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97" r:id="rId4"/>
    <p:sldId id="308" r:id="rId5"/>
    <p:sldId id="305" r:id="rId6"/>
    <p:sldId id="30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72300" autoAdjust="0"/>
  </p:normalViewPr>
  <p:slideViewPr>
    <p:cSldViewPr snapToGrid="0">
      <p:cViewPr varScale="1">
        <p:scale>
          <a:sx n="118" d="100"/>
          <a:sy n="118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ВКР была спроектирована и разработана система, которая: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сопровождение и учёт образовательного процесса;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аналитику образовательной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на 1800 человеко-часов в год.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 — подразделение, где проводится инновационные образовательные программы.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подразделение, ориентированное на изучение инженерных дисциплин.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одарённых детей (ЦОД) — отдел, специализирующееся на работе с талантливыми детьми.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РШТ взаимодействует с другими организациями, например, Министерство образования АО. Так в рамках взаимодействия, министерство может приказать провести обучение детей по определённой тематике (например, естественные науки), после получения соответствующего распоряжения Директор инициирует набор и создание учебных групп путем создания приказа об образовательной деятельности. В ходе проведений занятий педагог отмечает явки обучающихся (формируется журнал посещаемости и КУГ), а после успешного завершения обучения ученик получает сертификат.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министерство может инициировать проведение мероприятий, в которых ученики РШТ принимают участие, регламентировать которое направлен приказ об участии в мероприятии.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 в нотации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данный момент приказы, графики, журналы и сертификаты создаются вручную.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итуация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усугубляется большим объёмом данным (статистика приведена на слайде)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сводится к упрощению процесса «Подготовка шаблона к использованию» и ручного создания файлов на основе шаблона.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6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368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356050" y="1536904"/>
            <a:ext cx="11220409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449844" y="3112220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847908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923656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2718491" y="2507237"/>
            <a:ext cx="1892189" cy="1845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документа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4747344" y="2656210"/>
            <a:ext cx="1247258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документ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219384" y="2670372"/>
            <a:ext cx="1365255" cy="153859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 документа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097916" y="3436256"/>
            <a:ext cx="121468" cy="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584639" y="3430206"/>
            <a:ext cx="133852" cy="9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10680" y="3428999"/>
            <a:ext cx="136664" cy="1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720130" y="306895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878210" y="3220156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964511" y="2622896"/>
            <a:ext cx="561722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494515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753522" y="4115686"/>
            <a:ext cx="983701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494515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440210" y="3428999"/>
            <a:ext cx="240769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A0B9D8-8B23-4B9A-9384-FBFC2A90D9ED}"/>
              </a:ext>
            </a:extLst>
          </p:cNvPr>
          <p:cNvSpPr/>
          <p:nvPr/>
        </p:nvSpPr>
        <p:spPr>
          <a:xfrm>
            <a:off x="6043999" y="1933325"/>
            <a:ext cx="4770002" cy="32838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A1FC96D-14B6-453E-AECB-AA088E07727D}"/>
              </a:ext>
            </a:extLst>
          </p:cNvPr>
          <p:cNvSpPr/>
          <p:nvPr/>
        </p:nvSpPr>
        <p:spPr>
          <a:xfrm flipH="1">
            <a:off x="2634035" y="2345840"/>
            <a:ext cx="2032644" cy="2135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F6ADD92-855B-47AB-BB9C-2F67DD2E2969}"/>
              </a:ext>
            </a:extLst>
          </p:cNvPr>
          <p:cNvSpPr/>
          <p:nvPr/>
        </p:nvSpPr>
        <p:spPr>
          <a:xfrm>
            <a:off x="6142794" y="2663391"/>
            <a:ext cx="1422545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Ручной подбор номера документа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0BCBFC6-3AB7-4408-8B27-F3BF9B1ADF43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5994602" y="3428999"/>
            <a:ext cx="148192" cy="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F07E9220-FE51-4302-90CE-FACAC9AD6C47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 flipV="1">
            <a:off x="7565339" y="3428999"/>
            <a:ext cx="154791" cy="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F8E5C729-55B5-4BCB-9A8A-D1452F12A522}"/>
              </a:ext>
            </a:extLst>
          </p:cNvPr>
          <p:cNvSpPr/>
          <p:nvPr/>
        </p:nvSpPr>
        <p:spPr>
          <a:xfrm>
            <a:off x="676616" y="647865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Люди – Бесплатные иконки: люди">
            <a:extLst>
              <a:ext uri="{FF2B5EF4-FFF2-40B4-BE49-F238E27FC236}">
                <a16:creationId xmlns:a16="http://schemas.microsoft.com/office/drawing/2014/main" id="{90994B0B-B7CF-6715-E1C9-0C10967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8" y="746902"/>
            <a:ext cx="1125894" cy="1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7D7E0-7364-5C5F-C1F4-F9AD972EBE98}"/>
              </a:ext>
            </a:extLst>
          </p:cNvPr>
          <p:cNvSpPr txBox="1"/>
          <p:nvPr/>
        </p:nvSpPr>
        <p:spPr>
          <a:xfrm>
            <a:off x="806085" y="1650859"/>
            <a:ext cx="2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«РШТ»</a:t>
            </a:r>
          </a:p>
        </p:txBody>
      </p: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9" y="5114470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699865" y="6069641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0D1F5C1-CE54-BE35-C5EC-548864451A42}"/>
              </a:ext>
            </a:extLst>
          </p:cNvPr>
          <p:cNvCxnSpPr>
            <a:cxnSpLocks/>
            <a:stCxn id="2056" idx="3"/>
            <a:endCxn id="7" idx="1"/>
          </p:cNvCxnSpPr>
          <p:nvPr/>
        </p:nvCxnSpPr>
        <p:spPr>
          <a:xfrm>
            <a:off x="2428232" y="1309849"/>
            <a:ext cx="2740411" cy="205287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31781" y="2657269"/>
            <a:ext cx="2836862" cy="70545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282362" y="3362726"/>
            <a:ext cx="2886281" cy="90187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342870" y="3362726"/>
            <a:ext cx="2825773" cy="222933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60" y="447739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04C72D0-8FF3-7788-B5EB-F950CCF3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70" y="1539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6" y="387214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16944" y="4615231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4112437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0" y="2190773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809860" y="314493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2351444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10037110" y="1591691"/>
            <a:ext cx="1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Сертификаты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5606275" y="3117664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2714955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документа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8F7A10-6123-48DF-8E40-24CF58BD1D1C}"/>
              </a:ext>
            </a:extLst>
          </p:cNvPr>
          <p:cNvCxnSpPr>
            <a:stCxn id="17" idx="6"/>
          </p:cNvCxnSpPr>
          <p:nvPr/>
        </p:nvCxnSpPr>
        <p:spPr>
          <a:xfrm>
            <a:off x="1660972" y="3422021"/>
            <a:ext cx="100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1C41650-2243-4EA0-A112-596FE9E8A1E0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>
            <a:off x="4641822" y="3441700"/>
            <a:ext cx="9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5CA212ED-F900-4599-886D-31F05FC5D9BA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7395519" y="3441700"/>
            <a:ext cx="5740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FE7264-D86C-4A40-BFDB-282932032350}"/>
              </a:ext>
            </a:extLst>
          </p:cNvPr>
          <p:cNvSpPr/>
          <p:nvPr/>
        </p:nvSpPr>
        <p:spPr>
          <a:xfrm>
            <a:off x="5172074" y="2828927"/>
            <a:ext cx="5043489" cy="1314448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0402F9-40CC-4B5D-8C07-7C99CB0A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8" y="1326521"/>
            <a:ext cx="1110499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10044</TotalTime>
  <Words>1581</Words>
  <Application>Microsoft Office PowerPoint</Application>
  <PresentationFormat>Широкоэкранный</PresentationFormat>
  <Paragraphs>276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124</cp:revision>
  <dcterms:created xsi:type="dcterms:W3CDTF">2024-12-19T16:39:57Z</dcterms:created>
  <dcterms:modified xsi:type="dcterms:W3CDTF">2025-05-13T07:08:37Z</dcterms:modified>
</cp:coreProperties>
</file>