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0"/>
  </p:notesMasterIdLst>
  <p:sldIdLst>
    <p:sldId id="264" r:id="rId2"/>
    <p:sldId id="257" r:id="rId3"/>
    <p:sldId id="260" r:id="rId4"/>
    <p:sldId id="261" r:id="rId5"/>
    <p:sldId id="258" r:id="rId6"/>
    <p:sldId id="259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935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001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эту тему в сфере туризма: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РФ заинтересована в развитии туризма. Так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Приведённые данные подразумевают расширение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-инфраструктуры организаций, связанных с туризмом и внедрение новых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является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с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цели составлен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</a:t>
            </a:r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представлены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8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  <a:p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8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516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5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8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22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82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71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714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781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8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43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91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16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9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27221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9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2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Национальные проекты</a:t>
            </a:r>
            <a:r>
              <a:rPr lang="ru-RU" sz="22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sz="2200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43088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sz="2200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62786"/>
            <a:ext cx="1" cy="1161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100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10799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200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sz="2200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22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sz="2200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sz="2200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sz="18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приложения. </a:t>
            </a:r>
            <a:endParaRPr lang="ru-RU" b="1" dirty="0">
              <a:highlight>
                <a:scrgbClr r="0" g="0" b="0">
                  <a:alpha val="0"/>
                </a:scrgbClr>
              </a:highlight>
              <a:latin typeface="Times New Roman" pitchFamily="18"/>
              <a:ea typeface="Tahoma" pitchFamily="2"/>
            </a:endParaRPr>
          </a:p>
          <a:p>
            <a:pPr indent="228600" algn="just">
              <a:lnSpc>
                <a:spcPct val="115000"/>
              </a:lnSpc>
            </a:pPr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с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 (отказоустойчивость, среднее время отклика, масштабируемость, эффективность использования инфраструктуры). 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896"/>
            <a:ext cx="10058400" cy="881743"/>
          </a:xfrm>
        </p:spPr>
        <p:txBody>
          <a:bodyPr>
            <a:normAutofit fontScale="90000"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планируемые 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 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неявных закономерностей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требованиями к КИС и её реализацией на основе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паттерна.</a:t>
            </a: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сферы туризма, особенностью которой является обоснованное распределение функциональности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основе анализа волатильн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ости компонентов и требований к изоляции сбоев.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Рекомендации разработчикам  </a:t>
            </a:r>
            <a:r>
              <a:rPr lang="ru-RU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 выборе архитектуры клиент-серверного приложения.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" y="2727406"/>
            <a:ext cx="12192000" cy="921141"/>
          </a:xfrm>
        </p:spPr>
        <p:txBody>
          <a:bodyPr>
            <a:no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архитектурного решения на основе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8264964" y="3741493"/>
            <a:ext cx="3491620" cy="2824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ДИФ-15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Владимирович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4531032" y="2152231"/>
            <a:ext cx="3129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164584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6034758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</TotalTime>
  <Words>902</Words>
  <Application>Microsoft Office PowerPoint</Application>
  <PresentationFormat>Widescreen</PresentationFormat>
  <Paragraphs>117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Garamond</vt:lpstr>
      <vt:lpstr>quote-cjk-patch</vt:lpstr>
      <vt:lpstr>Times New Roman</vt:lpstr>
      <vt:lpstr>Тема Office 2013–2022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  <vt:lpstr>Актуальность</vt:lpstr>
      <vt:lpstr>Актуальность</vt:lpstr>
      <vt:lpstr>Актуальность</vt:lpstr>
      <vt:lpstr>Существующие исследования</vt:lpstr>
      <vt:lpstr>Объект и предмет исследования. Цель и задачи</vt:lpstr>
      <vt:lpstr>Научная новизна и планируемые результаты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72</cp:revision>
  <dcterms:created xsi:type="dcterms:W3CDTF">2025-10-19T06:31:56Z</dcterms:created>
  <dcterms:modified xsi:type="dcterms:W3CDTF">2025-10-22T12:59:13Z</dcterms:modified>
</cp:coreProperties>
</file>