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390" autoAdjust="0"/>
  </p:normalViewPr>
  <p:slideViewPr>
    <p:cSldViewPr snapToGrid="0">
      <p:cViewPr varScale="1">
        <p:scale>
          <a:sx n="59" d="100"/>
          <a:sy n="59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125"/>
              </a:spcBef>
              <a:spcAft>
                <a:spcPts val="1875"/>
              </a:spcAft>
            </a:pPr>
            <a:r>
              <a:rPr lang="ru-RU" sz="1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«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алгоритмов машинного обучения для управления робототехническими системами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</a:t>
            </a:r>
            <a:r>
              <a:rPr lang="ru-RU" sz="1200" b="1" i="0" kern="100" dirty="0">
                <a:solidFill>
                  <a:srgbClr val="2C3F42"/>
                </a:solidFill>
                <a:effectLst/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являются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процессы проектирования и архитектура корпоративных информационных систем  в туризме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 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виды архитектуры как паттерн проектирования для КИС и их характеристики.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</a:t>
            </a:r>
            <a:r>
              <a:rPr lang="ru-RU" sz="1200" dirty="0" err="1">
                <a:latin typeface="Times New Roman" pitchFamily="18"/>
              </a:rPr>
              <a:t>целисоставлен</a:t>
            </a:r>
            <a:r>
              <a:rPr lang="ru-RU" sz="1200" dirty="0">
                <a:latin typeface="Times New Roman" pitchFamily="18"/>
              </a:rPr>
              <a:t>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представлена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8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3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8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4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8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7706-F1E7-4CC6-3224-A88049EA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386"/>
            <a:ext cx="9144000" cy="337662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7D7A-A70D-5737-FF4D-020443FF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708"/>
            <a:ext cx="9144000" cy="649223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ДИФ-15 Кузургалиев Радмир Алексеевич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 доцент Синельщиков Алексей Владимирович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C954765-D300-0864-8300-23C888EC5A4E}"/>
              </a:ext>
            </a:extLst>
          </p:cNvPr>
          <p:cNvSpPr txBox="1">
            <a:spLocks/>
          </p:cNvSpPr>
          <p:nvPr/>
        </p:nvSpPr>
        <p:spPr>
          <a:xfrm>
            <a:off x="1524000" y="2859803"/>
            <a:ext cx="9144000" cy="133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и сравнительный анализ архитектурных решений для корпоративной информационной системы в сфере туризма на основе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40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</a:t>
            </a:r>
            <a:r>
              <a:rPr lang="ru-RU" b="1" dirty="0"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е</a:t>
            </a: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проекты</a:t>
            </a:r>
            <a:r>
              <a:rPr lang="ru-RU" sz="18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35086"/>
            <a:ext cx="1" cy="118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разработанности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процессы проектирования и архитектура корпоративных информационных систем (КИС) в туризме.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виды архитектуры как паттерн проектирования для КИС и их характеристики.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196"/>
            <a:ext cx="10058400" cy="881743"/>
          </a:xfrm>
        </p:spPr>
        <p:txBody>
          <a:bodyPr>
            <a:normAutofit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Предложен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комплексный подход к сравнительной оценке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характеристик разработанной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модели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Предложена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для сферы туризма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особенностью которой является обоснованное распределение функциональности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основе анализа волатильности компонентов и требований к изоляции сбоев.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107</TotalTime>
  <Words>717</Words>
  <Application>Microsoft Office PowerPoint</Application>
  <PresentationFormat>Широкоэкранный</PresentationFormat>
  <Paragraphs>83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Aptos</vt:lpstr>
      <vt:lpstr>Calibri</vt:lpstr>
      <vt:lpstr>Calibri Light</vt:lpstr>
      <vt:lpstr>Century Gothic</vt:lpstr>
      <vt:lpstr>Garamond</vt:lpstr>
      <vt:lpstr>quote-cjk-patch</vt:lpstr>
      <vt:lpstr>Times New Roman</vt:lpstr>
      <vt:lpstr>Савон</vt:lpstr>
      <vt:lpstr>ВЫПУСКНАЯ КВАЛИФИКАЦИОННАЯ РАБОТА МАГИСТРА</vt:lpstr>
      <vt:lpstr>Актуальность</vt:lpstr>
      <vt:lpstr>Актуальность</vt:lpstr>
      <vt:lpstr>Актуальность</vt:lpstr>
      <vt:lpstr>Степень разработанности темы</vt:lpstr>
      <vt:lpstr>Объект и предмет исследования. Цель и задачи</vt:lpstr>
      <vt:lpstr>Научная новизна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45</cp:revision>
  <dcterms:created xsi:type="dcterms:W3CDTF">2025-10-19T06:31:56Z</dcterms:created>
  <dcterms:modified xsi:type="dcterms:W3CDTF">2025-10-19T08:19:56Z</dcterms:modified>
</cp:coreProperties>
</file>