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845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67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278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906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07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250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30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760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4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9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28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68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8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7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85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833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2CE40B-B7EC-4116-8730-6F8258625510}" type="datetimeFigureOut">
              <a:rPr lang="ru-RU" smtClean="0"/>
              <a:t>31.10.2025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F53E-8C09-4EDB-BD40-6DF75F7C32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0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7F894-46BB-511C-FF70-FD7E8885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2927"/>
            <a:ext cx="9144000" cy="65703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Онтология. Информационные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54385-BAB6-A844-0871-8FA2FBBC3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5904" y="5175504"/>
            <a:ext cx="3816096" cy="168249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ДИФ-15 Кузургалиев Р.А.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FBBA400-879C-58B5-CEB1-FA22EF5EC8B4}"/>
              </a:ext>
            </a:extLst>
          </p:cNvPr>
          <p:cNvSpPr txBox="1">
            <a:spLocks/>
          </p:cNvSpPr>
          <p:nvPr/>
        </p:nvSpPr>
        <p:spPr>
          <a:xfrm>
            <a:off x="4550664" y="6447695"/>
            <a:ext cx="3404616" cy="4103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 2025</a:t>
            </a:r>
          </a:p>
        </p:txBody>
      </p:sp>
    </p:spTree>
    <p:extLst>
      <p:ext uri="{BB962C8B-B14F-4D97-AF65-F5344CB8AC3E}">
        <p14:creationId xmlns:p14="http://schemas.microsoft.com/office/powerpoint/2010/main" val="58870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1425A-139F-37B4-4FA3-4BFB10C9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D79DD-C3C9-31A2-1897-D76197D15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959F0F-E6F0-CCEF-EDCB-8BAAAB27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3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59733-A7B1-D918-9C2D-68B942B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онтологии</a:t>
            </a:r>
            <a:b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430F4D-71EE-A3AC-0A28-6B3BB2C2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Эволюция понятия: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Философская онтология: изучение бытия и фундаментальных категорий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Компьютерная онтология: "явная спецификация концептуализации" (Том Грубер)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Современная трактовка: формальная модель предметной области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интерпретации: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Словарь терминов и определений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Иерархия классов (таксономия)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 знаний (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TBox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ABox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09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44BEB-4FFF-EF54-BE0F-DBE0E35A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 онтологии и процесс разработки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5E832-356E-2B39-5352-252FF88C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компоненты модели: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(Пользователь,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ИнформационнаяСистема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Экземпляры (SAP_S4HANA,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ИванИванов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 (управляет,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является_частью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(надежность, версия)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и правила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IDEF5: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 цели и области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Сбор и анализ данных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предварительной онтологии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Уточнение и валидация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Документирование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25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12F9-F150-F9E5-7712-FFE8EDB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Типы онтологий и средства разработки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1420-A052-2FFE-7317-199E9E9D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Онтологии верхнего уровня: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BFO (Basic Formal Ontology)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DOLCE (Descriptive Ontology)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SUMO (Suggested Upper Merged Ontology)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Онтологии предметного уровня: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(Gene Ontology) -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биология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FIBO (Financial Industry Business Ontology) -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финансы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ITIL Ontology -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управление ИТ-услугами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разработки: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Protégé: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редактор с поддержкой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OWL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Fluent Editor: 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на естественном языке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2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3BB55-F915-B87C-4928-8D061F02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реализация онтологии ИС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CCC035-B13D-506D-F321-850294D6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концепты (34 понятия):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Типы систем: ERP, CRM, OLTP, OLAP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Компоненты: Модуль,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БазаДанных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API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Участники: Пользователь, Администратор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Требования: Функциональные, Надежность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54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344CF-F159-EDC9-CD2D-84920158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D4B0DD-5795-98B5-E61F-1B5E9571B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3AA39-EE9B-1AD9-5B55-5F9923D97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6613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6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FD1D7-B7B4-0EA7-9D97-214600C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D92EFB-13A3-4A5A-0F22-4488FB8CD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9AD4312-1839-F4BA-6109-8A3A8372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740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3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CC106-1941-A06D-20F7-5E7A5966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0691AB-A889-534C-C8C3-1A4982F1A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0FAF1-A33E-B44A-7EBE-9CF46B39E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40719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8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8F9D6B-303A-E103-DD02-54BBC647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359BF-59F0-8728-509E-26085FB1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4DB6E0-F707-C68A-0668-30FDF44D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23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232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Ион</vt:lpstr>
      <vt:lpstr>Онтология. Информационные системы</vt:lpstr>
      <vt:lpstr>Введение в онтологии </vt:lpstr>
      <vt:lpstr>Компоненты онтологии и процесс разработки</vt:lpstr>
      <vt:lpstr>Типы онтологий и средства разработки</vt:lpstr>
      <vt:lpstr>Практическая реализация онтологии ИС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9</cp:revision>
  <dcterms:created xsi:type="dcterms:W3CDTF">2025-09-18T15:49:10Z</dcterms:created>
  <dcterms:modified xsi:type="dcterms:W3CDTF">2025-10-31T10:45:41Z</dcterms:modified>
</cp:coreProperties>
</file>