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84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67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27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06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307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50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30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760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08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84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79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28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68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8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5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85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83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2CE40B-B7EC-4116-8730-6F8258625510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0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ographe.ru/uchenie/charles-babbage" TargetMode="External"/><Relationship Id="rId2" Type="http://schemas.openxmlformats.org/officeDocument/2006/relationships/hyperlink" Target="https://biographe.ru/history/sozdanie-elektronnyh-vychislitelnyh-mash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erc.ifmo.r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7F894-46BB-511C-FF70-FD7E88854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2927"/>
            <a:ext cx="9144000" cy="657035"/>
          </a:xfrm>
        </p:spPr>
        <p:txBody>
          <a:bodyPr>
            <a:normAutofit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Компьютеры как величайшее достижение XX век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C54385-BAB6-A844-0871-8FA2FBBC3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5904" y="5175504"/>
            <a:ext cx="3816096" cy="168249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Реферат выполнил студент группы ДИФ-15 Кузургалиев Р.А. 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FBBA400-879C-58B5-CEB1-FA22EF5EC8B4}"/>
              </a:ext>
            </a:extLst>
          </p:cNvPr>
          <p:cNvSpPr txBox="1">
            <a:spLocks/>
          </p:cNvSpPr>
          <p:nvPr/>
        </p:nvSpPr>
        <p:spPr>
          <a:xfrm>
            <a:off x="4550664" y="6447695"/>
            <a:ext cx="3404616" cy="4103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Астрахань 2025</a:t>
            </a:r>
          </a:p>
        </p:txBody>
      </p:sp>
    </p:spTree>
    <p:extLst>
      <p:ext uri="{BB962C8B-B14F-4D97-AF65-F5344CB8AC3E}">
        <p14:creationId xmlns:p14="http://schemas.microsoft.com/office/powerpoint/2010/main" val="588700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83BA7-C494-9195-A5C7-9824DF97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57E47-04D5-2768-065D-1CF61A91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70072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Квантовые компьютеры – решение задач, недостижимых классическим ПК.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Искусственный интеллект и нейросети – новая революция в вычислительной технике.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Энергоэффективные процессоры и распределённые вычисления.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Слияние с биотехнологиями: умные импланты, новые интерфейсы «человек–машина».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Будущие компьютеры будут не только мощнее, но и ближе к человеку в повседневной жизни.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80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F41BC-8531-4ECA-07B7-8FD73A88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источники литературы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B9D03E-09A2-4972-8FB5-2666A5373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7" y="1614006"/>
            <a:ext cx="11731752" cy="4195481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https://biographe.ru/history/sozdanie-elektronnyh-vychislitelnyh-mashin</a:t>
            </a:r>
            <a:endParaRPr lang="ru-RU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https://biographe.ru/uchenie/charles-babbage</a:t>
            </a:r>
            <a:endParaRPr lang="ru-RU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https://neerc.ifmo.ru/</a:t>
            </a:r>
            <a:endParaRPr lang="ru-RU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800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https://itandlife.ru/technology/computer-architecture/osnovnye-etapy-istorii-razvitiya-kompyuterov/</a:t>
            </a:r>
          </a:p>
        </p:txBody>
      </p:sp>
    </p:spTree>
    <p:extLst>
      <p:ext uri="{BB962C8B-B14F-4D97-AF65-F5344CB8AC3E}">
        <p14:creationId xmlns:p14="http://schemas.microsoft.com/office/powerpoint/2010/main" val="312537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92846-3680-55A4-B7CC-FC1727BC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Предыстория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E3ED35-FD27-594E-3951-31DC94223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294183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Чарльз Бэббидж (XIX век) – математик и инженер, создатель концепции цифрового компьютера.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 разностную машину для автоматизации вычислений многочленов.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«аналитической машины» — прототип современных ПК.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на неудачи при жизни, его идеи стали фундаментом будущей вычислительной техники.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7" name="Picture 5" descr="Charles Babbage - The Father of Computer - TechStory">
            <a:extLst>
              <a:ext uri="{FF2B5EF4-FFF2-40B4-BE49-F238E27FC236}">
                <a16:creationId xmlns:a16="http://schemas.microsoft.com/office/drawing/2014/main" id="{0B558109-89F3-7473-B506-C30A9BD22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76" y="1917382"/>
            <a:ext cx="3246438" cy="334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76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C440C-D78C-BC68-AD1D-E4482A4C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 Тьюринга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6F579A9A-9B2F-51D6-FF6F-B6E0BE34E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001575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1936 году Алан Тьюринг создал модель абстрактного вычислителя.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Доказал неразрешимость «проблемы останова».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Тезис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Чёрча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–Тьюринга: любая вычислимая функция может быть реализована машиной Тьюринга.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 теория стала базой современной информатики.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Машина Тьюринга: у истоков информатики и криптографии">
            <a:extLst>
              <a:ext uri="{FF2B5EF4-FFF2-40B4-BE49-F238E27FC236}">
                <a16:creationId xmlns:a16="http://schemas.microsoft.com/office/drawing/2014/main" id="{D441D851-011A-4702-AB6E-CDAAC2448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690" y="2052918"/>
            <a:ext cx="4037990" cy="336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1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293BB-7FD1-24E4-AC7E-30A16EEE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Примитивные компьютеры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CE2FC3A-F7B6-FDED-5B45-80CFC569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394768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1941 – Конрад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Цузе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создал Z3, первый программируемый компьютер на реле.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1945 – ENIAC (США): 18 000 ламп, вес 27 тонн, выполнял тысячи операций в секунду.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1951 – МЭСМ (СССР, Сергей Лебедев): первый советский электронный компьютер.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 для военных и научных расчётов.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3" name="Picture 5" descr="historia de la programación - Mind Map">
            <a:extLst>
              <a:ext uri="{FF2B5EF4-FFF2-40B4-BE49-F238E27FC236}">
                <a16:creationId xmlns:a16="http://schemas.microsoft.com/office/drawing/2014/main" id="{756CDE82-640F-E9E8-699F-13318F444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66" y="2138199"/>
            <a:ext cx="3651539" cy="286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79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16E8C-05A4-8315-4771-8A3E0031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Интегральные схемы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4C8D89-C77E-B5D4-C543-A10C2B32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138736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1958 – Джек Килби (Texas Instruments) изобрёл первую микросхему.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1959 – Роберт Нойс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Fairchild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усовершенствовал технологию.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Достоинства: компактность, удешевление, массовое производство.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60–70-е компьютеры стали меньше, быстрее и доступнее.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 почву для появления персональных ПК.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Монолитные интегральные микросхемы это">
            <a:extLst>
              <a:ext uri="{FF2B5EF4-FFF2-40B4-BE49-F238E27FC236}">
                <a16:creationId xmlns:a16="http://schemas.microsoft.com/office/drawing/2014/main" id="{1EB5BA79-8431-9875-7FB9-6F78FB23C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86" y="2052918"/>
            <a:ext cx="4001154" cy="328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84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3034A-FBA2-2149-0DF7-70BF591B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Персональные компьютеры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3E9AA96-25C9-F848-3BFD-2DA73E26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836984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1971 – процессор Intel 4004.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1975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Altair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8800: первый массовый ПК, продавался в виде набора деталей.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II (1977) – популярный домашний компьютер.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80-м годам компьютеры стали доступны не только организациям, но и частным лицам.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 descr="Altair 8800 Microcomputer | National Museum of American History">
            <a:extLst>
              <a:ext uri="{FF2B5EF4-FFF2-40B4-BE49-F238E27FC236}">
                <a16:creationId xmlns:a16="http://schemas.microsoft.com/office/drawing/2014/main" id="{064EFCC3-2D7D-858D-31DA-9EA80134B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38" y="2195867"/>
            <a:ext cx="4762501" cy="26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14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5BE52-385C-3AAF-52EF-49A07FF7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PC и массовое распространение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18AA94A-E600-2607-46F3-3A0F60578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864416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1981 – выход IBM PC на базе процессора Intel 8088.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Открытая архитектура позволила создавать совместимые «клоны».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Массовое производство резко удешевило ПК.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потеряла монополию, но именно её стандарт стал «де-факто» для всей индустрии.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 descr="The Application That Birthed The IBM PC">
            <a:extLst>
              <a:ext uri="{FF2B5EF4-FFF2-40B4-BE49-F238E27FC236}">
                <a16:creationId xmlns:a16="http://schemas.microsoft.com/office/drawing/2014/main" id="{E7CF8B3A-C307-0078-95DD-E064DA19B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566" y="2052918"/>
            <a:ext cx="3967289" cy="321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25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320FE-2156-789E-19E6-B454C864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Операционные системы и процессоры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C816E64-3C49-9BD8-973A-5233E2702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166167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MS-DOS – первая ОС для IBM PC.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Windows (1985) – графический интерфейс, удобный для пользователя.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OS/2 – неудачная совместная разработка IBM и Microsoft.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Эволюция процессоров: от Intel 8088 до Pentium и 64-битных систем.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суперскалярные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архитектуры обеспечили многозадачность и высокую производительность.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5" name="Picture 5" descr="Microsoft Copilot rolls out with Windows 11 22H2 update next week">
            <a:extLst>
              <a:ext uri="{FF2B5EF4-FFF2-40B4-BE49-F238E27FC236}">
                <a16:creationId xmlns:a16="http://schemas.microsoft.com/office/drawing/2014/main" id="{88852F06-7B34-899E-D3DC-AEF23DB65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480" y="2304288"/>
            <a:ext cx="4291584" cy="24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14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A3006-2E0C-F1F5-5605-74839DE5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Современное состояние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B6AFB46-7088-EACA-A20D-45405210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96336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ПК, ноутбуки, смартфоны, планшеты – основа повседневной жизни.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Суперкомпьютеры моделируют климат, помогают в медицине, космосе, биологии.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Облачные технологии дают удалённый доступ к данным и ресурсам.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«Невидимые компьютеры»: микропроцессоры в авто, бытовой технике, банковских картах, «умных городах».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14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518</Words>
  <Application>Microsoft Office PowerPoint</Application>
  <PresentationFormat>Широкоэкранный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Ион</vt:lpstr>
      <vt:lpstr>Компьютеры как величайшее достижение XX век</vt:lpstr>
      <vt:lpstr>Предыстория</vt:lpstr>
      <vt:lpstr>Машина Тьюринга</vt:lpstr>
      <vt:lpstr>Примитивные компьютеры</vt:lpstr>
      <vt:lpstr>Интегральные схемы</vt:lpstr>
      <vt:lpstr>Персональные компьютеры</vt:lpstr>
      <vt:lpstr>IBM PC и массовое распространение</vt:lpstr>
      <vt:lpstr>Операционные системы и процессоры</vt:lpstr>
      <vt:lpstr>Современное состояние</vt:lpstr>
      <vt:lpstr>Перспективы развития</vt:lpstr>
      <vt:lpstr>Использованные источники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Радмир Кузургалиев</dc:creator>
  <cp:lastModifiedBy>Радмир Кузургалиев</cp:lastModifiedBy>
  <cp:revision>5</cp:revision>
  <dcterms:created xsi:type="dcterms:W3CDTF">2025-09-18T15:49:10Z</dcterms:created>
  <dcterms:modified xsi:type="dcterms:W3CDTF">2025-10-02T16:08:54Z</dcterms:modified>
</cp:coreProperties>
</file>