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9" r:id="rId11"/>
    <p:sldId id="264" r:id="rId12"/>
    <p:sldId id="265" r:id="rId13"/>
    <p:sldId id="263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9B122-1DEC-4E69-8B97-B1972D48982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E8B7E3-E8FA-4126-BC8F-A4E1F3453F83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1926 год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B222CB9-F7D4-45C0-8384-32592B88D210}" type="parTrans" cxnId="{FAB163E2-4D4F-445C-8567-E8EE0127BB6B}">
      <dgm:prSet/>
      <dgm:spPr/>
      <dgm:t>
        <a:bodyPr/>
        <a:lstStyle/>
        <a:p>
          <a:endParaRPr lang="ru-RU"/>
        </a:p>
      </dgm:t>
    </dgm:pt>
    <dgm:pt modelId="{4E43C2A2-5FF5-42A5-B386-6413F325E0A1}" type="sibTrans" cxnId="{FAB163E2-4D4F-445C-8567-E8EE0127BB6B}">
      <dgm:prSet/>
      <dgm:spPr/>
      <dgm:t>
        <a:bodyPr/>
        <a:lstStyle/>
        <a:p>
          <a:endParaRPr lang="ru-RU"/>
        </a:p>
      </dgm:t>
    </dgm:pt>
    <dgm:pt modelId="{E459843E-0C78-44DF-9E22-4BC20BE940BE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Упоминание о «единой сети устройств»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2012A9B-D48A-4D71-800B-430688251286}" type="parTrans" cxnId="{09D860F8-A707-43C2-A998-C5C5583F696D}">
      <dgm:prSet/>
      <dgm:spPr/>
      <dgm:t>
        <a:bodyPr/>
        <a:lstStyle/>
        <a:p>
          <a:endParaRPr lang="ru-RU"/>
        </a:p>
      </dgm:t>
    </dgm:pt>
    <dgm:pt modelId="{99E290EC-57D1-4ADF-B94B-6A3F1139E866}" type="sibTrans" cxnId="{09D860F8-A707-43C2-A998-C5C5583F696D}">
      <dgm:prSet/>
      <dgm:spPr/>
      <dgm:t>
        <a:bodyPr/>
        <a:lstStyle/>
        <a:p>
          <a:endParaRPr lang="ru-RU"/>
        </a:p>
      </dgm:t>
    </dgm:pt>
    <dgm:pt modelId="{EF262490-CE1A-4061-B6ED-42BE4DD9B4C0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Никола Тесла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480738A7-27F3-4E31-9BE3-396AE7E0BE44}" type="parTrans" cxnId="{A89BD826-EE05-440C-9344-68EBE4C85265}">
      <dgm:prSet/>
      <dgm:spPr/>
      <dgm:t>
        <a:bodyPr/>
        <a:lstStyle/>
        <a:p>
          <a:endParaRPr lang="ru-RU"/>
        </a:p>
      </dgm:t>
    </dgm:pt>
    <dgm:pt modelId="{13FE5564-90F7-4E05-8552-5FE476678780}" type="sibTrans" cxnId="{A89BD826-EE05-440C-9344-68EBE4C85265}">
      <dgm:prSet/>
      <dgm:spPr/>
      <dgm:t>
        <a:bodyPr/>
        <a:lstStyle/>
        <a:p>
          <a:endParaRPr lang="ru-RU"/>
        </a:p>
      </dgm:t>
    </dgm:pt>
    <dgm:pt modelId="{18C272D5-0574-44EB-B367-542D77FCA95F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1990 год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3C92678-2B20-49F7-A1FF-76C1A35342AA}" type="parTrans" cxnId="{F9E2845A-A2BD-49D1-9E8B-AF5377AAE482}">
      <dgm:prSet/>
      <dgm:spPr/>
      <dgm:t>
        <a:bodyPr/>
        <a:lstStyle/>
        <a:p>
          <a:endParaRPr lang="ru-RU"/>
        </a:p>
      </dgm:t>
    </dgm:pt>
    <dgm:pt modelId="{8F7B793F-F8F6-4340-97AF-0A4E645AC29C}" type="sibTrans" cxnId="{F9E2845A-A2BD-49D1-9E8B-AF5377AAE482}">
      <dgm:prSet/>
      <dgm:spPr/>
      <dgm:t>
        <a:bodyPr/>
        <a:lstStyle/>
        <a:p>
          <a:endParaRPr lang="ru-RU"/>
        </a:p>
      </dgm:t>
    </dgm:pt>
    <dgm:pt modelId="{28152984-4730-4E79-AF54-693FC50833BA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Первое «умное» устройство - тостер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C1DE0F7-2987-484B-9798-57EE79CF313F}" type="parTrans" cxnId="{50CBB155-BB60-44EF-AF4D-590F36269088}">
      <dgm:prSet/>
      <dgm:spPr/>
      <dgm:t>
        <a:bodyPr/>
        <a:lstStyle/>
        <a:p>
          <a:endParaRPr lang="ru-RU"/>
        </a:p>
      </dgm:t>
    </dgm:pt>
    <dgm:pt modelId="{4C180DBA-F840-4C9E-BB86-9DD796ED85B0}" type="sibTrans" cxnId="{50CBB155-BB60-44EF-AF4D-590F36269088}">
      <dgm:prSet/>
      <dgm:spPr/>
      <dgm:t>
        <a:bodyPr/>
        <a:lstStyle/>
        <a:p>
          <a:endParaRPr lang="ru-RU"/>
        </a:p>
      </dgm:t>
    </dgm:pt>
    <dgm:pt modelId="{6E7B0FA0-6860-45D4-9223-19C8D7878BD8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Джон Ромки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3C00DE2F-D0E7-49BF-B165-F46EA3F66F10}" type="parTrans" cxnId="{84A50A56-773C-44ED-B325-39F926C5F41F}">
      <dgm:prSet/>
      <dgm:spPr/>
      <dgm:t>
        <a:bodyPr/>
        <a:lstStyle/>
        <a:p>
          <a:endParaRPr lang="ru-RU"/>
        </a:p>
      </dgm:t>
    </dgm:pt>
    <dgm:pt modelId="{C71EB046-A05C-45E8-BB85-5DAB3E80A703}" type="sibTrans" cxnId="{84A50A56-773C-44ED-B325-39F926C5F41F}">
      <dgm:prSet/>
      <dgm:spPr/>
      <dgm:t>
        <a:bodyPr/>
        <a:lstStyle/>
        <a:p>
          <a:endParaRPr lang="ru-RU"/>
        </a:p>
      </dgm:t>
    </dgm:pt>
    <dgm:pt modelId="{AC1C65E5-E0BA-4538-9FC7-5A742F3E907C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1999 год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B249501D-EA17-43DE-9FB3-BDA12C3D63D4}" type="parTrans" cxnId="{8C79C353-93A3-4726-B31E-7F87A82CF942}">
      <dgm:prSet/>
      <dgm:spPr/>
      <dgm:t>
        <a:bodyPr/>
        <a:lstStyle/>
        <a:p>
          <a:endParaRPr lang="ru-RU"/>
        </a:p>
      </dgm:t>
    </dgm:pt>
    <dgm:pt modelId="{320212BA-1BBA-49F1-A9C0-5934E939D441}" type="sibTrans" cxnId="{8C79C353-93A3-4726-B31E-7F87A82CF942}">
      <dgm:prSet/>
      <dgm:spPr/>
      <dgm:t>
        <a:bodyPr/>
        <a:lstStyle/>
        <a:p>
          <a:endParaRPr lang="ru-RU"/>
        </a:p>
      </dgm:t>
    </dgm:pt>
    <dgm:pt modelId="{5A3891CE-54EB-4DBE-B3C0-EDE9E8B31BD5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Появление термина «интернет вещей»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D232FA07-963A-45A5-A1E8-D80C2B4FCFFA}" type="parTrans" cxnId="{A7230E85-445B-4AC1-A74F-A10C467D135E}">
      <dgm:prSet/>
      <dgm:spPr/>
      <dgm:t>
        <a:bodyPr/>
        <a:lstStyle/>
        <a:p>
          <a:endParaRPr lang="ru-RU"/>
        </a:p>
      </dgm:t>
    </dgm:pt>
    <dgm:pt modelId="{3BB7F027-E61D-4782-8EA4-C22D605275A2}" type="sibTrans" cxnId="{A7230E85-445B-4AC1-A74F-A10C467D135E}">
      <dgm:prSet/>
      <dgm:spPr/>
      <dgm:t>
        <a:bodyPr/>
        <a:lstStyle/>
        <a:p>
          <a:endParaRPr lang="ru-RU"/>
        </a:p>
      </dgm:t>
    </dgm:pt>
    <dgm:pt modelId="{765F56DA-2DB3-47F3-A293-305B465787D3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2008-2009 гг.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1756568C-93ED-4447-8635-4F663C7057FC}" type="parTrans" cxnId="{38FA852F-14B0-494F-8A4C-E9C43BD9730E}">
      <dgm:prSet/>
      <dgm:spPr/>
      <dgm:t>
        <a:bodyPr/>
        <a:lstStyle/>
        <a:p>
          <a:endParaRPr lang="ru-RU"/>
        </a:p>
      </dgm:t>
    </dgm:pt>
    <dgm:pt modelId="{5C6D61C0-15FE-4815-80DB-0CAA64DD85D5}" type="sibTrans" cxnId="{38FA852F-14B0-494F-8A4C-E9C43BD9730E}">
      <dgm:prSet/>
      <dgm:spPr/>
      <dgm:t>
        <a:bodyPr/>
        <a:lstStyle/>
        <a:p>
          <a:endParaRPr lang="ru-RU"/>
        </a:p>
      </dgm:t>
    </dgm:pt>
    <dgm:pt modelId="{D50DE634-049B-444F-82F4-66353CF96B0B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Число устройств, подключенных к интернету превысило население планеты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633B35A9-2A34-4C31-9143-512477CB1F17}" type="parTrans" cxnId="{63544476-9D57-4FBA-BF4D-08B308E90E72}">
      <dgm:prSet/>
      <dgm:spPr/>
      <dgm:t>
        <a:bodyPr/>
        <a:lstStyle/>
        <a:p>
          <a:endParaRPr lang="ru-RU"/>
        </a:p>
      </dgm:t>
    </dgm:pt>
    <dgm:pt modelId="{E9EA7EF3-5A5B-4808-9DAA-5812EDE18E33}" type="sibTrans" cxnId="{63544476-9D57-4FBA-BF4D-08B308E90E72}">
      <dgm:prSet/>
      <dgm:spPr/>
      <dgm:t>
        <a:bodyPr/>
        <a:lstStyle/>
        <a:p>
          <a:endParaRPr lang="ru-RU"/>
        </a:p>
      </dgm:t>
    </dgm:pt>
    <dgm:pt modelId="{E4311375-EE40-4AA4-9194-904DE13AA9EC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Кевин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Эштон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880DD049-6C1A-44CA-8EC0-0B5FBFA77F0E}" type="parTrans" cxnId="{4273AED9-7431-4891-B290-88EEA77ADFC9}">
      <dgm:prSet/>
      <dgm:spPr/>
      <dgm:t>
        <a:bodyPr/>
        <a:lstStyle/>
        <a:p>
          <a:endParaRPr lang="ru-RU"/>
        </a:p>
      </dgm:t>
    </dgm:pt>
    <dgm:pt modelId="{725A7E75-0366-410C-BDF0-3693394D3BF2}" type="sibTrans" cxnId="{4273AED9-7431-4891-B290-88EEA77ADFC9}">
      <dgm:prSet/>
      <dgm:spPr/>
      <dgm:t>
        <a:bodyPr/>
        <a:lstStyle/>
        <a:p>
          <a:endParaRPr lang="ru-RU"/>
        </a:p>
      </dgm:t>
    </dgm:pt>
    <dgm:pt modelId="{69C5BC68-9B8F-425F-A9AE-2845660F346F}" type="pres">
      <dgm:prSet presAssocID="{7B59B122-1DEC-4E69-8B97-B1972D4898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819D33A-837B-44CD-AF12-B3F04ACD0B07}" type="pres">
      <dgm:prSet presAssocID="{CCE8B7E3-E8FA-4126-BC8F-A4E1F3453F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E6C4CD-152E-4668-B5CE-267ABA473037}" type="pres">
      <dgm:prSet presAssocID="{4E43C2A2-5FF5-42A5-B386-6413F325E0A1}" presName="sibTrans" presStyleCnt="0"/>
      <dgm:spPr/>
    </dgm:pt>
    <dgm:pt modelId="{C9C91D2A-A7B9-4859-B0B5-3668275060F7}" type="pres">
      <dgm:prSet presAssocID="{18C272D5-0574-44EB-B367-542D77FCA95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135D5-D626-462C-8AAD-1BB22F519342}" type="pres">
      <dgm:prSet presAssocID="{8F7B793F-F8F6-4340-97AF-0A4E645AC29C}" presName="sibTrans" presStyleCnt="0"/>
      <dgm:spPr/>
    </dgm:pt>
    <dgm:pt modelId="{61941EED-B98C-4607-B925-41A2993351A8}" type="pres">
      <dgm:prSet presAssocID="{AC1C65E5-E0BA-4538-9FC7-5A742F3E907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A60AA5-6508-4A3D-9F12-896F1BFEC762}" type="pres">
      <dgm:prSet presAssocID="{320212BA-1BBA-49F1-A9C0-5934E939D441}" presName="sibTrans" presStyleCnt="0"/>
      <dgm:spPr/>
    </dgm:pt>
    <dgm:pt modelId="{53CB2BA2-5928-4A02-AFC1-B860CAC8574B}" type="pres">
      <dgm:prSet presAssocID="{765F56DA-2DB3-47F3-A293-305B465787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56F21E-F62F-45B9-818A-325B9B7EC918}" type="presOf" srcId="{E4311375-EE40-4AA4-9194-904DE13AA9EC}" destId="{61941EED-B98C-4607-B925-41A2993351A8}" srcOrd="0" destOrd="2" presId="urn:microsoft.com/office/officeart/2005/8/layout/hList6"/>
    <dgm:cxn modelId="{A7230E85-445B-4AC1-A74F-A10C467D135E}" srcId="{AC1C65E5-E0BA-4538-9FC7-5A742F3E907C}" destId="{5A3891CE-54EB-4DBE-B3C0-EDE9E8B31BD5}" srcOrd="0" destOrd="0" parTransId="{D232FA07-963A-45A5-A1E8-D80C2B4FCFFA}" sibTransId="{3BB7F027-E61D-4782-8EA4-C22D605275A2}"/>
    <dgm:cxn modelId="{38FA852F-14B0-494F-8A4C-E9C43BD9730E}" srcId="{7B59B122-1DEC-4E69-8B97-B1972D489828}" destId="{765F56DA-2DB3-47F3-A293-305B465787D3}" srcOrd="3" destOrd="0" parTransId="{1756568C-93ED-4447-8635-4F663C7057FC}" sibTransId="{5C6D61C0-15FE-4815-80DB-0CAA64DD85D5}"/>
    <dgm:cxn modelId="{A89BD826-EE05-440C-9344-68EBE4C85265}" srcId="{CCE8B7E3-E8FA-4126-BC8F-A4E1F3453F83}" destId="{EF262490-CE1A-4061-B6ED-42BE4DD9B4C0}" srcOrd="1" destOrd="0" parTransId="{480738A7-27F3-4E31-9BE3-396AE7E0BE44}" sibTransId="{13FE5564-90F7-4E05-8552-5FE476678780}"/>
    <dgm:cxn modelId="{0C852F99-8B24-4A1F-9EB8-816F08F35FAD}" type="presOf" srcId="{7B59B122-1DEC-4E69-8B97-B1972D489828}" destId="{69C5BC68-9B8F-425F-A9AE-2845660F346F}" srcOrd="0" destOrd="0" presId="urn:microsoft.com/office/officeart/2005/8/layout/hList6"/>
    <dgm:cxn modelId="{8C79C353-93A3-4726-B31E-7F87A82CF942}" srcId="{7B59B122-1DEC-4E69-8B97-B1972D489828}" destId="{AC1C65E5-E0BA-4538-9FC7-5A742F3E907C}" srcOrd="2" destOrd="0" parTransId="{B249501D-EA17-43DE-9FB3-BDA12C3D63D4}" sibTransId="{320212BA-1BBA-49F1-A9C0-5934E939D441}"/>
    <dgm:cxn modelId="{D4F194EE-4719-4238-8E13-F0D26899AD0D}" type="presOf" srcId="{28152984-4730-4E79-AF54-693FC50833BA}" destId="{C9C91D2A-A7B9-4859-B0B5-3668275060F7}" srcOrd="0" destOrd="1" presId="urn:microsoft.com/office/officeart/2005/8/layout/hList6"/>
    <dgm:cxn modelId="{84A50A56-773C-44ED-B325-39F926C5F41F}" srcId="{18C272D5-0574-44EB-B367-542D77FCA95F}" destId="{6E7B0FA0-6860-45D4-9223-19C8D7878BD8}" srcOrd="1" destOrd="0" parTransId="{3C00DE2F-D0E7-49BF-B165-F46EA3F66F10}" sibTransId="{C71EB046-A05C-45E8-BB85-5DAB3E80A703}"/>
    <dgm:cxn modelId="{C3906169-C5C2-498B-9781-C4573E31DEB1}" type="presOf" srcId="{D50DE634-049B-444F-82F4-66353CF96B0B}" destId="{53CB2BA2-5928-4A02-AFC1-B860CAC8574B}" srcOrd="0" destOrd="1" presId="urn:microsoft.com/office/officeart/2005/8/layout/hList6"/>
    <dgm:cxn modelId="{5BEA036A-519E-4C02-A452-661E10CAAA27}" type="presOf" srcId="{CCE8B7E3-E8FA-4126-BC8F-A4E1F3453F83}" destId="{B819D33A-837B-44CD-AF12-B3F04ACD0B07}" srcOrd="0" destOrd="0" presId="urn:microsoft.com/office/officeart/2005/8/layout/hList6"/>
    <dgm:cxn modelId="{50CBB155-BB60-44EF-AF4D-590F36269088}" srcId="{18C272D5-0574-44EB-B367-542D77FCA95F}" destId="{28152984-4730-4E79-AF54-693FC50833BA}" srcOrd="0" destOrd="0" parTransId="{CC1DE0F7-2987-484B-9798-57EE79CF313F}" sibTransId="{4C180DBA-F840-4C9E-BB86-9DD796ED85B0}"/>
    <dgm:cxn modelId="{D123F901-5D32-4F27-B399-E1CF4ACAB149}" type="presOf" srcId="{18C272D5-0574-44EB-B367-542D77FCA95F}" destId="{C9C91D2A-A7B9-4859-B0B5-3668275060F7}" srcOrd="0" destOrd="0" presId="urn:microsoft.com/office/officeart/2005/8/layout/hList6"/>
    <dgm:cxn modelId="{E7D5E5AF-B6D8-4489-8E95-5846BE117456}" type="presOf" srcId="{AC1C65E5-E0BA-4538-9FC7-5A742F3E907C}" destId="{61941EED-B98C-4607-B925-41A2993351A8}" srcOrd="0" destOrd="0" presId="urn:microsoft.com/office/officeart/2005/8/layout/hList6"/>
    <dgm:cxn modelId="{F9E2845A-A2BD-49D1-9E8B-AF5377AAE482}" srcId="{7B59B122-1DEC-4E69-8B97-B1972D489828}" destId="{18C272D5-0574-44EB-B367-542D77FCA95F}" srcOrd="1" destOrd="0" parTransId="{03C92678-2B20-49F7-A1FF-76C1A35342AA}" sibTransId="{8F7B793F-F8F6-4340-97AF-0A4E645AC29C}"/>
    <dgm:cxn modelId="{09D860F8-A707-43C2-A998-C5C5583F696D}" srcId="{CCE8B7E3-E8FA-4126-BC8F-A4E1F3453F83}" destId="{E459843E-0C78-44DF-9E22-4BC20BE940BE}" srcOrd="0" destOrd="0" parTransId="{02012A9B-D48A-4D71-800B-430688251286}" sibTransId="{99E290EC-57D1-4ADF-B94B-6A3F1139E866}"/>
    <dgm:cxn modelId="{81DCCBB6-A93F-45EF-89E2-0E1103054500}" type="presOf" srcId="{765F56DA-2DB3-47F3-A293-305B465787D3}" destId="{53CB2BA2-5928-4A02-AFC1-B860CAC8574B}" srcOrd="0" destOrd="0" presId="urn:microsoft.com/office/officeart/2005/8/layout/hList6"/>
    <dgm:cxn modelId="{ACCAC5A6-A5FB-44F6-8693-A245C9ED1C34}" type="presOf" srcId="{5A3891CE-54EB-4DBE-B3C0-EDE9E8B31BD5}" destId="{61941EED-B98C-4607-B925-41A2993351A8}" srcOrd="0" destOrd="1" presId="urn:microsoft.com/office/officeart/2005/8/layout/hList6"/>
    <dgm:cxn modelId="{FAB163E2-4D4F-445C-8567-E8EE0127BB6B}" srcId="{7B59B122-1DEC-4E69-8B97-B1972D489828}" destId="{CCE8B7E3-E8FA-4126-BC8F-A4E1F3453F83}" srcOrd="0" destOrd="0" parTransId="{0B222CB9-F7D4-45C0-8384-32592B88D210}" sibTransId="{4E43C2A2-5FF5-42A5-B386-6413F325E0A1}"/>
    <dgm:cxn modelId="{8C766457-00A6-4E12-B9C9-B7417CCE915E}" type="presOf" srcId="{EF262490-CE1A-4061-B6ED-42BE4DD9B4C0}" destId="{B819D33A-837B-44CD-AF12-B3F04ACD0B07}" srcOrd="0" destOrd="2" presId="urn:microsoft.com/office/officeart/2005/8/layout/hList6"/>
    <dgm:cxn modelId="{63544476-9D57-4FBA-BF4D-08B308E90E72}" srcId="{765F56DA-2DB3-47F3-A293-305B465787D3}" destId="{D50DE634-049B-444F-82F4-66353CF96B0B}" srcOrd="0" destOrd="0" parTransId="{633B35A9-2A34-4C31-9143-512477CB1F17}" sibTransId="{E9EA7EF3-5A5B-4808-9DAA-5812EDE18E33}"/>
    <dgm:cxn modelId="{4273AED9-7431-4891-B290-88EEA77ADFC9}" srcId="{AC1C65E5-E0BA-4538-9FC7-5A742F3E907C}" destId="{E4311375-EE40-4AA4-9194-904DE13AA9EC}" srcOrd="1" destOrd="0" parTransId="{880DD049-6C1A-44CA-8EC0-0B5FBFA77F0E}" sibTransId="{725A7E75-0366-410C-BDF0-3693394D3BF2}"/>
    <dgm:cxn modelId="{29AFA882-41C9-4A8E-A7BA-A0AB990679EB}" type="presOf" srcId="{E459843E-0C78-44DF-9E22-4BC20BE940BE}" destId="{B819D33A-837B-44CD-AF12-B3F04ACD0B07}" srcOrd="0" destOrd="1" presId="urn:microsoft.com/office/officeart/2005/8/layout/hList6"/>
    <dgm:cxn modelId="{6B623185-115A-40F1-9009-65E22162045C}" type="presOf" srcId="{6E7B0FA0-6860-45D4-9223-19C8D7878BD8}" destId="{C9C91D2A-A7B9-4859-B0B5-3668275060F7}" srcOrd="0" destOrd="2" presId="urn:microsoft.com/office/officeart/2005/8/layout/hList6"/>
    <dgm:cxn modelId="{7AFE40B0-CB83-4A67-8474-EBE15B376381}" type="presParOf" srcId="{69C5BC68-9B8F-425F-A9AE-2845660F346F}" destId="{B819D33A-837B-44CD-AF12-B3F04ACD0B07}" srcOrd="0" destOrd="0" presId="urn:microsoft.com/office/officeart/2005/8/layout/hList6"/>
    <dgm:cxn modelId="{4FD2CEA6-B435-4821-ADAC-3EEFF3085C29}" type="presParOf" srcId="{69C5BC68-9B8F-425F-A9AE-2845660F346F}" destId="{86E6C4CD-152E-4668-B5CE-267ABA473037}" srcOrd="1" destOrd="0" presId="urn:microsoft.com/office/officeart/2005/8/layout/hList6"/>
    <dgm:cxn modelId="{E377D5D5-EE1A-49BD-914E-2D78FEA6E24B}" type="presParOf" srcId="{69C5BC68-9B8F-425F-A9AE-2845660F346F}" destId="{C9C91D2A-A7B9-4859-B0B5-3668275060F7}" srcOrd="2" destOrd="0" presId="urn:microsoft.com/office/officeart/2005/8/layout/hList6"/>
    <dgm:cxn modelId="{3CBC2236-BD92-4958-AEC0-EB28C6AA6296}" type="presParOf" srcId="{69C5BC68-9B8F-425F-A9AE-2845660F346F}" destId="{20C135D5-D626-462C-8AAD-1BB22F519342}" srcOrd="3" destOrd="0" presId="urn:microsoft.com/office/officeart/2005/8/layout/hList6"/>
    <dgm:cxn modelId="{18971508-8097-4687-B43F-755802EBE5A8}" type="presParOf" srcId="{69C5BC68-9B8F-425F-A9AE-2845660F346F}" destId="{61941EED-B98C-4607-B925-41A2993351A8}" srcOrd="4" destOrd="0" presId="urn:microsoft.com/office/officeart/2005/8/layout/hList6"/>
    <dgm:cxn modelId="{19F96D59-6DC6-4DA4-8A1D-AA9B3A7CBE68}" type="presParOf" srcId="{69C5BC68-9B8F-425F-A9AE-2845660F346F}" destId="{79A60AA5-6508-4A3D-9F12-896F1BFEC762}" srcOrd="5" destOrd="0" presId="urn:microsoft.com/office/officeart/2005/8/layout/hList6"/>
    <dgm:cxn modelId="{27A11FAB-9D68-40F3-9277-18E6117C8520}" type="presParOf" srcId="{69C5BC68-9B8F-425F-A9AE-2845660F346F}" destId="{53CB2BA2-5928-4A02-AFC1-B860CAC8574B}" srcOrd="6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4295B-7B1C-4035-A2DF-51431143A96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082C0D-257C-45EF-B472-03F78AFAFCAF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Интернет вещей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37BFBE6C-95DA-47B4-B5CE-CB63C728A95D}" type="parTrans" cxnId="{7C37C374-7AF0-4654-AC4A-56565197118C}">
      <dgm:prSet/>
      <dgm:spPr/>
      <dgm:t>
        <a:bodyPr/>
        <a:lstStyle/>
        <a:p>
          <a:endParaRPr lang="ru-RU"/>
        </a:p>
      </dgm:t>
    </dgm:pt>
    <dgm:pt modelId="{91DB24EE-13DD-45B9-8DD2-44137EF280E2}" type="sibTrans" cxnId="{7C37C374-7AF0-4654-AC4A-56565197118C}">
      <dgm:prSet/>
      <dgm:spPr/>
      <dgm:t>
        <a:bodyPr/>
        <a:lstStyle/>
        <a:p>
          <a:endParaRPr lang="ru-RU"/>
        </a:p>
      </dgm:t>
    </dgm:pt>
    <dgm:pt modelId="{290FA2C3-C9CE-48BC-8E65-0D31B6B450F3}">
      <dgm:prSet phldrT="[Текст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RFID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7F28F663-911C-4162-9D3F-F6E215B8E049}" type="parTrans" cxnId="{8E0472FB-EE49-4CAD-8FE8-74D73E4BA8F8}">
      <dgm:prSet/>
      <dgm:spPr/>
      <dgm:t>
        <a:bodyPr/>
        <a:lstStyle/>
        <a:p>
          <a:endParaRPr lang="ru-RU"/>
        </a:p>
      </dgm:t>
    </dgm:pt>
    <dgm:pt modelId="{B51AED7B-678C-4E11-AB5B-5B16C5F176E7}" type="sibTrans" cxnId="{8E0472FB-EE49-4CAD-8FE8-74D73E4BA8F8}">
      <dgm:prSet/>
      <dgm:spPr/>
      <dgm:t>
        <a:bodyPr/>
        <a:lstStyle/>
        <a:p>
          <a:endParaRPr lang="ru-RU"/>
        </a:p>
      </dgm:t>
    </dgm:pt>
    <dgm:pt modelId="{08D1B1EA-B0BE-4CC7-8D5F-D2A56265F038}">
      <dgm:prSet phldrT="[Текст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Cloud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43A1176-56F2-40FE-AB99-ECB7CE98EF6A}" type="parTrans" cxnId="{CBF489D4-BAD2-4E18-B684-37C50701B3AC}">
      <dgm:prSet/>
      <dgm:spPr/>
      <dgm:t>
        <a:bodyPr/>
        <a:lstStyle/>
        <a:p>
          <a:endParaRPr lang="ru-RU"/>
        </a:p>
      </dgm:t>
    </dgm:pt>
    <dgm:pt modelId="{8431899C-E476-4B8E-8863-146044A675B3}" type="sibTrans" cxnId="{CBF489D4-BAD2-4E18-B684-37C50701B3AC}">
      <dgm:prSet/>
      <dgm:spPr/>
      <dgm:t>
        <a:bodyPr/>
        <a:lstStyle/>
        <a:p>
          <a:endParaRPr lang="ru-RU"/>
        </a:p>
      </dgm:t>
    </dgm:pt>
    <dgm:pt modelId="{08C97E92-2188-4325-BE74-D5714D18449E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БСС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2AD5AB7-E445-487E-A207-87FB2E4F60EF}" type="parTrans" cxnId="{772C7559-1EBC-4660-B918-B274D8AEE83E}">
      <dgm:prSet/>
      <dgm:spPr/>
      <dgm:t>
        <a:bodyPr/>
        <a:lstStyle/>
        <a:p>
          <a:endParaRPr lang="ru-RU"/>
        </a:p>
      </dgm:t>
    </dgm:pt>
    <dgm:pt modelId="{8BAF55AB-7F4A-45D1-9458-74466A125DEB}" type="sibTrans" cxnId="{772C7559-1EBC-4660-B918-B274D8AEE83E}">
      <dgm:prSet/>
      <dgm:spPr/>
      <dgm:t>
        <a:bodyPr/>
        <a:lstStyle/>
        <a:p>
          <a:endParaRPr lang="ru-RU"/>
        </a:p>
      </dgm:t>
    </dgm:pt>
    <dgm:pt modelId="{827B0B84-52A6-443F-AA48-0117D9F53BF4}" type="pres">
      <dgm:prSet presAssocID="{DF34295B-7B1C-4035-A2DF-51431143A96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91C45A-F345-4988-A5F5-4B1DA8A8E562}" type="pres">
      <dgm:prSet presAssocID="{07082C0D-257C-45EF-B472-03F78AFAFCAF}" presName="centerShape" presStyleLbl="node0" presStyleIdx="0" presStyleCnt="1"/>
      <dgm:spPr/>
      <dgm:t>
        <a:bodyPr/>
        <a:lstStyle/>
        <a:p>
          <a:endParaRPr lang="ru-RU"/>
        </a:p>
      </dgm:t>
    </dgm:pt>
    <dgm:pt modelId="{020EBF7F-C937-49C4-9110-7210CCD9855D}" type="pres">
      <dgm:prSet presAssocID="{7F28F663-911C-4162-9D3F-F6E215B8E049}" presName="parTrans" presStyleLbl="bgSibTrans2D1" presStyleIdx="0" presStyleCnt="3"/>
      <dgm:spPr/>
      <dgm:t>
        <a:bodyPr/>
        <a:lstStyle/>
        <a:p>
          <a:endParaRPr lang="ru-RU"/>
        </a:p>
      </dgm:t>
    </dgm:pt>
    <dgm:pt modelId="{5D3FDAD9-1988-4A93-81F6-7F4575BE4601}" type="pres">
      <dgm:prSet presAssocID="{290FA2C3-C9CE-48BC-8E65-0D31B6B450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77A715-D160-456C-B0C3-375CAE563E4B}" type="pres">
      <dgm:prSet presAssocID="{C43A1176-56F2-40FE-AB99-ECB7CE98EF6A}" presName="parTrans" presStyleLbl="bgSibTrans2D1" presStyleIdx="1" presStyleCnt="3"/>
      <dgm:spPr/>
      <dgm:t>
        <a:bodyPr/>
        <a:lstStyle/>
        <a:p>
          <a:endParaRPr lang="ru-RU"/>
        </a:p>
      </dgm:t>
    </dgm:pt>
    <dgm:pt modelId="{EDD718AC-7651-4C89-8BE6-AF01929FCE84}" type="pres">
      <dgm:prSet presAssocID="{08D1B1EA-B0BE-4CC7-8D5F-D2A56265F038}" presName="node" presStyleLbl="node1" presStyleIdx="1" presStyleCnt="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ru-RU"/>
        </a:p>
      </dgm:t>
    </dgm:pt>
    <dgm:pt modelId="{60C29C24-1B24-4932-A971-2E9BE84ADD72}" type="pres">
      <dgm:prSet presAssocID="{02AD5AB7-E445-487E-A207-87FB2E4F60EF}" presName="parTrans" presStyleLbl="bgSibTrans2D1" presStyleIdx="2" presStyleCnt="3"/>
      <dgm:spPr/>
      <dgm:t>
        <a:bodyPr/>
        <a:lstStyle/>
        <a:p>
          <a:endParaRPr lang="ru-RU"/>
        </a:p>
      </dgm:t>
    </dgm:pt>
    <dgm:pt modelId="{0A0F5F10-B7DF-45B7-8515-B59139E0BC9B}" type="pres">
      <dgm:prSet presAssocID="{08C97E92-2188-4325-BE74-D5714D18449E}" presName="node" presStyleLbl="node1" presStyleIdx="2" presStyleCnt="3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ru-RU"/>
        </a:p>
      </dgm:t>
    </dgm:pt>
  </dgm:ptLst>
  <dgm:cxnLst>
    <dgm:cxn modelId="{772C7559-1EBC-4660-B918-B274D8AEE83E}" srcId="{07082C0D-257C-45EF-B472-03F78AFAFCAF}" destId="{08C97E92-2188-4325-BE74-D5714D18449E}" srcOrd="2" destOrd="0" parTransId="{02AD5AB7-E445-487E-A207-87FB2E4F60EF}" sibTransId="{8BAF55AB-7F4A-45D1-9458-74466A125DEB}"/>
    <dgm:cxn modelId="{3F036BE5-D9F6-4013-8530-B3C53AD7868D}" type="presOf" srcId="{08C97E92-2188-4325-BE74-D5714D18449E}" destId="{0A0F5F10-B7DF-45B7-8515-B59139E0BC9B}" srcOrd="0" destOrd="0" presId="urn:microsoft.com/office/officeart/2005/8/layout/radial4"/>
    <dgm:cxn modelId="{8E0472FB-EE49-4CAD-8FE8-74D73E4BA8F8}" srcId="{07082C0D-257C-45EF-B472-03F78AFAFCAF}" destId="{290FA2C3-C9CE-48BC-8E65-0D31B6B450F3}" srcOrd="0" destOrd="0" parTransId="{7F28F663-911C-4162-9D3F-F6E215B8E049}" sibTransId="{B51AED7B-678C-4E11-AB5B-5B16C5F176E7}"/>
    <dgm:cxn modelId="{20841C4D-A993-4E04-ABEE-7D242CE9538E}" type="presOf" srcId="{08D1B1EA-B0BE-4CC7-8D5F-D2A56265F038}" destId="{EDD718AC-7651-4C89-8BE6-AF01929FCE84}" srcOrd="0" destOrd="0" presId="urn:microsoft.com/office/officeart/2005/8/layout/radial4"/>
    <dgm:cxn modelId="{EC25FE3B-7A61-4802-817D-98B8A98A3318}" type="presOf" srcId="{290FA2C3-C9CE-48BC-8E65-0D31B6B450F3}" destId="{5D3FDAD9-1988-4A93-81F6-7F4575BE4601}" srcOrd="0" destOrd="0" presId="urn:microsoft.com/office/officeart/2005/8/layout/radial4"/>
    <dgm:cxn modelId="{8113E8EF-9C09-458D-91BE-F7684023E72F}" type="presOf" srcId="{7F28F663-911C-4162-9D3F-F6E215B8E049}" destId="{020EBF7F-C937-49C4-9110-7210CCD9855D}" srcOrd="0" destOrd="0" presId="urn:microsoft.com/office/officeart/2005/8/layout/radial4"/>
    <dgm:cxn modelId="{407CC743-6AE0-4D9C-A74A-17247AA9C2CB}" type="presOf" srcId="{C43A1176-56F2-40FE-AB99-ECB7CE98EF6A}" destId="{7E77A715-D160-456C-B0C3-375CAE563E4B}" srcOrd="0" destOrd="0" presId="urn:microsoft.com/office/officeart/2005/8/layout/radial4"/>
    <dgm:cxn modelId="{7C37C374-7AF0-4654-AC4A-56565197118C}" srcId="{DF34295B-7B1C-4035-A2DF-51431143A968}" destId="{07082C0D-257C-45EF-B472-03F78AFAFCAF}" srcOrd="0" destOrd="0" parTransId="{37BFBE6C-95DA-47B4-B5CE-CB63C728A95D}" sibTransId="{91DB24EE-13DD-45B9-8DD2-44137EF280E2}"/>
    <dgm:cxn modelId="{F5F2A94D-2D99-423A-B248-51C20C3CF86E}" type="presOf" srcId="{02AD5AB7-E445-487E-A207-87FB2E4F60EF}" destId="{60C29C24-1B24-4932-A971-2E9BE84ADD72}" srcOrd="0" destOrd="0" presId="urn:microsoft.com/office/officeart/2005/8/layout/radial4"/>
    <dgm:cxn modelId="{4D788F12-C411-4161-867F-F43481135C82}" type="presOf" srcId="{07082C0D-257C-45EF-B472-03F78AFAFCAF}" destId="{C791C45A-F345-4988-A5F5-4B1DA8A8E562}" srcOrd="0" destOrd="0" presId="urn:microsoft.com/office/officeart/2005/8/layout/radial4"/>
    <dgm:cxn modelId="{B2100F54-FC52-4FB8-84FF-6DCEA3E63DB7}" type="presOf" srcId="{DF34295B-7B1C-4035-A2DF-51431143A968}" destId="{827B0B84-52A6-443F-AA48-0117D9F53BF4}" srcOrd="0" destOrd="0" presId="urn:microsoft.com/office/officeart/2005/8/layout/radial4"/>
    <dgm:cxn modelId="{CBF489D4-BAD2-4E18-B684-37C50701B3AC}" srcId="{07082C0D-257C-45EF-B472-03F78AFAFCAF}" destId="{08D1B1EA-B0BE-4CC7-8D5F-D2A56265F038}" srcOrd="1" destOrd="0" parTransId="{C43A1176-56F2-40FE-AB99-ECB7CE98EF6A}" sibTransId="{8431899C-E476-4B8E-8863-146044A675B3}"/>
    <dgm:cxn modelId="{B8B9F702-0069-4FF4-96AA-2314E5A5CBE4}" type="presParOf" srcId="{827B0B84-52A6-443F-AA48-0117D9F53BF4}" destId="{C791C45A-F345-4988-A5F5-4B1DA8A8E562}" srcOrd="0" destOrd="0" presId="urn:microsoft.com/office/officeart/2005/8/layout/radial4"/>
    <dgm:cxn modelId="{05F7D2BE-307F-4022-80D6-5895A2B3D1E3}" type="presParOf" srcId="{827B0B84-52A6-443F-AA48-0117D9F53BF4}" destId="{020EBF7F-C937-49C4-9110-7210CCD9855D}" srcOrd="1" destOrd="0" presId="urn:microsoft.com/office/officeart/2005/8/layout/radial4"/>
    <dgm:cxn modelId="{0B7D732E-39F8-44FD-94D6-C41FC41DC3D2}" type="presParOf" srcId="{827B0B84-52A6-443F-AA48-0117D9F53BF4}" destId="{5D3FDAD9-1988-4A93-81F6-7F4575BE4601}" srcOrd="2" destOrd="0" presId="urn:microsoft.com/office/officeart/2005/8/layout/radial4"/>
    <dgm:cxn modelId="{1924FB0C-2C70-4768-BB31-B804DCF4B5FF}" type="presParOf" srcId="{827B0B84-52A6-443F-AA48-0117D9F53BF4}" destId="{7E77A715-D160-456C-B0C3-375CAE563E4B}" srcOrd="3" destOrd="0" presId="urn:microsoft.com/office/officeart/2005/8/layout/radial4"/>
    <dgm:cxn modelId="{25D41D9B-C20C-4D39-81CD-BFF03E51D794}" type="presParOf" srcId="{827B0B84-52A6-443F-AA48-0117D9F53BF4}" destId="{EDD718AC-7651-4C89-8BE6-AF01929FCE84}" srcOrd="4" destOrd="0" presId="urn:microsoft.com/office/officeart/2005/8/layout/radial4"/>
    <dgm:cxn modelId="{09FBD04B-0B3E-458F-B04D-F38BB993D7F2}" type="presParOf" srcId="{827B0B84-52A6-443F-AA48-0117D9F53BF4}" destId="{60C29C24-1B24-4932-A971-2E9BE84ADD72}" srcOrd="5" destOrd="0" presId="urn:microsoft.com/office/officeart/2005/8/layout/radial4"/>
    <dgm:cxn modelId="{59502B30-0812-492A-9944-92240EE3466D}" type="presParOf" srcId="{827B0B84-52A6-443F-AA48-0117D9F53BF4}" destId="{0A0F5F10-B7DF-45B7-8515-B59139E0BC9B}" srcOrd="6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96698-8065-4D3D-8D61-1EA89DB0870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6DF8FFF-5FB9-4F4A-A31D-1FD5B501A99A}">
      <dgm:prSet phldrT="[Текст]" custT="1"/>
      <dgm:spPr/>
      <dgm:t>
        <a:bodyPr/>
        <a:lstStyle/>
        <a:p>
          <a:pPr algn="ctr"/>
          <a:endParaRPr lang="en-US" sz="3000" b="1" dirty="0" smtClean="0">
            <a:latin typeface="Times New Roman" pitchFamily="18" charset="0"/>
            <a:cs typeface="Times New Roman" pitchFamily="18" charset="0"/>
          </a:endParaRPr>
        </a:p>
        <a:p>
          <a:pPr algn="ctr"/>
          <a:r>
            <a:rPr lang="ru-RU" sz="29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Облако</a:t>
          </a:r>
          <a:endParaRPr lang="en-US" sz="2900" b="1" dirty="0" smtClean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  <a:p>
          <a:pPr algn="ctr"/>
          <a:r>
            <a:rPr lang="en-US" sz="2400" b="0" i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WiFi</a:t>
          </a:r>
          <a:r>
            <a:rPr lang="ru-RU" sz="2400" b="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b="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DSL</a:t>
          </a:r>
          <a:endParaRPr lang="ru-RU" sz="2400" b="0" i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A92373B-72E8-4F30-BA11-5B3D22E073DC}" type="parTrans" cxnId="{7A7A2776-EF80-4082-A134-B68C7454FE47}">
      <dgm:prSet/>
      <dgm:spPr/>
      <dgm:t>
        <a:bodyPr/>
        <a:lstStyle/>
        <a:p>
          <a:endParaRPr lang="ru-RU"/>
        </a:p>
      </dgm:t>
    </dgm:pt>
    <dgm:pt modelId="{9053D559-4116-4957-91A5-E8B7E7E117D4}" type="sibTrans" cxnId="{7A7A2776-EF80-4082-A134-B68C7454FE47}">
      <dgm:prSet/>
      <dgm:spPr/>
      <dgm:t>
        <a:bodyPr/>
        <a:lstStyle/>
        <a:p>
          <a:endParaRPr lang="ru-RU"/>
        </a:p>
      </dgm:t>
    </dgm:pt>
    <dgm:pt modelId="{2A1A9FDC-74A0-44D8-9252-1BCF7469A7D7}">
      <dgm:prSet phldrT="[Текст]" custT="1"/>
      <dgm:spPr/>
      <dgm:t>
        <a:bodyPr/>
        <a:lstStyle/>
        <a:p>
          <a:r>
            <a:rPr lang="en-US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Gateway</a:t>
          </a:r>
        </a:p>
        <a:p>
          <a:r>
            <a:rPr lang="en-US" sz="2400" b="0" i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bluetooth</a:t>
          </a:r>
          <a:r>
            <a:rPr lang="en-US" sz="2400" b="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NFC</a:t>
          </a:r>
          <a:r>
            <a:rPr lang="en-US" sz="2400" b="0" i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RFID</a:t>
          </a:r>
          <a:endParaRPr lang="ru-RU" sz="2400" b="0" i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9C8164F-B69A-4173-9096-792B6C3B36C1}" type="parTrans" cxnId="{2D5F006A-6FCA-44CE-BF6B-23345ABE241A}">
      <dgm:prSet/>
      <dgm:spPr/>
      <dgm:t>
        <a:bodyPr/>
        <a:lstStyle/>
        <a:p>
          <a:endParaRPr lang="ru-RU"/>
        </a:p>
      </dgm:t>
    </dgm:pt>
    <dgm:pt modelId="{07DDE004-1AE3-41C4-A86A-3E2C21C7966C}" type="sibTrans" cxnId="{2D5F006A-6FCA-44CE-BF6B-23345ABE241A}">
      <dgm:prSet/>
      <dgm:spPr/>
      <dgm:t>
        <a:bodyPr/>
        <a:lstStyle/>
        <a:p>
          <a:endParaRPr lang="ru-RU"/>
        </a:p>
      </dgm:t>
    </dgm:pt>
    <dgm:pt modelId="{712A8D68-EC09-47A2-9AB0-34445572034B}">
      <dgm:prSet phldrT="[Текст]" custT="1"/>
      <dgm:spPr/>
      <dgm:t>
        <a:bodyPr/>
        <a:lstStyle/>
        <a:p>
          <a:r>
            <a:rPr lang="ru-RU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«Вещи»</a:t>
          </a:r>
        </a:p>
        <a:p>
          <a:r>
            <a:rPr lang="ru-RU" sz="24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сенсоры, датчики, </a:t>
          </a:r>
          <a:r>
            <a:rPr lang="ru-RU" sz="2400" i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актуаторы</a:t>
          </a:r>
          <a:r>
            <a:rPr lang="ru-RU" sz="24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mesh-</a:t>
          </a:r>
          <a:r>
            <a:rPr lang="ru-RU" sz="24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сети</a:t>
          </a:r>
          <a:endParaRPr lang="ru-RU" sz="2400" i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98F0B5C-F282-45CF-81EC-8B249CA115D9}" type="parTrans" cxnId="{135B0B61-713A-479B-8741-1EEBF3E9740C}">
      <dgm:prSet/>
      <dgm:spPr/>
      <dgm:t>
        <a:bodyPr/>
        <a:lstStyle/>
        <a:p>
          <a:endParaRPr lang="ru-RU"/>
        </a:p>
      </dgm:t>
    </dgm:pt>
    <dgm:pt modelId="{DF4EEFC7-A573-4E08-A709-2655031F12D9}" type="sibTrans" cxnId="{135B0B61-713A-479B-8741-1EEBF3E9740C}">
      <dgm:prSet/>
      <dgm:spPr/>
      <dgm:t>
        <a:bodyPr/>
        <a:lstStyle/>
        <a:p>
          <a:endParaRPr lang="ru-RU"/>
        </a:p>
      </dgm:t>
    </dgm:pt>
    <dgm:pt modelId="{727B1DD8-8A7C-4B64-853C-0484DF398DA6}" type="pres">
      <dgm:prSet presAssocID="{8BE96698-8065-4D3D-8D61-1EA89DB08706}" presName="Name0" presStyleCnt="0">
        <dgm:presLayoutVars>
          <dgm:dir/>
          <dgm:animLvl val="lvl"/>
          <dgm:resizeHandles val="exact"/>
        </dgm:presLayoutVars>
      </dgm:prSet>
      <dgm:spPr/>
    </dgm:pt>
    <dgm:pt modelId="{9D2F238D-7007-4295-8540-8DD5F4EF217A}" type="pres">
      <dgm:prSet presAssocID="{26DF8FFF-5FB9-4F4A-A31D-1FD5B501A99A}" presName="Name8" presStyleCnt="0"/>
      <dgm:spPr/>
    </dgm:pt>
    <dgm:pt modelId="{AFE7AC58-0753-4FC8-AE6E-BFE4CBAC0F28}" type="pres">
      <dgm:prSet presAssocID="{26DF8FFF-5FB9-4F4A-A31D-1FD5B501A99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4174D3-21AC-40A8-9DB3-C471BCA4729B}" type="pres">
      <dgm:prSet presAssocID="{26DF8FFF-5FB9-4F4A-A31D-1FD5B501A99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7B7E46-A9C6-4E05-BDDC-8AE71397BD08}" type="pres">
      <dgm:prSet presAssocID="{2A1A9FDC-74A0-44D8-9252-1BCF7469A7D7}" presName="Name8" presStyleCnt="0"/>
      <dgm:spPr/>
    </dgm:pt>
    <dgm:pt modelId="{71427B73-257C-418B-B670-BCF6632E0621}" type="pres">
      <dgm:prSet presAssocID="{2A1A9FDC-74A0-44D8-9252-1BCF7469A7D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4D8A7B-2E6D-4DDF-A785-9BA8AE990B1B}" type="pres">
      <dgm:prSet presAssocID="{2A1A9FDC-74A0-44D8-9252-1BCF7469A7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824BD8-65AD-4DA6-9933-E2B0083A3D71}" type="pres">
      <dgm:prSet presAssocID="{712A8D68-EC09-47A2-9AB0-34445572034B}" presName="Name8" presStyleCnt="0"/>
      <dgm:spPr/>
    </dgm:pt>
    <dgm:pt modelId="{5A370365-3771-4BDA-A6B3-782BC0CA9C1D}" type="pres">
      <dgm:prSet presAssocID="{712A8D68-EC09-47A2-9AB0-34445572034B}" presName="level" presStyleLbl="node1" presStyleIdx="2" presStyleCnt="3" custLinFactNeighborX="-391" custLinFactNeighborY="-25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AE5AA2-BC9C-42FB-97E7-4AE479DE7D92}" type="pres">
      <dgm:prSet presAssocID="{712A8D68-EC09-47A2-9AB0-34445572034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78BD79-D137-49B4-8F91-C3759FB1B6E4}" type="presOf" srcId="{2A1A9FDC-74A0-44D8-9252-1BCF7469A7D7}" destId="{824D8A7B-2E6D-4DDF-A785-9BA8AE990B1B}" srcOrd="1" destOrd="0" presId="urn:microsoft.com/office/officeart/2005/8/layout/pyramid1"/>
    <dgm:cxn modelId="{2D70DAB9-1733-45B3-91F3-9358D236679D}" type="presOf" srcId="{26DF8FFF-5FB9-4F4A-A31D-1FD5B501A99A}" destId="{AFE7AC58-0753-4FC8-AE6E-BFE4CBAC0F28}" srcOrd="0" destOrd="0" presId="urn:microsoft.com/office/officeart/2005/8/layout/pyramid1"/>
    <dgm:cxn modelId="{7A7A2776-EF80-4082-A134-B68C7454FE47}" srcId="{8BE96698-8065-4D3D-8D61-1EA89DB08706}" destId="{26DF8FFF-5FB9-4F4A-A31D-1FD5B501A99A}" srcOrd="0" destOrd="0" parTransId="{3A92373B-72E8-4F30-BA11-5B3D22E073DC}" sibTransId="{9053D559-4116-4957-91A5-E8B7E7E117D4}"/>
    <dgm:cxn modelId="{4F886DD1-10D9-457F-A7E5-543AAEBCA434}" type="presOf" srcId="{712A8D68-EC09-47A2-9AB0-34445572034B}" destId="{5A370365-3771-4BDA-A6B3-782BC0CA9C1D}" srcOrd="0" destOrd="0" presId="urn:microsoft.com/office/officeart/2005/8/layout/pyramid1"/>
    <dgm:cxn modelId="{135B0B61-713A-479B-8741-1EEBF3E9740C}" srcId="{8BE96698-8065-4D3D-8D61-1EA89DB08706}" destId="{712A8D68-EC09-47A2-9AB0-34445572034B}" srcOrd="2" destOrd="0" parTransId="{398F0B5C-F282-45CF-81EC-8B249CA115D9}" sibTransId="{DF4EEFC7-A573-4E08-A709-2655031F12D9}"/>
    <dgm:cxn modelId="{2D5F006A-6FCA-44CE-BF6B-23345ABE241A}" srcId="{8BE96698-8065-4D3D-8D61-1EA89DB08706}" destId="{2A1A9FDC-74A0-44D8-9252-1BCF7469A7D7}" srcOrd="1" destOrd="0" parTransId="{C9C8164F-B69A-4173-9096-792B6C3B36C1}" sibTransId="{07DDE004-1AE3-41C4-A86A-3E2C21C7966C}"/>
    <dgm:cxn modelId="{09373948-C49B-4460-A44A-3BE23C5D0011}" type="presOf" srcId="{2A1A9FDC-74A0-44D8-9252-1BCF7469A7D7}" destId="{71427B73-257C-418B-B670-BCF6632E0621}" srcOrd="0" destOrd="0" presId="urn:microsoft.com/office/officeart/2005/8/layout/pyramid1"/>
    <dgm:cxn modelId="{0147FF0B-DC5F-491F-87BF-9D27AFBC9D37}" type="presOf" srcId="{8BE96698-8065-4D3D-8D61-1EA89DB08706}" destId="{727B1DD8-8A7C-4B64-853C-0484DF398DA6}" srcOrd="0" destOrd="0" presId="urn:microsoft.com/office/officeart/2005/8/layout/pyramid1"/>
    <dgm:cxn modelId="{2718EF0A-603F-4D7F-8C00-0ED28D0338C5}" type="presOf" srcId="{712A8D68-EC09-47A2-9AB0-34445572034B}" destId="{D4AE5AA2-BC9C-42FB-97E7-4AE479DE7D92}" srcOrd="1" destOrd="0" presId="urn:microsoft.com/office/officeart/2005/8/layout/pyramid1"/>
    <dgm:cxn modelId="{59A514EC-1C50-446D-8DF4-C1D84056745A}" type="presOf" srcId="{26DF8FFF-5FB9-4F4A-A31D-1FD5B501A99A}" destId="{244174D3-21AC-40A8-9DB3-C471BCA4729B}" srcOrd="1" destOrd="0" presId="urn:microsoft.com/office/officeart/2005/8/layout/pyramid1"/>
    <dgm:cxn modelId="{789BB424-9405-48A6-A637-1A7EA7A6D66A}" type="presParOf" srcId="{727B1DD8-8A7C-4B64-853C-0484DF398DA6}" destId="{9D2F238D-7007-4295-8540-8DD5F4EF217A}" srcOrd="0" destOrd="0" presId="urn:microsoft.com/office/officeart/2005/8/layout/pyramid1"/>
    <dgm:cxn modelId="{21D33195-1DFE-4486-9A58-FF3562CFCC07}" type="presParOf" srcId="{9D2F238D-7007-4295-8540-8DD5F4EF217A}" destId="{AFE7AC58-0753-4FC8-AE6E-BFE4CBAC0F28}" srcOrd="0" destOrd="0" presId="urn:microsoft.com/office/officeart/2005/8/layout/pyramid1"/>
    <dgm:cxn modelId="{CEEDC4BB-B9CC-4AD1-814D-B12DBB91C127}" type="presParOf" srcId="{9D2F238D-7007-4295-8540-8DD5F4EF217A}" destId="{244174D3-21AC-40A8-9DB3-C471BCA4729B}" srcOrd="1" destOrd="0" presId="urn:microsoft.com/office/officeart/2005/8/layout/pyramid1"/>
    <dgm:cxn modelId="{73EA9F41-72DA-4B2B-A37A-4DC4576D818A}" type="presParOf" srcId="{727B1DD8-8A7C-4B64-853C-0484DF398DA6}" destId="{647B7E46-A9C6-4E05-BDDC-8AE71397BD08}" srcOrd="1" destOrd="0" presId="urn:microsoft.com/office/officeart/2005/8/layout/pyramid1"/>
    <dgm:cxn modelId="{C5884E6A-2598-46D4-BE5F-C3A5FF950AA7}" type="presParOf" srcId="{647B7E46-A9C6-4E05-BDDC-8AE71397BD08}" destId="{71427B73-257C-418B-B670-BCF6632E0621}" srcOrd="0" destOrd="0" presId="urn:microsoft.com/office/officeart/2005/8/layout/pyramid1"/>
    <dgm:cxn modelId="{C14F2D2F-5E93-41D2-9367-E272D30D3E83}" type="presParOf" srcId="{647B7E46-A9C6-4E05-BDDC-8AE71397BD08}" destId="{824D8A7B-2E6D-4DDF-A785-9BA8AE990B1B}" srcOrd="1" destOrd="0" presId="urn:microsoft.com/office/officeart/2005/8/layout/pyramid1"/>
    <dgm:cxn modelId="{BB17F2C6-1092-4DEB-A688-F2DE5D5BDA45}" type="presParOf" srcId="{727B1DD8-8A7C-4B64-853C-0484DF398DA6}" destId="{B6824BD8-65AD-4DA6-9933-E2B0083A3D71}" srcOrd="2" destOrd="0" presId="urn:microsoft.com/office/officeart/2005/8/layout/pyramid1"/>
    <dgm:cxn modelId="{5C01D8C8-246F-4412-959B-34D9A50F6603}" type="presParOf" srcId="{B6824BD8-65AD-4DA6-9933-E2B0083A3D71}" destId="{5A370365-3771-4BDA-A6B3-782BC0CA9C1D}" srcOrd="0" destOrd="0" presId="urn:microsoft.com/office/officeart/2005/8/layout/pyramid1"/>
    <dgm:cxn modelId="{4D029BB5-8CF8-4F78-9952-1C8421944101}" type="presParOf" srcId="{B6824BD8-65AD-4DA6-9933-E2B0083A3D71}" destId="{D4AE5AA2-BC9C-42FB-97E7-4AE479DE7D92}" srcOrd="1" destOrd="0" presId="urn:microsoft.com/office/officeart/2005/8/layout/pyramid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2689B-6247-4B87-8541-89F7548695B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241002-9F9E-42D5-8073-3E00C5454136}">
      <dgm:prSet phldrT="[Текст]"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Интернет вещей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IoT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67A70645-984A-484B-9298-D05CE534987E}" type="parTrans" cxnId="{0CFCBFAE-2D68-477C-8591-50C333645593}">
      <dgm:prSet/>
      <dgm:spPr/>
      <dgm:t>
        <a:bodyPr/>
        <a:lstStyle/>
        <a:p>
          <a:endParaRPr lang="ru-RU"/>
        </a:p>
      </dgm:t>
    </dgm:pt>
    <dgm:pt modelId="{369D8EE9-805E-4FE9-AC88-28B3504130BC}" type="sibTrans" cxnId="{0CFCBFAE-2D68-477C-8591-50C333645593}">
      <dgm:prSet/>
      <dgm:spPr/>
      <dgm:t>
        <a:bodyPr/>
        <a:lstStyle/>
        <a:p>
          <a:endParaRPr lang="ru-RU"/>
        </a:p>
      </dgm:t>
    </dgm:pt>
    <dgm:pt modelId="{61A6FF17-C2D3-45BD-99FB-811505846277}">
      <dgm:prSet phldrT="[Текст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IoT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в бытовой сфере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4166D9AF-3AFB-4725-A941-A6B7A6D5433E}" type="parTrans" cxnId="{F76D784A-4CD5-4719-A775-83ED87B191F4}">
      <dgm:prSet/>
      <dgm:spPr/>
      <dgm:t>
        <a:bodyPr/>
        <a:lstStyle/>
        <a:p>
          <a:endParaRPr lang="ru-RU"/>
        </a:p>
      </dgm:t>
    </dgm:pt>
    <dgm:pt modelId="{A5045748-2932-43EE-99C6-3F3B7A452A96}" type="sibTrans" cxnId="{F76D784A-4CD5-4719-A775-83ED87B191F4}">
      <dgm:prSet/>
      <dgm:spPr/>
      <dgm:t>
        <a:bodyPr/>
        <a:lstStyle/>
        <a:p>
          <a:endParaRPr lang="ru-RU"/>
        </a:p>
      </dgm:t>
    </dgm:pt>
    <dgm:pt modelId="{BBD3C3F4-1D0B-4332-B560-E2E965376BE4}">
      <dgm:prSet phldrT="[Текст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IoT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в дорожном движении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927F962-521C-42C5-8226-F9C2C85D7B0A}" type="parTrans" cxnId="{86E8FFD0-DDD1-402E-890A-DA7BD4742F6F}">
      <dgm:prSet/>
      <dgm:spPr/>
      <dgm:t>
        <a:bodyPr/>
        <a:lstStyle/>
        <a:p>
          <a:endParaRPr lang="ru-RU"/>
        </a:p>
      </dgm:t>
    </dgm:pt>
    <dgm:pt modelId="{0739686C-ADFE-4DF0-BDC9-E1A5B8BD9DDC}" type="sibTrans" cxnId="{86E8FFD0-DDD1-402E-890A-DA7BD4742F6F}">
      <dgm:prSet/>
      <dgm:spPr/>
      <dgm:t>
        <a:bodyPr/>
        <a:lstStyle/>
        <a:p>
          <a:endParaRPr lang="ru-RU"/>
        </a:p>
      </dgm:t>
    </dgm:pt>
    <dgm:pt modelId="{8B8DEBBC-F54C-4F71-9106-66EC240E8D19}">
      <dgm:prSet phldrT="[Текст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IoT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в логистике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94C2E546-57A4-4BBC-B7F9-F526CFD08D42}" type="parTrans" cxnId="{922541FA-6D7D-4A83-ACAE-143E19D97BF9}">
      <dgm:prSet/>
      <dgm:spPr/>
      <dgm:t>
        <a:bodyPr/>
        <a:lstStyle/>
        <a:p>
          <a:endParaRPr lang="ru-RU"/>
        </a:p>
      </dgm:t>
    </dgm:pt>
    <dgm:pt modelId="{3C0BD88C-A9E0-4DB2-8794-25EEE2D84C77}" type="sibTrans" cxnId="{922541FA-6D7D-4A83-ACAE-143E19D97BF9}">
      <dgm:prSet/>
      <dgm:spPr/>
      <dgm:t>
        <a:bodyPr/>
        <a:lstStyle/>
        <a:p>
          <a:endParaRPr lang="ru-RU"/>
        </a:p>
      </dgm:t>
    </dgm:pt>
    <dgm:pt modelId="{3B7EAE4E-E535-4E50-AF98-59E3ABF47398}">
      <dgm:prSet phldrT="[Текст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IoT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в промышленности (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IIoT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8F8F56B3-BFF1-463D-A06F-ACA150B4049B}" type="parTrans" cxnId="{91B28970-121E-41C0-AA9D-5511D0A21353}">
      <dgm:prSet/>
      <dgm:spPr/>
      <dgm:t>
        <a:bodyPr/>
        <a:lstStyle/>
        <a:p>
          <a:endParaRPr lang="ru-RU"/>
        </a:p>
      </dgm:t>
    </dgm:pt>
    <dgm:pt modelId="{B172C357-F3F4-4CAC-BDB0-E2983E728A15}" type="sibTrans" cxnId="{91B28970-121E-41C0-AA9D-5511D0A21353}">
      <dgm:prSet/>
      <dgm:spPr/>
      <dgm:t>
        <a:bodyPr/>
        <a:lstStyle/>
        <a:p>
          <a:endParaRPr lang="ru-RU"/>
        </a:p>
      </dgm:t>
    </dgm:pt>
    <dgm:pt modelId="{6F2A24A3-AFEB-49C2-9DE4-120EA40E8AFB}" type="pres">
      <dgm:prSet presAssocID="{71D2689B-6247-4B87-8541-89F7548695B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BC7D35-4551-4052-8C24-85C244783E3E}" type="pres">
      <dgm:prSet presAssocID="{71D2689B-6247-4B87-8541-89F7548695BD}" presName="matrix" presStyleCnt="0"/>
      <dgm:spPr/>
    </dgm:pt>
    <dgm:pt modelId="{5B2CCC71-7A35-45BA-9258-578E8D6B381D}" type="pres">
      <dgm:prSet presAssocID="{71D2689B-6247-4B87-8541-89F7548695BD}" presName="tile1" presStyleLbl="node1" presStyleIdx="0" presStyleCnt="4"/>
      <dgm:spPr/>
      <dgm:t>
        <a:bodyPr/>
        <a:lstStyle/>
        <a:p>
          <a:endParaRPr lang="ru-RU"/>
        </a:p>
      </dgm:t>
    </dgm:pt>
    <dgm:pt modelId="{D9CB096C-B6CA-4588-B13F-20C6BBAF2491}" type="pres">
      <dgm:prSet presAssocID="{71D2689B-6247-4B87-8541-89F7548695B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172D5-56C2-4C32-9090-91B6EBD4A08B}" type="pres">
      <dgm:prSet presAssocID="{71D2689B-6247-4B87-8541-89F7548695BD}" presName="tile2" presStyleLbl="node1" presStyleIdx="1" presStyleCnt="4"/>
      <dgm:spPr/>
      <dgm:t>
        <a:bodyPr/>
        <a:lstStyle/>
        <a:p>
          <a:endParaRPr lang="ru-RU"/>
        </a:p>
      </dgm:t>
    </dgm:pt>
    <dgm:pt modelId="{D0E83C37-06DD-45D9-B94D-B2BFEDBB9A23}" type="pres">
      <dgm:prSet presAssocID="{71D2689B-6247-4B87-8541-89F7548695B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FFB58A-646B-47EE-99F2-E38289D03EAD}" type="pres">
      <dgm:prSet presAssocID="{71D2689B-6247-4B87-8541-89F7548695BD}" presName="tile3" presStyleLbl="node1" presStyleIdx="2" presStyleCnt="4"/>
      <dgm:spPr/>
      <dgm:t>
        <a:bodyPr/>
        <a:lstStyle/>
        <a:p>
          <a:endParaRPr lang="ru-RU"/>
        </a:p>
      </dgm:t>
    </dgm:pt>
    <dgm:pt modelId="{B63F69B8-B28B-4001-AAB0-51B1E6237963}" type="pres">
      <dgm:prSet presAssocID="{71D2689B-6247-4B87-8541-89F7548695B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315407-D27B-4326-A193-8E25A771E40C}" type="pres">
      <dgm:prSet presAssocID="{71D2689B-6247-4B87-8541-89F7548695BD}" presName="tile4" presStyleLbl="node1" presStyleIdx="3" presStyleCnt="4"/>
      <dgm:spPr/>
      <dgm:t>
        <a:bodyPr/>
        <a:lstStyle/>
        <a:p>
          <a:endParaRPr lang="ru-RU"/>
        </a:p>
      </dgm:t>
    </dgm:pt>
    <dgm:pt modelId="{6F994C79-8E72-4CB7-BDC0-004A327A3907}" type="pres">
      <dgm:prSet presAssocID="{71D2689B-6247-4B87-8541-89F7548695B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A67A8B-26ED-4BFA-8497-2F40A63EE781}" type="pres">
      <dgm:prSet presAssocID="{71D2689B-6247-4B87-8541-89F7548695B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0CFCBFAE-2D68-477C-8591-50C333645593}" srcId="{71D2689B-6247-4B87-8541-89F7548695BD}" destId="{24241002-9F9E-42D5-8073-3E00C5454136}" srcOrd="0" destOrd="0" parTransId="{67A70645-984A-484B-9298-D05CE534987E}" sibTransId="{369D8EE9-805E-4FE9-AC88-28B3504130BC}"/>
    <dgm:cxn modelId="{922541FA-6D7D-4A83-ACAE-143E19D97BF9}" srcId="{24241002-9F9E-42D5-8073-3E00C5454136}" destId="{8B8DEBBC-F54C-4F71-9106-66EC240E8D19}" srcOrd="2" destOrd="0" parTransId="{94C2E546-57A4-4BBC-B7F9-F526CFD08D42}" sibTransId="{3C0BD88C-A9E0-4DB2-8794-25EEE2D84C77}"/>
    <dgm:cxn modelId="{50B0482F-BFF4-491D-8A40-E6ED9392FDA0}" type="presOf" srcId="{8B8DEBBC-F54C-4F71-9106-66EC240E8D19}" destId="{31FFB58A-646B-47EE-99F2-E38289D03EAD}" srcOrd="0" destOrd="0" presId="urn:microsoft.com/office/officeart/2005/8/layout/matrix1"/>
    <dgm:cxn modelId="{DFF033FB-5797-4E5C-9DDF-CD992A924E0A}" type="presOf" srcId="{BBD3C3F4-1D0B-4332-B560-E2E965376BE4}" destId="{011172D5-56C2-4C32-9090-91B6EBD4A08B}" srcOrd="0" destOrd="0" presId="urn:microsoft.com/office/officeart/2005/8/layout/matrix1"/>
    <dgm:cxn modelId="{23A3672D-90C2-4BE8-9C7C-76DC32170E32}" type="presOf" srcId="{61A6FF17-C2D3-45BD-99FB-811505846277}" destId="{5B2CCC71-7A35-45BA-9258-578E8D6B381D}" srcOrd="0" destOrd="0" presId="urn:microsoft.com/office/officeart/2005/8/layout/matrix1"/>
    <dgm:cxn modelId="{86E8FFD0-DDD1-402E-890A-DA7BD4742F6F}" srcId="{24241002-9F9E-42D5-8073-3E00C5454136}" destId="{BBD3C3F4-1D0B-4332-B560-E2E965376BE4}" srcOrd="1" destOrd="0" parTransId="{C927F962-521C-42C5-8226-F9C2C85D7B0A}" sibTransId="{0739686C-ADFE-4DF0-BDC9-E1A5B8BD9DDC}"/>
    <dgm:cxn modelId="{D695C4AA-1A60-4E63-85D9-F1DC1551B243}" type="presOf" srcId="{BBD3C3F4-1D0B-4332-B560-E2E965376BE4}" destId="{D0E83C37-06DD-45D9-B94D-B2BFEDBB9A23}" srcOrd="1" destOrd="0" presId="urn:microsoft.com/office/officeart/2005/8/layout/matrix1"/>
    <dgm:cxn modelId="{F76D784A-4CD5-4719-A775-83ED87B191F4}" srcId="{24241002-9F9E-42D5-8073-3E00C5454136}" destId="{61A6FF17-C2D3-45BD-99FB-811505846277}" srcOrd="0" destOrd="0" parTransId="{4166D9AF-3AFB-4725-A941-A6B7A6D5433E}" sibTransId="{A5045748-2932-43EE-99C6-3F3B7A452A96}"/>
    <dgm:cxn modelId="{CE972DF7-5CFB-4C65-B41C-1E8077CC0EA1}" type="presOf" srcId="{71D2689B-6247-4B87-8541-89F7548695BD}" destId="{6F2A24A3-AFEB-49C2-9DE4-120EA40E8AFB}" srcOrd="0" destOrd="0" presId="urn:microsoft.com/office/officeart/2005/8/layout/matrix1"/>
    <dgm:cxn modelId="{E3346BCA-01D3-408D-B887-73ECFB54611E}" type="presOf" srcId="{3B7EAE4E-E535-4E50-AF98-59E3ABF47398}" destId="{7B315407-D27B-4326-A193-8E25A771E40C}" srcOrd="0" destOrd="0" presId="urn:microsoft.com/office/officeart/2005/8/layout/matrix1"/>
    <dgm:cxn modelId="{C55A932D-F68F-4BA2-9CE7-9191B3071134}" type="presOf" srcId="{3B7EAE4E-E535-4E50-AF98-59E3ABF47398}" destId="{6F994C79-8E72-4CB7-BDC0-004A327A3907}" srcOrd="1" destOrd="0" presId="urn:microsoft.com/office/officeart/2005/8/layout/matrix1"/>
    <dgm:cxn modelId="{91B28970-121E-41C0-AA9D-5511D0A21353}" srcId="{24241002-9F9E-42D5-8073-3E00C5454136}" destId="{3B7EAE4E-E535-4E50-AF98-59E3ABF47398}" srcOrd="3" destOrd="0" parTransId="{8F8F56B3-BFF1-463D-A06F-ACA150B4049B}" sibTransId="{B172C357-F3F4-4CAC-BDB0-E2983E728A15}"/>
    <dgm:cxn modelId="{C689D73C-DAF9-4D46-805E-C266E53CD25A}" type="presOf" srcId="{24241002-9F9E-42D5-8073-3E00C5454136}" destId="{73A67A8B-26ED-4BFA-8497-2F40A63EE781}" srcOrd="0" destOrd="0" presId="urn:microsoft.com/office/officeart/2005/8/layout/matrix1"/>
    <dgm:cxn modelId="{6F496D55-E701-4133-A562-BDF4CA2EE3BA}" type="presOf" srcId="{8B8DEBBC-F54C-4F71-9106-66EC240E8D19}" destId="{B63F69B8-B28B-4001-AAB0-51B1E6237963}" srcOrd="1" destOrd="0" presId="urn:microsoft.com/office/officeart/2005/8/layout/matrix1"/>
    <dgm:cxn modelId="{77C9F1E8-A4D0-4006-BB50-619AC2E09F23}" type="presOf" srcId="{61A6FF17-C2D3-45BD-99FB-811505846277}" destId="{D9CB096C-B6CA-4588-B13F-20C6BBAF2491}" srcOrd="1" destOrd="0" presId="urn:microsoft.com/office/officeart/2005/8/layout/matrix1"/>
    <dgm:cxn modelId="{5651F157-B095-457F-A342-A029A0A99FD0}" type="presParOf" srcId="{6F2A24A3-AFEB-49C2-9DE4-120EA40E8AFB}" destId="{C7BC7D35-4551-4052-8C24-85C244783E3E}" srcOrd="0" destOrd="0" presId="urn:microsoft.com/office/officeart/2005/8/layout/matrix1"/>
    <dgm:cxn modelId="{787A4C3A-0A30-441D-8ADE-55C8128672C3}" type="presParOf" srcId="{C7BC7D35-4551-4052-8C24-85C244783E3E}" destId="{5B2CCC71-7A35-45BA-9258-578E8D6B381D}" srcOrd="0" destOrd="0" presId="urn:microsoft.com/office/officeart/2005/8/layout/matrix1"/>
    <dgm:cxn modelId="{9A1D4973-6B40-4E17-BAA7-F7B870109328}" type="presParOf" srcId="{C7BC7D35-4551-4052-8C24-85C244783E3E}" destId="{D9CB096C-B6CA-4588-B13F-20C6BBAF2491}" srcOrd="1" destOrd="0" presId="urn:microsoft.com/office/officeart/2005/8/layout/matrix1"/>
    <dgm:cxn modelId="{1F461AF1-DF8A-4745-AEC6-AFBA2CB64792}" type="presParOf" srcId="{C7BC7D35-4551-4052-8C24-85C244783E3E}" destId="{011172D5-56C2-4C32-9090-91B6EBD4A08B}" srcOrd="2" destOrd="0" presId="urn:microsoft.com/office/officeart/2005/8/layout/matrix1"/>
    <dgm:cxn modelId="{847FB0D6-5A30-4AA9-AA90-58062CBE11FC}" type="presParOf" srcId="{C7BC7D35-4551-4052-8C24-85C244783E3E}" destId="{D0E83C37-06DD-45D9-B94D-B2BFEDBB9A23}" srcOrd="3" destOrd="0" presId="urn:microsoft.com/office/officeart/2005/8/layout/matrix1"/>
    <dgm:cxn modelId="{6CE4EB36-5E93-4D4E-889F-56AD759FFFA6}" type="presParOf" srcId="{C7BC7D35-4551-4052-8C24-85C244783E3E}" destId="{31FFB58A-646B-47EE-99F2-E38289D03EAD}" srcOrd="4" destOrd="0" presId="urn:microsoft.com/office/officeart/2005/8/layout/matrix1"/>
    <dgm:cxn modelId="{6D986F9A-E165-4263-9ECA-612313903CC0}" type="presParOf" srcId="{C7BC7D35-4551-4052-8C24-85C244783E3E}" destId="{B63F69B8-B28B-4001-AAB0-51B1E6237963}" srcOrd="5" destOrd="0" presId="urn:microsoft.com/office/officeart/2005/8/layout/matrix1"/>
    <dgm:cxn modelId="{273D809E-D4E7-4A8B-BFBF-34952BFFDBF8}" type="presParOf" srcId="{C7BC7D35-4551-4052-8C24-85C244783E3E}" destId="{7B315407-D27B-4326-A193-8E25A771E40C}" srcOrd="6" destOrd="0" presId="urn:microsoft.com/office/officeart/2005/8/layout/matrix1"/>
    <dgm:cxn modelId="{839E1486-2685-4D7B-9269-0CFBC192AB84}" type="presParOf" srcId="{C7BC7D35-4551-4052-8C24-85C244783E3E}" destId="{6F994C79-8E72-4CB7-BDC0-004A327A3907}" srcOrd="7" destOrd="0" presId="urn:microsoft.com/office/officeart/2005/8/layout/matrix1"/>
    <dgm:cxn modelId="{B76BC1E2-867D-442E-B4CD-F5DB8C514A40}" type="presParOf" srcId="{6F2A24A3-AFEB-49C2-9DE4-120EA40E8AFB}" destId="{73A67A8B-26ED-4BFA-8497-2F40A63EE781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74D5C1-2E2F-4C55-9DA3-533E1494C07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403439D-075B-4579-8589-30892BBA845C}">
      <dgm:prSet phldrT="[Текст]" custT="1"/>
      <dgm:spPr/>
      <dgm:t>
        <a:bodyPr/>
        <a:lstStyle/>
        <a:p>
          <a:r>
            <a:rPr lang="ru-RU" sz="2500" dirty="0" smtClean="0">
              <a:latin typeface="Times New Roman" pitchFamily="18" charset="0"/>
              <a:cs typeface="Times New Roman" pitchFamily="18" charset="0"/>
            </a:rPr>
            <a:t>Промышленный интернет вещей (</a:t>
          </a:r>
          <a:r>
            <a:rPr lang="en-US" sz="2500" dirty="0" err="1" smtClean="0">
              <a:latin typeface="Times New Roman" pitchFamily="18" charset="0"/>
              <a:cs typeface="Times New Roman" pitchFamily="18" charset="0"/>
            </a:rPr>
            <a:t>IIoT</a:t>
          </a:r>
          <a:r>
            <a:rPr lang="en-US" sz="25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2500" dirty="0">
            <a:latin typeface="Times New Roman" pitchFamily="18" charset="0"/>
            <a:cs typeface="Times New Roman" pitchFamily="18" charset="0"/>
          </a:endParaRPr>
        </a:p>
      </dgm:t>
    </dgm:pt>
    <dgm:pt modelId="{BBA26E52-C379-40E5-9954-CFA9CC0C2250}" type="parTrans" cxnId="{E98041F8-4E3E-4E3D-8326-10B3C74E4E21}">
      <dgm:prSet/>
      <dgm:spPr/>
      <dgm:t>
        <a:bodyPr/>
        <a:lstStyle/>
        <a:p>
          <a:endParaRPr lang="ru-RU"/>
        </a:p>
      </dgm:t>
    </dgm:pt>
    <dgm:pt modelId="{C3B46171-0507-436E-A118-348637101225}" type="sibTrans" cxnId="{E98041F8-4E3E-4E3D-8326-10B3C74E4E21}">
      <dgm:prSet/>
      <dgm:spPr/>
      <dgm:t>
        <a:bodyPr/>
        <a:lstStyle/>
        <a:p>
          <a:endParaRPr lang="ru-RU"/>
        </a:p>
      </dgm:t>
    </dgm:pt>
    <dgm:pt modelId="{8F9A2E1B-0950-4D27-BF3A-951018E28A8F}">
      <dgm:prSet phldrT="[Текст]" custT="1"/>
      <dgm:spPr/>
      <dgm:t>
        <a:bodyPr/>
        <a:lstStyle/>
        <a:p>
          <a:r>
            <a:rPr lang="ru-RU" sz="1500" dirty="0" smtClean="0">
              <a:latin typeface="Times New Roman" pitchFamily="18" charset="0"/>
              <a:cs typeface="Times New Roman" pitchFamily="18" charset="0"/>
            </a:rPr>
            <a:t>Устойчивость к нагрузкам</a:t>
          </a:r>
          <a:endParaRPr lang="ru-RU" sz="1500" dirty="0">
            <a:latin typeface="Times New Roman" pitchFamily="18" charset="0"/>
            <a:cs typeface="Times New Roman" pitchFamily="18" charset="0"/>
          </a:endParaRPr>
        </a:p>
      </dgm:t>
    </dgm:pt>
    <dgm:pt modelId="{E712926A-485E-4877-81C4-D0C3A03F8251}" type="parTrans" cxnId="{9ACA5A90-F2C4-4A82-ADEC-4529F1A85FC6}">
      <dgm:prSet/>
      <dgm:spPr/>
      <dgm:t>
        <a:bodyPr/>
        <a:lstStyle/>
        <a:p>
          <a:endParaRPr lang="ru-RU"/>
        </a:p>
      </dgm:t>
    </dgm:pt>
    <dgm:pt modelId="{EF25AB5C-6D8A-4209-BC46-8E8656A87EB7}" type="sibTrans" cxnId="{9ACA5A90-F2C4-4A82-ADEC-4529F1A85FC6}">
      <dgm:prSet/>
      <dgm:spPr/>
      <dgm:t>
        <a:bodyPr/>
        <a:lstStyle/>
        <a:p>
          <a:endParaRPr lang="ru-RU"/>
        </a:p>
      </dgm:t>
    </dgm:pt>
    <dgm:pt modelId="{F2DD6467-757A-411A-B624-DDEB6E43841D}">
      <dgm:prSet phldrT="[Текст]" custT="1"/>
      <dgm:spPr/>
      <dgm:t>
        <a:bodyPr/>
        <a:lstStyle/>
        <a:p>
          <a:r>
            <a:rPr lang="ru-RU" sz="1500" dirty="0" err="1" smtClean="0">
              <a:latin typeface="Times New Roman" pitchFamily="18" charset="0"/>
              <a:cs typeface="Times New Roman" pitchFamily="18" charset="0"/>
            </a:rPr>
            <a:t>Масштабиру-емость</a:t>
          </a:r>
          <a:endParaRPr lang="ru-RU" sz="1500" dirty="0">
            <a:latin typeface="Times New Roman" pitchFamily="18" charset="0"/>
            <a:cs typeface="Times New Roman" pitchFamily="18" charset="0"/>
          </a:endParaRPr>
        </a:p>
      </dgm:t>
    </dgm:pt>
    <dgm:pt modelId="{5725E307-2D46-4FD3-988A-F7E23D435A25}" type="parTrans" cxnId="{D233A64D-9578-4B89-9142-974CE1C7696F}">
      <dgm:prSet/>
      <dgm:spPr/>
      <dgm:t>
        <a:bodyPr/>
        <a:lstStyle/>
        <a:p>
          <a:endParaRPr lang="ru-RU"/>
        </a:p>
      </dgm:t>
    </dgm:pt>
    <dgm:pt modelId="{D8C3099B-EB8B-499B-BAB5-56AB0B251EAA}" type="sibTrans" cxnId="{D233A64D-9578-4B89-9142-974CE1C7696F}">
      <dgm:prSet/>
      <dgm:spPr/>
      <dgm:t>
        <a:bodyPr/>
        <a:lstStyle/>
        <a:p>
          <a:endParaRPr lang="ru-RU"/>
        </a:p>
      </dgm:t>
    </dgm:pt>
    <dgm:pt modelId="{4EA42081-70E1-4F1E-91B1-F0AD0256A236}">
      <dgm:prSet phldrT="[Текст]" custT="1"/>
      <dgm:spPr/>
      <dgm:t>
        <a:bodyPr/>
        <a:lstStyle/>
        <a:p>
          <a:r>
            <a:rPr lang="ru-RU" sz="1500" dirty="0" smtClean="0">
              <a:latin typeface="Times New Roman" pitchFamily="18" charset="0"/>
              <a:cs typeface="Times New Roman" pitchFamily="18" charset="0"/>
            </a:rPr>
            <a:t>Устойчивость и доступность</a:t>
          </a:r>
          <a:endParaRPr lang="ru-RU" sz="1500" dirty="0">
            <a:latin typeface="Times New Roman" pitchFamily="18" charset="0"/>
            <a:cs typeface="Times New Roman" pitchFamily="18" charset="0"/>
          </a:endParaRPr>
        </a:p>
      </dgm:t>
    </dgm:pt>
    <dgm:pt modelId="{D1A59B33-F098-4D22-BD4A-AB597A229C56}" type="parTrans" cxnId="{3E43FE03-FDD8-409A-AAD2-C760FBA744BA}">
      <dgm:prSet/>
      <dgm:spPr/>
      <dgm:t>
        <a:bodyPr/>
        <a:lstStyle/>
        <a:p>
          <a:endParaRPr lang="ru-RU"/>
        </a:p>
      </dgm:t>
    </dgm:pt>
    <dgm:pt modelId="{076CF55B-71BB-4C3B-A308-91EB9C4C72AD}" type="sibTrans" cxnId="{3E43FE03-FDD8-409A-AAD2-C760FBA744BA}">
      <dgm:prSet/>
      <dgm:spPr/>
      <dgm:t>
        <a:bodyPr/>
        <a:lstStyle/>
        <a:p>
          <a:endParaRPr lang="ru-RU"/>
        </a:p>
      </dgm:t>
    </dgm:pt>
    <dgm:pt modelId="{6A170BF1-B982-4B9A-8D68-D6A7647DA89F}">
      <dgm:prSet phldrT="[Текст]" custT="1"/>
      <dgm:spPr/>
      <dgm:t>
        <a:bodyPr/>
        <a:lstStyle/>
        <a:p>
          <a:r>
            <a:rPr lang="ru-RU" sz="1500" dirty="0" smtClean="0">
              <a:latin typeface="Times New Roman" pitchFamily="18" charset="0"/>
              <a:cs typeface="Times New Roman" pitchFamily="18" charset="0"/>
            </a:rPr>
            <a:t>Требования к безопасности</a:t>
          </a:r>
          <a:endParaRPr lang="ru-RU" sz="1500" dirty="0">
            <a:latin typeface="Times New Roman" pitchFamily="18" charset="0"/>
            <a:cs typeface="Times New Roman" pitchFamily="18" charset="0"/>
          </a:endParaRPr>
        </a:p>
      </dgm:t>
    </dgm:pt>
    <dgm:pt modelId="{455D3140-8622-4046-B12E-08179F9FD582}" type="parTrans" cxnId="{675607BE-1E37-453C-8916-1DC1356521F8}">
      <dgm:prSet/>
      <dgm:spPr/>
      <dgm:t>
        <a:bodyPr/>
        <a:lstStyle/>
        <a:p>
          <a:endParaRPr lang="ru-RU"/>
        </a:p>
      </dgm:t>
    </dgm:pt>
    <dgm:pt modelId="{55B123C6-75F0-4E7F-B197-E9DA8677D522}" type="sibTrans" cxnId="{675607BE-1E37-453C-8916-1DC1356521F8}">
      <dgm:prSet/>
      <dgm:spPr/>
      <dgm:t>
        <a:bodyPr/>
        <a:lstStyle/>
        <a:p>
          <a:endParaRPr lang="ru-RU"/>
        </a:p>
      </dgm:t>
    </dgm:pt>
    <dgm:pt modelId="{2A0AF56E-F3DE-4FA3-AD78-9003B3F37FE0}" type="pres">
      <dgm:prSet presAssocID="{F174D5C1-2E2F-4C55-9DA3-533E1494C0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446D75-BCBA-4F81-B65B-7C7C0522E44E}" type="pres">
      <dgm:prSet presAssocID="{7403439D-075B-4579-8589-30892BBA845C}" presName="centerShape" presStyleLbl="node0" presStyleIdx="0" presStyleCnt="1" custScaleX="136026" custScaleY="132626"/>
      <dgm:spPr/>
      <dgm:t>
        <a:bodyPr/>
        <a:lstStyle/>
        <a:p>
          <a:endParaRPr lang="ru-RU"/>
        </a:p>
      </dgm:t>
    </dgm:pt>
    <dgm:pt modelId="{A08D0567-1D09-4F59-A0E0-C6AE5298DB87}" type="pres">
      <dgm:prSet presAssocID="{8F9A2E1B-0950-4D27-BF3A-951018E28A8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67C5C7-C53A-4CAD-987E-C76E37A2540B}" type="pres">
      <dgm:prSet presAssocID="{8F9A2E1B-0950-4D27-BF3A-951018E28A8F}" presName="dummy" presStyleCnt="0"/>
      <dgm:spPr/>
    </dgm:pt>
    <dgm:pt modelId="{70A588C6-FC9F-4AFA-BC51-1BF7CCB126CC}" type="pres">
      <dgm:prSet presAssocID="{EF25AB5C-6D8A-4209-BC46-8E8656A87EB7}" presName="sibTrans" presStyleLbl="sibTrans2D1" presStyleIdx="0" presStyleCnt="4"/>
      <dgm:spPr/>
      <dgm:t>
        <a:bodyPr/>
        <a:lstStyle/>
        <a:p>
          <a:endParaRPr lang="ru-RU"/>
        </a:p>
      </dgm:t>
    </dgm:pt>
    <dgm:pt modelId="{BF2C7B46-0F89-4D48-9602-F5288D861EA0}" type="pres">
      <dgm:prSet presAssocID="{F2DD6467-757A-411A-B624-DDEB6E43841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AF1247-E2F6-4E5D-A05A-FD4EC6BF8FF3}" type="pres">
      <dgm:prSet presAssocID="{F2DD6467-757A-411A-B624-DDEB6E43841D}" presName="dummy" presStyleCnt="0"/>
      <dgm:spPr/>
    </dgm:pt>
    <dgm:pt modelId="{BF553BB3-1D1D-4E24-903F-34BC61C22C99}" type="pres">
      <dgm:prSet presAssocID="{D8C3099B-EB8B-499B-BAB5-56AB0B251EAA}" presName="sibTrans" presStyleLbl="sibTrans2D1" presStyleIdx="1" presStyleCnt="4"/>
      <dgm:spPr/>
      <dgm:t>
        <a:bodyPr/>
        <a:lstStyle/>
        <a:p>
          <a:endParaRPr lang="ru-RU"/>
        </a:p>
      </dgm:t>
    </dgm:pt>
    <dgm:pt modelId="{7F33C97C-248B-4956-91B0-1A749A2C5A0F}" type="pres">
      <dgm:prSet presAssocID="{4EA42081-70E1-4F1E-91B1-F0AD0256A23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616FCA-A830-4BA7-B14A-F8689779F9ED}" type="pres">
      <dgm:prSet presAssocID="{4EA42081-70E1-4F1E-91B1-F0AD0256A236}" presName="dummy" presStyleCnt="0"/>
      <dgm:spPr/>
    </dgm:pt>
    <dgm:pt modelId="{5CAE886A-1992-4EAA-BC3F-7589BF9F3225}" type="pres">
      <dgm:prSet presAssocID="{076CF55B-71BB-4C3B-A308-91EB9C4C72AD}" presName="sibTrans" presStyleLbl="sibTrans2D1" presStyleIdx="2" presStyleCnt="4"/>
      <dgm:spPr/>
      <dgm:t>
        <a:bodyPr/>
        <a:lstStyle/>
        <a:p>
          <a:endParaRPr lang="ru-RU"/>
        </a:p>
      </dgm:t>
    </dgm:pt>
    <dgm:pt modelId="{71EE93DF-6EC1-468C-990A-91B135620754}" type="pres">
      <dgm:prSet presAssocID="{6A170BF1-B982-4B9A-8D68-D6A7647DA8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B323B7-98BC-4F29-919E-1DB7818DE84A}" type="pres">
      <dgm:prSet presAssocID="{6A170BF1-B982-4B9A-8D68-D6A7647DA89F}" presName="dummy" presStyleCnt="0"/>
      <dgm:spPr/>
    </dgm:pt>
    <dgm:pt modelId="{E8FF2083-98C4-4FC5-8317-42E8D7032256}" type="pres">
      <dgm:prSet presAssocID="{55B123C6-75F0-4E7F-B197-E9DA8677D522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F99313C-7593-41F4-A269-129F5A94646B}" type="presOf" srcId="{4EA42081-70E1-4F1E-91B1-F0AD0256A236}" destId="{7F33C97C-248B-4956-91B0-1A749A2C5A0F}" srcOrd="0" destOrd="0" presId="urn:microsoft.com/office/officeart/2005/8/layout/radial6"/>
    <dgm:cxn modelId="{4382412F-9E23-4B40-ACFD-5DE48786C9E1}" type="presOf" srcId="{7403439D-075B-4579-8589-30892BBA845C}" destId="{98446D75-BCBA-4F81-B65B-7C7C0522E44E}" srcOrd="0" destOrd="0" presId="urn:microsoft.com/office/officeart/2005/8/layout/radial6"/>
    <dgm:cxn modelId="{73F1AD64-726E-4D71-808D-80B4DF84D8E5}" type="presOf" srcId="{6A170BF1-B982-4B9A-8D68-D6A7647DA89F}" destId="{71EE93DF-6EC1-468C-990A-91B135620754}" srcOrd="0" destOrd="0" presId="urn:microsoft.com/office/officeart/2005/8/layout/radial6"/>
    <dgm:cxn modelId="{3E43FE03-FDD8-409A-AAD2-C760FBA744BA}" srcId="{7403439D-075B-4579-8589-30892BBA845C}" destId="{4EA42081-70E1-4F1E-91B1-F0AD0256A236}" srcOrd="2" destOrd="0" parTransId="{D1A59B33-F098-4D22-BD4A-AB597A229C56}" sibTransId="{076CF55B-71BB-4C3B-A308-91EB9C4C72AD}"/>
    <dgm:cxn modelId="{72F7F993-40D2-4ED5-A6EB-C4B0F404018A}" type="presOf" srcId="{076CF55B-71BB-4C3B-A308-91EB9C4C72AD}" destId="{5CAE886A-1992-4EAA-BC3F-7589BF9F3225}" srcOrd="0" destOrd="0" presId="urn:microsoft.com/office/officeart/2005/8/layout/radial6"/>
    <dgm:cxn modelId="{9E3F3495-5D8B-4576-A082-78F6F8CF60CD}" type="presOf" srcId="{D8C3099B-EB8B-499B-BAB5-56AB0B251EAA}" destId="{BF553BB3-1D1D-4E24-903F-34BC61C22C99}" srcOrd="0" destOrd="0" presId="urn:microsoft.com/office/officeart/2005/8/layout/radial6"/>
    <dgm:cxn modelId="{D233A64D-9578-4B89-9142-974CE1C7696F}" srcId="{7403439D-075B-4579-8589-30892BBA845C}" destId="{F2DD6467-757A-411A-B624-DDEB6E43841D}" srcOrd="1" destOrd="0" parTransId="{5725E307-2D46-4FD3-988A-F7E23D435A25}" sibTransId="{D8C3099B-EB8B-499B-BAB5-56AB0B251EAA}"/>
    <dgm:cxn modelId="{883A845C-06BF-4FE6-882A-EC92C90F8846}" type="presOf" srcId="{55B123C6-75F0-4E7F-B197-E9DA8677D522}" destId="{E8FF2083-98C4-4FC5-8317-42E8D7032256}" srcOrd="0" destOrd="0" presId="urn:microsoft.com/office/officeart/2005/8/layout/radial6"/>
    <dgm:cxn modelId="{A36791FE-EB25-4E23-81AF-BE7B34DB3084}" type="presOf" srcId="{8F9A2E1B-0950-4D27-BF3A-951018E28A8F}" destId="{A08D0567-1D09-4F59-A0E0-C6AE5298DB87}" srcOrd="0" destOrd="0" presId="urn:microsoft.com/office/officeart/2005/8/layout/radial6"/>
    <dgm:cxn modelId="{463D8B95-ABDD-4600-8F03-61B2945F385D}" type="presOf" srcId="{F174D5C1-2E2F-4C55-9DA3-533E1494C07E}" destId="{2A0AF56E-F3DE-4FA3-AD78-9003B3F37FE0}" srcOrd="0" destOrd="0" presId="urn:microsoft.com/office/officeart/2005/8/layout/radial6"/>
    <dgm:cxn modelId="{675607BE-1E37-453C-8916-1DC1356521F8}" srcId="{7403439D-075B-4579-8589-30892BBA845C}" destId="{6A170BF1-B982-4B9A-8D68-D6A7647DA89F}" srcOrd="3" destOrd="0" parTransId="{455D3140-8622-4046-B12E-08179F9FD582}" sibTransId="{55B123C6-75F0-4E7F-B197-E9DA8677D522}"/>
    <dgm:cxn modelId="{B67F295D-09D5-49DE-AFE1-54AF82A9F3F1}" type="presOf" srcId="{F2DD6467-757A-411A-B624-DDEB6E43841D}" destId="{BF2C7B46-0F89-4D48-9602-F5288D861EA0}" srcOrd="0" destOrd="0" presId="urn:microsoft.com/office/officeart/2005/8/layout/radial6"/>
    <dgm:cxn modelId="{9ACA5A90-F2C4-4A82-ADEC-4529F1A85FC6}" srcId="{7403439D-075B-4579-8589-30892BBA845C}" destId="{8F9A2E1B-0950-4D27-BF3A-951018E28A8F}" srcOrd="0" destOrd="0" parTransId="{E712926A-485E-4877-81C4-D0C3A03F8251}" sibTransId="{EF25AB5C-6D8A-4209-BC46-8E8656A87EB7}"/>
    <dgm:cxn modelId="{F8E3E48D-4327-46A5-AB59-8E21FB136172}" type="presOf" srcId="{EF25AB5C-6D8A-4209-BC46-8E8656A87EB7}" destId="{70A588C6-FC9F-4AFA-BC51-1BF7CCB126CC}" srcOrd="0" destOrd="0" presId="urn:microsoft.com/office/officeart/2005/8/layout/radial6"/>
    <dgm:cxn modelId="{E98041F8-4E3E-4E3D-8326-10B3C74E4E21}" srcId="{F174D5C1-2E2F-4C55-9DA3-533E1494C07E}" destId="{7403439D-075B-4579-8589-30892BBA845C}" srcOrd="0" destOrd="0" parTransId="{BBA26E52-C379-40E5-9954-CFA9CC0C2250}" sibTransId="{C3B46171-0507-436E-A118-348637101225}"/>
    <dgm:cxn modelId="{F4AA236A-FDF7-46AD-B8E4-6DC52E9BD171}" type="presParOf" srcId="{2A0AF56E-F3DE-4FA3-AD78-9003B3F37FE0}" destId="{98446D75-BCBA-4F81-B65B-7C7C0522E44E}" srcOrd="0" destOrd="0" presId="urn:microsoft.com/office/officeart/2005/8/layout/radial6"/>
    <dgm:cxn modelId="{F7304DBB-CA9C-4F6A-AEA6-042CA2B43D21}" type="presParOf" srcId="{2A0AF56E-F3DE-4FA3-AD78-9003B3F37FE0}" destId="{A08D0567-1D09-4F59-A0E0-C6AE5298DB87}" srcOrd="1" destOrd="0" presId="urn:microsoft.com/office/officeart/2005/8/layout/radial6"/>
    <dgm:cxn modelId="{FAC32C8E-3B5C-4F77-A635-93E18B413AE0}" type="presParOf" srcId="{2A0AF56E-F3DE-4FA3-AD78-9003B3F37FE0}" destId="{BA67C5C7-C53A-4CAD-987E-C76E37A2540B}" srcOrd="2" destOrd="0" presId="urn:microsoft.com/office/officeart/2005/8/layout/radial6"/>
    <dgm:cxn modelId="{9E179914-C0D8-4E07-A472-C3ACAE05C5FB}" type="presParOf" srcId="{2A0AF56E-F3DE-4FA3-AD78-9003B3F37FE0}" destId="{70A588C6-FC9F-4AFA-BC51-1BF7CCB126CC}" srcOrd="3" destOrd="0" presId="urn:microsoft.com/office/officeart/2005/8/layout/radial6"/>
    <dgm:cxn modelId="{86186352-E721-4FD9-8091-8B7B4E394E01}" type="presParOf" srcId="{2A0AF56E-F3DE-4FA3-AD78-9003B3F37FE0}" destId="{BF2C7B46-0F89-4D48-9602-F5288D861EA0}" srcOrd="4" destOrd="0" presId="urn:microsoft.com/office/officeart/2005/8/layout/radial6"/>
    <dgm:cxn modelId="{491CA213-BB32-4FDF-A38A-E411E540B33E}" type="presParOf" srcId="{2A0AF56E-F3DE-4FA3-AD78-9003B3F37FE0}" destId="{C9AF1247-E2F6-4E5D-A05A-FD4EC6BF8FF3}" srcOrd="5" destOrd="0" presId="urn:microsoft.com/office/officeart/2005/8/layout/radial6"/>
    <dgm:cxn modelId="{F23B9454-F931-4BC5-8A33-A0910DC4643D}" type="presParOf" srcId="{2A0AF56E-F3DE-4FA3-AD78-9003B3F37FE0}" destId="{BF553BB3-1D1D-4E24-903F-34BC61C22C99}" srcOrd="6" destOrd="0" presId="urn:microsoft.com/office/officeart/2005/8/layout/radial6"/>
    <dgm:cxn modelId="{8164C3B8-3BA3-41BC-BC50-CEC0A213AEAF}" type="presParOf" srcId="{2A0AF56E-F3DE-4FA3-AD78-9003B3F37FE0}" destId="{7F33C97C-248B-4956-91B0-1A749A2C5A0F}" srcOrd="7" destOrd="0" presId="urn:microsoft.com/office/officeart/2005/8/layout/radial6"/>
    <dgm:cxn modelId="{0F51D9D3-F2AF-4B9A-98B3-E049648CD52B}" type="presParOf" srcId="{2A0AF56E-F3DE-4FA3-AD78-9003B3F37FE0}" destId="{DD616FCA-A830-4BA7-B14A-F8689779F9ED}" srcOrd="8" destOrd="0" presId="urn:microsoft.com/office/officeart/2005/8/layout/radial6"/>
    <dgm:cxn modelId="{5381534D-89F0-4140-A7A8-3C5BEABBF74A}" type="presParOf" srcId="{2A0AF56E-F3DE-4FA3-AD78-9003B3F37FE0}" destId="{5CAE886A-1992-4EAA-BC3F-7589BF9F3225}" srcOrd="9" destOrd="0" presId="urn:microsoft.com/office/officeart/2005/8/layout/radial6"/>
    <dgm:cxn modelId="{D00733C9-F51F-4395-90B9-C1FBF5BF85B8}" type="presParOf" srcId="{2A0AF56E-F3DE-4FA3-AD78-9003B3F37FE0}" destId="{71EE93DF-6EC1-468C-990A-91B135620754}" srcOrd="10" destOrd="0" presId="urn:microsoft.com/office/officeart/2005/8/layout/radial6"/>
    <dgm:cxn modelId="{905DF273-8BC8-48B0-84D2-5DE707B8958A}" type="presParOf" srcId="{2A0AF56E-F3DE-4FA3-AD78-9003B3F37FE0}" destId="{ADB323B7-98BC-4F29-919E-1DB7818DE84A}" srcOrd="11" destOrd="0" presId="urn:microsoft.com/office/officeart/2005/8/layout/radial6"/>
    <dgm:cxn modelId="{0B81A1D9-9FE1-47A2-BF67-AF548BA4A87F}" type="presParOf" srcId="{2A0AF56E-F3DE-4FA3-AD78-9003B3F37FE0}" destId="{E8FF2083-98C4-4FC5-8317-42E8D7032256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5918" y="214290"/>
            <a:ext cx="5572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Интернет </a:t>
            </a:r>
            <a:r>
              <a:rPr lang="en-US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вещей</a:t>
            </a:r>
            <a:endParaRPr lang="en-US" sz="5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Internet of Things)</a:t>
            </a:r>
            <a:endParaRPr lang="ru-RU" sz="5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9322" y="5842337"/>
            <a:ext cx="2676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Подготовил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гр. ДИНРм-11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Калашник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Глеб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5" name="Схема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14480" y="0"/>
            <a:ext cx="614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Интернет вещей в России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2395392" cy="646986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Энергетика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500306"/>
            <a:ext cx="839420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14480" y="0"/>
            <a:ext cx="614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Интернет вещей в России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1428736"/>
            <a:ext cx="4566129" cy="646986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Транспорт и логистика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4" name="Picture 4" descr="Основа архитектуры «Интернета вещей» - Control Engineering Russ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31550"/>
            <a:ext cx="7786710" cy="432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/>
        </p:nvSpPr>
        <p:spPr>
          <a:xfrm>
            <a:off x="642910" y="1071546"/>
            <a:ext cx="2786082" cy="5500726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Комфорт</a:t>
            </a:r>
          </a:p>
          <a:p>
            <a:pPr marL="92075" indent="-92075">
              <a:buFont typeface="Arial" pitchFamily="34" charset="0"/>
              <a:buChar char="•"/>
            </a:pP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Эффективность и  безопасность</a:t>
            </a:r>
          </a:p>
          <a:p>
            <a:pPr marL="92075" indent="-92075">
              <a:buFont typeface="Arial" pitchFamily="34" charset="0"/>
              <a:buChar char="•"/>
            </a:pP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Помощь в принятии решений</a:t>
            </a:r>
          </a:p>
          <a:p>
            <a:pPr marL="92075" indent="-92075">
              <a:buFont typeface="Arial" pitchFamily="34" charset="0"/>
              <a:buChar char="•"/>
            </a:pP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Сокращение затрат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86446" y="1000108"/>
            <a:ext cx="2786082" cy="557216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Объем подготовки</a:t>
            </a:r>
          </a:p>
          <a:p>
            <a:pPr marL="92075" indent="-92075">
              <a:buFont typeface="Arial" pitchFamily="34" charset="0"/>
              <a:buChar char="•"/>
            </a:pP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Интеграция и совместимость данных</a:t>
            </a:r>
          </a:p>
          <a:p>
            <a:pPr marL="92075" indent="-92075">
              <a:buFont typeface="Arial" pitchFamily="34" charset="0"/>
              <a:buChar char="•"/>
            </a:pP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Безопасность и конфиденциальность данных</a:t>
            </a:r>
          </a:p>
          <a:p>
            <a:pPr marL="92075" indent="-92075">
              <a:buFont typeface="Arial" pitchFamily="34" charset="0"/>
              <a:buChar char="•"/>
            </a:pP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Техническая сложность систем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2428868"/>
            <a:ext cx="2070734" cy="1191816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Интернет</a:t>
            </a:r>
          </a:p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вещей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0"/>
            <a:ext cx="3186317" cy="783193"/>
          </a:xfrm>
          <a:prstGeom prst="roundRect">
            <a:avLst/>
          </a:prstGeom>
          <a:solidFill>
            <a:srgbClr val="00FF99"/>
          </a:solidFill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Достоинства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0"/>
            <a:ext cx="2947164" cy="783193"/>
          </a:xfrm>
          <a:prstGeom prst="round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Недостатки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28728" y="1214422"/>
            <a:ext cx="6595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Схема 3"/>
          <p:cNvGraphicFramePr/>
          <p:nvPr/>
        </p:nvGraphicFramePr>
        <p:xfrm>
          <a:off x="0" y="0"/>
          <a:ext cx="9144000" cy="5500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340" name="Picture 4" descr="https://yandex-images.naydex.net/RGgc49203/221ee5Bb/eynic3bDsUJGS0L7Vg4OiyMRl9R0HRUXP7nXgK6VIOf8jQwsyj44_tubkGhV9eoAh0zeaHHhTVA8K4vcfC8l76oI0xOHtxEGQ39y2kI5GwsHVRMkRKjVA47JV-G_MNDm7dk8XAy-PP_fXrWdExV6UPa-LMpABj7Hv2xMnoue8MraKLLCMxYSoNJYccpHSJ_LcKUkhIfuxuRr6Uej-pWj1RnNPgzZ7ogeLyx0fzPSPYTCnJ4I42UPxf4Pv3yr7zHImirT1DN2MAJm-mAaZqoc60EltwUkz4UUCxiWUokVwMTrXSy-eW6KPE3O5b8SUH4VsjxMezBk_hTdTE6te8_wiEvrYXSzBuNj5qgguxZbvgpSpTUGxG2FlikalcFKdvLGyv3P3Frv-zzN7kZ_kFHOBcAuTrlCNR5l_o38nmucIvqaiZHmsHRwAFc5YhtVif0pkPW1ByScBQTKaVWyujWyVslMLg8b7Cgsjk3UDFOA3eUiLz8o8wYP9XzuHZ2aHaL6ePow1-MGMYOWSvDZZGv_G4A0BAZ1blZ0OxnGw5oFcse4vj6eu266H22fle-CUtxVQ59NSUKlnaePT6yse80wOxn5wZWDFkPAJGrB2qd53otBZ-bHJk5U5omql_DatPAGaB2uTxu9aF1OfSZOUGIPZZGfLBgyptw3jU38fboPgItIK7AGMiXBgrcqYIt3Sa6oMVdm1iZMFkebOrbAiobQRZiPP17o_JhcrX7XTEIwTRcg3o_o8Fa8p63MTB5L_SHpWlqTxAK0MCKm2DH415vdSkLV9VT0HNXGGHm24og2wnXIfyxO6L_rbd-95B3xkv_Es_5N-IN3XqYenZ3Oyd3Tuuo6INbi5cPB9olCivQY_Kgi50ZmdHwXxhsLVsKLJNIEe34-XUuNS249rId8wnKt53DOTFtzVm4ELhyvjXvOAClq-jFVUFZicRVqQsq16M1LwDVXdTYf5Zf5C3cBa3ei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071810"/>
            <a:ext cx="2214546" cy="2459428"/>
          </a:xfrm>
          <a:prstGeom prst="rect">
            <a:avLst/>
          </a:prstGeom>
          <a:noFill/>
        </p:spPr>
      </p:pic>
      <p:pic>
        <p:nvPicPr>
          <p:cNvPr id="14344" name="Picture 8" descr="https://himpoon.com/wp-content/uploads/2020/08/kevin-ashton.jpg"/>
          <p:cNvPicPr>
            <a:picLocks noChangeAspect="1" noChangeArrowheads="1"/>
          </p:cNvPicPr>
          <p:nvPr/>
        </p:nvPicPr>
        <p:blipFill>
          <a:blip r:embed="rId8"/>
          <a:srcRect l="41867" b="5633"/>
          <a:stretch>
            <a:fillRect/>
          </a:stretch>
        </p:blipFill>
        <p:spPr bwMode="auto">
          <a:xfrm>
            <a:off x="4651842" y="3071810"/>
            <a:ext cx="2206174" cy="2428892"/>
          </a:xfrm>
          <a:prstGeom prst="rect">
            <a:avLst/>
          </a:prstGeom>
          <a:noFill/>
        </p:spPr>
      </p:pic>
      <p:pic>
        <p:nvPicPr>
          <p:cNvPr id="14346" name="Picture 10" descr="https://miro.medium.com/max/2400/1*v-D2zEvOGceN9xbpVouiWQ.jpeg"/>
          <p:cNvPicPr>
            <a:picLocks noChangeAspect="1" noChangeArrowheads="1"/>
          </p:cNvPicPr>
          <p:nvPr/>
        </p:nvPicPr>
        <p:blipFill>
          <a:blip r:embed="rId9" cstate="print"/>
          <a:srcRect r="11765"/>
          <a:stretch>
            <a:fillRect/>
          </a:stretch>
        </p:blipFill>
        <p:spPr bwMode="auto">
          <a:xfrm>
            <a:off x="2357422" y="3071810"/>
            <a:ext cx="2143140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3" name="Схема 2"/>
          <p:cNvGraphicFramePr/>
          <p:nvPr/>
        </p:nvGraphicFramePr>
        <p:xfrm>
          <a:off x="1214414" y="500042"/>
          <a:ext cx="6738942" cy="457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298" y="0"/>
            <a:ext cx="4229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RFID-</a:t>
            </a:r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технология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071546"/>
            <a:ext cx="9143999" cy="506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://rfidukraine.com.ua/wp-content/uploads/2014/03/RFID_equip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8715436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5602" name="Picture 2" descr="https://mining-cryptocurrency.ru/wp-content/uploads/besprovodnyu-sensornye-seti.jpg"/>
          <p:cNvPicPr>
            <a:picLocks noChangeAspect="1" noChangeArrowheads="1"/>
          </p:cNvPicPr>
          <p:nvPr/>
        </p:nvPicPr>
        <p:blipFill>
          <a:blip r:embed="rId3"/>
          <a:srcRect t="19904"/>
          <a:stretch>
            <a:fillRect/>
          </a:stretch>
        </p:blipFill>
        <p:spPr bwMode="auto">
          <a:xfrm>
            <a:off x="0" y="1000108"/>
            <a:ext cx="9144000" cy="5492956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071538" y="0"/>
            <a:ext cx="7222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Беспроводные сенсорные сети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3" name="Схема 2"/>
          <p:cNvGraphicFramePr/>
          <p:nvPr/>
        </p:nvGraphicFramePr>
        <p:xfrm>
          <a:off x="857224" y="785794"/>
          <a:ext cx="7429520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00298" y="0"/>
            <a:ext cx="4263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Архитектура 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7" y="454500"/>
            <a:ext cx="9143959" cy="5516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www.leo-advanced-technologies.com/KNX%20System%20overview%20tra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04"/>
            <a:ext cx="9144000" cy="5471291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71670" y="0"/>
            <a:ext cx="5247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Топологии 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KNX-</a:t>
            </a:r>
            <a:r>
              <a:rPr lang="ru-RU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сети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s://konspekta.net/lektsiiorgimg/baza5/1550243886370.files/image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4422"/>
            <a:ext cx="4243888" cy="14287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4876" y="1500174"/>
            <a:ext cx="1652028" cy="78319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Линия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6" name="Picture 4" descr="https://static.packt-cdn.com/products/9781788621434/graphics/2c51953a-51a0-4cc4-afef-bc42cfef2d6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000504"/>
            <a:ext cx="3071834" cy="24708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28662" y="3143248"/>
            <a:ext cx="1657422" cy="78319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Звезда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8" name="Picture 6" descr="https://tehnografi.com/wp-content/uploads/2019/09/1568865920_215_%D0%9A%D0%B0%D0%BA%D0%BE%D0%B2%D1%8B-5-%D0%BE%D1%81%D0%BD%D0%BE%D0%B2%D0%BD%D1%8B%D1%85-%D1%82%D0%BE%D0%BF%D0%BE%D0%BB%D0%BE%D0%B3%D0%B8%D0%B9-%D1%81%D0%B5%D1%82%D0%B8-%D0%9E%D0%B1%D1%8A%D1%8F%D1%81%D0%BD%D1%8F%D0%B5%D1%82%D1%81%D1%8F-%D1%81-%D0%B4%D0%B8%D0%B0%D0%B3%D1%80%D0%B0%D0%BC%D0%BC%D0%BE%D0%B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500570"/>
            <a:ext cx="4495344" cy="19907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857884" y="3643314"/>
            <a:ext cx="1814733" cy="78319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Дерево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loudcontact.ru/wp-content/uploads/2018/03/Fotolia_115406199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3" name="Схема 2"/>
          <p:cNvGraphicFramePr/>
          <p:nvPr/>
        </p:nvGraphicFramePr>
        <p:xfrm>
          <a:off x="0" y="500042"/>
          <a:ext cx="914400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186</Words>
  <PresentationFormat>Экран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Create Studio</dc:creator>
  <cp:lastModifiedBy>Create Studio</cp:lastModifiedBy>
  <cp:revision>186</cp:revision>
  <dcterms:created xsi:type="dcterms:W3CDTF">2021-03-21T18:37:21Z</dcterms:created>
  <dcterms:modified xsi:type="dcterms:W3CDTF">2021-03-24T19:03:00Z</dcterms:modified>
</cp:coreProperties>
</file>