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6"/>
  </p:notesMasterIdLst>
  <p:sldIdLst>
    <p:sldId id="256" r:id="rId2"/>
    <p:sldId id="257" r:id="rId3"/>
    <p:sldId id="275" r:id="rId4"/>
    <p:sldId id="311" r:id="rId5"/>
    <p:sldId id="328" r:id="rId6"/>
    <p:sldId id="260" r:id="rId7"/>
    <p:sldId id="312" r:id="rId8"/>
    <p:sldId id="313" r:id="rId9"/>
    <p:sldId id="314" r:id="rId10"/>
    <p:sldId id="315" r:id="rId11"/>
    <p:sldId id="316" r:id="rId12"/>
    <p:sldId id="317" r:id="rId13"/>
    <p:sldId id="318" r:id="rId14"/>
    <p:sldId id="319" r:id="rId15"/>
    <p:sldId id="320" r:id="rId16"/>
    <p:sldId id="321" r:id="rId17"/>
    <p:sldId id="278" r:id="rId18"/>
    <p:sldId id="322" r:id="rId19"/>
    <p:sldId id="323" r:id="rId20"/>
    <p:sldId id="324" r:id="rId21"/>
    <p:sldId id="326" r:id="rId22"/>
    <p:sldId id="327" r:id="rId23"/>
    <p:sldId id="329" r:id="rId24"/>
    <p:sldId id="331" r:id="rId25"/>
  </p:sldIdLst>
  <p:sldSz cx="9144000" cy="5143500" type="screen16x9"/>
  <p:notesSz cx="6858000" cy="9144000"/>
  <p:embeddedFontLst>
    <p:embeddedFont>
      <p:font typeface="Calibri" panose="020F0502020204030204" pitchFamily="34" charset="0"/>
      <p:regular r:id="rId27"/>
      <p:bold r:id="rId28"/>
      <p:italic r:id="rId29"/>
      <p:boldItalic r:id="rId30"/>
    </p:embeddedFont>
    <p:embeddedFont>
      <p:font typeface="DM Sans" pitchFamily="2" charset="0"/>
      <p:regular r:id="rId31"/>
      <p:bold r:id="rId32"/>
      <p:italic r:id="rId33"/>
      <p:boldItalic r:id="rId34"/>
    </p:embeddedFont>
    <p:embeddedFont>
      <p:font typeface="Viga" panose="020B0604020202020204" charset="0"/>
      <p:regular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61">
          <p15:clr>
            <a:srgbClr val="9AA0A6"/>
          </p15:clr>
        </p15:guide>
        <p15:guide id="2" pos="2880">
          <p15:clr>
            <a:srgbClr val="9AA0A6"/>
          </p15:clr>
        </p15:guide>
        <p15:guide id="3" pos="456">
          <p15:clr>
            <a:srgbClr val="9AA0A6"/>
          </p15:clr>
        </p15:guide>
        <p15:guide id="4" orient="horz" pos="1732">
          <p15:clr>
            <a:srgbClr val="9AA0A6"/>
          </p15:clr>
        </p15:guide>
        <p15:guide id="5" orient="horz" pos="266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A8C3F4-BDA4-499E-8B93-B3AB02EF9A00}" v="7" dt="2023-07-09T18:55:09.919"/>
  </p1510:revLst>
</p1510:revInfo>
</file>

<file path=ppt/tableStyles.xml><?xml version="1.0" encoding="utf-8"?>
<a:tblStyleLst xmlns:a="http://schemas.openxmlformats.org/drawingml/2006/main" def="{1A2B77C5-C468-4201-9A2D-9CC927508EA4}">
  <a:tblStyle styleId="{1A2B77C5-C468-4201-9A2D-9CC927508EA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3447" autoAdjust="0"/>
  </p:normalViewPr>
  <p:slideViewPr>
    <p:cSldViewPr snapToGrid="0">
      <p:cViewPr varScale="1">
        <p:scale>
          <a:sx n="84" d="100"/>
          <a:sy n="84" d="100"/>
        </p:scale>
        <p:origin x="780" y="56"/>
      </p:cViewPr>
      <p:guideLst>
        <p:guide orient="horz" pos="461"/>
        <p:guide pos="2880"/>
        <p:guide pos="456"/>
        <p:guide orient="horz" pos="1732"/>
        <p:guide orient="horz" pos="266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6bb4ddd667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6bb4ddd667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85339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6bb4ddd667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6bb4ddd667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00639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6bb4ddd667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6bb4ddd667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57169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6bb4ddd667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6bb4ddd667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34300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6bb4ddd667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6bb4ddd667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33159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6bb4ddd667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6bb4ddd667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63674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6bb4ddd667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6bb4ddd667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08069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2"/>
        <p:cNvGrpSpPr/>
        <p:nvPr/>
      </p:nvGrpSpPr>
      <p:grpSpPr>
        <a:xfrm>
          <a:off x="0" y="0"/>
          <a:ext cx="0" cy="0"/>
          <a:chOff x="0" y="0"/>
          <a:chExt cx="0" cy="0"/>
        </a:xfrm>
      </p:grpSpPr>
      <p:sp>
        <p:nvSpPr>
          <p:cNvPr id="2083" name="Google Shape;2083;g6bdca54fc3_0_26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4" name="Google Shape;2084;g6bdca54fc3_0_26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01678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323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76983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57853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857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8499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5"/>
        <p:cNvGrpSpPr/>
        <p:nvPr/>
      </p:nvGrpSpPr>
      <p:grpSpPr>
        <a:xfrm>
          <a:off x="0" y="0"/>
          <a:ext cx="0" cy="0"/>
          <a:chOff x="0" y="0"/>
          <a:chExt cx="0" cy="0"/>
        </a:xfrm>
      </p:grpSpPr>
      <p:sp>
        <p:nvSpPr>
          <p:cNvPr id="1926" name="Google Shape;1926;g6bdca54fc3_0_26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7" name="Google Shape;1927;g6bdca54fc3_0_26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5"/>
        <p:cNvGrpSpPr/>
        <p:nvPr/>
      </p:nvGrpSpPr>
      <p:grpSpPr>
        <a:xfrm>
          <a:off x="0" y="0"/>
          <a:ext cx="0" cy="0"/>
          <a:chOff x="0" y="0"/>
          <a:chExt cx="0" cy="0"/>
        </a:xfrm>
      </p:grpSpPr>
      <p:sp>
        <p:nvSpPr>
          <p:cNvPr id="1646" name="Google Shape;1646;g6bdca54fc3_0_1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7" name="Google Shape;1647;g6bdca54fc3_0_1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7372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3590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6bb4ddd667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6bb4ddd667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6bb4ddd667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6bb4ddd667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2750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6bb4ddd667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6bb4ddd667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39771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6bb4ddd667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6bb4ddd667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3244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974350" y="527325"/>
            <a:ext cx="3769500" cy="2915100"/>
          </a:xfrm>
          <a:prstGeom prst="rect">
            <a:avLst/>
          </a:prstGeom>
        </p:spPr>
        <p:txBody>
          <a:bodyPr spcFirstLastPara="1" wrap="square" lIns="91425" tIns="91425" rIns="91425" bIns="91425" anchor="b" anchorCtr="0">
            <a:noAutofit/>
          </a:bodyPr>
          <a:lstStyle>
            <a:lvl1pPr lvl="0">
              <a:spcBef>
                <a:spcPts val="0"/>
              </a:spcBef>
              <a:spcAft>
                <a:spcPts val="0"/>
              </a:spcAft>
              <a:buClr>
                <a:srgbClr val="1F1C51"/>
              </a:buClr>
              <a:buSzPts val="4800"/>
              <a:buNone/>
              <a:defRPr sz="4800">
                <a:solidFill>
                  <a:srgbClr val="1F1C51"/>
                </a:solidFill>
              </a:defRPr>
            </a:lvl1pPr>
            <a:lvl2pPr lvl="1">
              <a:spcBef>
                <a:spcPts val="0"/>
              </a:spcBef>
              <a:spcAft>
                <a:spcPts val="0"/>
              </a:spcAft>
              <a:buClr>
                <a:srgbClr val="1F1C51"/>
              </a:buClr>
              <a:buSzPts val="6000"/>
              <a:buNone/>
              <a:defRPr sz="6000">
                <a:solidFill>
                  <a:srgbClr val="1F1C51"/>
                </a:solidFill>
              </a:defRPr>
            </a:lvl2pPr>
            <a:lvl3pPr lvl="2">
              <a:spcBef>
                <a:spcPts val="0"/>
              </a:spcBef>
              <a:spcAft>
                <a:spcPts val="0"/>
              </a:spcAft>
              <a:buClr>
                <a:srgbClr val="1F1C51"/>
              </a:buClr>
              <a:buSzPts val="6000"/>
              <a:buNone/>
              <a:defRPr sz="6000">
                <a:solidFill>
                  <a:srgbClr val="1F1C51"/>
                </a:solidFill>
              </a:defRPr>
            </a:lvl3pPr>
            <a:lvl4pPr lvl="3">
              <a:spcBef>
                <a:spcPts val="0"/>
              </a:spcBef>
              <a:spcAft>
                <a:spcPts val="0"/>
              </a:spcAft>
              <a:buClr>
                <a:srgbClr val="1F1C51"/>
              </a:buClr>
              <a:buSzPts val="6000"/>
              <a:buNone/>
              <a:defRPr sz="6000">
                <a:solidFill>
                  <a:srgbClr val="1F1C51"/>
                </a:solidFill>
              </a:defRPr>
            </a:lvl4pPr>
            <a:lvl5pPr lvl="4">
              <a:spcBef>
                <a:spcPts val="0"/>
              </a:spcBef>
              <a:spcAft>
                <a:spcPts val="0"/>
              </a:spcAft>
              <a:buClr>
                <a:srgbClr val="1F1C51"/>
              </a:buClr>
              <a:buSzPts val="6000"/>
              <a:buNone/>
              <a:defRPr sz="6000">
                <a:solidFill>
                  <a:srgbClr val="1F1C51"/>
                </a:solidFill>
              </a:defRPr>
            </a:lvl5pPr>
            <a:lvl6pPr lvl="5">
              <a:spcBef>
                <a:spcPts val="0"/>
              </a:spcBef>
              <a:spcAft>
                <a:spcPts val="0"/>
              </a:spcAft>
              <a:buClr>
                <a:srgbClr val="1F1C51"/>
              </a:buClr>
              <a:buSzPts val="6000"/>
              <a:buNone/>
              <a:defRPr sz="6000">
                <a:solidFill>
                  <a:srgbClr val="1F1C51"/>
                </a:solidFill>
              </a:defRPr>
            </a:lvl6pPr>
            <a:lvl7pPr lvl="6">
              <a:spcBef>
                <a:spcPts val="0"/>
              </a:spcBef>
              <a:spcAft>
                <a:spcPts val="0"/>
              </a:spcAft>
              <a:buClr>
                <a:srgbClr val="1F1C51"/>
              </a:buClr>
              <a:buSzPts val="6000"/>
              <a:buNone/>
              <a:defRPr sz="6000">
                <a:solidFill>
                  <a:srgbClr val="1F1C51"/>
                </a:solidFill>
              </a:defRPr>
            </a:lvl7pPr>
            <a:lvl8pPr lvl="7">
              <a:spcBef>
                <a:spcPts val="0"/>
              </a:spcBef>
              <a:spcAft>
                <a:spcPts val="0"/>
              </a:spcAft>
              <a:buClr>
                <a:srgbClr val="1F1C51"/>
              </a:buClr>
              <a:buSzPts val="6000"/>
              <a:buNone/>
              <a:defRPr sz="6000">
                <a:solidFill>
                  <a:srgbClr val="1F1C51"/>
                </a:solidFill>
              </a:defRPr>
            </a:lvl8pPr>
            <a:lvl9pPr lvl="8">
              <a:spcBef>
                <a:spcPts val="0"/>
              </a:spcBef>
              <a:spcAft>
                <a:spcPts val="0"/>
              </a:spcAft>
              <a:buClr>
                <a:srgbClr val="1F1C51"/>
              </a:buClr>
              <a:buSzPts val="6000"/>
              <a:buNone/>
              <a:defRPr sz="6000">
                <a:solidFill>
                  <a:srgbClr val="1F1C51"/>
                </a:solidFill>
              </a:defRPr>
            </a:lvl9pPr>
          </a:lstStyle>
          <a:p>
            <a:endParaRPr/>
          </a:p>
        </p:txBody>
      </p:sp>
      <p:sp>
        <p:nvSpPr>
          <p:cNvPr id="10" name="Google Shape;10;p2"/>
          <p:cNvSpPr txBox="1">
            <a:spLocks noGrp="1"/>
          </p:cNvSpPr>
          <p:nvPr>
            <p:ph type="subTitle" idx="1"/>
          </p:nvPr>
        </p:nvSpPr>
        <p:spPr>
          <a:xfrm>
            <a:off x="4974350" y="3518775"/>
            <a:ext cx="38763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1F1C51"/>
              </a:buClr>
              <a:buSzPts val="1800"/>
              <a:buNone/>
              <a:defRPr>
                <a:solidFill>
                  <a:srgbClr val="1F1C51"/>
                </a:solidFill>
              </a:defRPr>
            </a:lvl1pPr>
            <a:lvl2pPr lvl="1">
              <a:lnSpc>
                <a:spcPct val="100000"/>
              </a:lnSpc>
              <a:spcBef>
                <a:spcPts val="0"/>
              </a:spcBef>
              <a:spcAft>
                <a:spcPts val="0"/>
              </a:spcAft>
              <a:buClr>
                <a:srgbClr val="1F1C51"/>
              </a:buClr>
              <a:buSzPts val="2800"/>
              <a:buNone/>
              <a:defRPr sz="2800">
                <a:solidFill>
                  <a:srgbClr val="1F1C51"/>
                </a:solidFill>
              </a:defRPr>
            </a:lvl2pPr>
            <a:lvl3pPr lvl="2">
              <a:lnSpc>
                <a:spcPct val="100000"/>
              </a:lnSpc>
              <a:spcBef>
                <a:spcPts val="0"/>
              </a:spcBef>
              <a:spcAft>
                <a:spcPts val="0"/>
              </a:spcAft>
              <a:buClr>
                <a:srgbClr val="1F1C51"/>
              </a:buClr>
              <a:buSzPts val="2800"/>
              <a:buNone/>
              <a:defRPr sz="2800">
                <a:solidFill>
                  <a:srgbClr val="1F1C51"/>
                </a:solidFill>
              </a:defRPr>
            </a:lvl3pPr>
            <a:lvl4pPr lvl="3">
              <a:lnSpc>
                <a:spcPct val="100000"/>
              </a:lnSpc>
              <a:spcBef>
                <a:spcPts val="0"/>
              </a:spcBef>
              <a:spcAft>
                <a:spcPts val="0"/>
              </a:spcAft>
              <a:buClr>
                <a:srgbClr val="1F1C51"/>
              </a:buClr>
              <a:buSzPts val="2800"/>
              <a:buNone/>
              <a:defRPr sz="2800">
                <a:solidFill>
                  <a:srgbClr val="1F1C51"/>
                </a:solidFill>
              </a:defRPr>
            </a:lvl4pPr>
            <a:lvl5pPr lvl="4">
              <a:lnSpc>
                <a:spcPct val="100000"/>
              </a:lnSpc>
              <a:spcBef>
                <a:spcPts val="0"/>
              </a:spcBef>
              <a:spcAft>
                <a:spcPts val="0"/>
              </a:spcAft>
              <a:buClr>
                <a:srgbClr val="1F1C51"/>
              </a:buClr>
              <a:buSzPts val="2800"/>
              <a:buNone/>
              <a:defRPr sz="2800">
                <a:solidFill>
                  <a:srgbClr val="1F1C51"/>
                </a:solidFill>
              </a:defRPr>
            </a:lvl5pPr>
            <a:lvl6pPr lvl="5">
              <a:lnSpc>
                <a:spcPct val="100000"/>
              </a:lnSpc>
              <a:spcBef>
                <a:spcPts val="0"/>
              </a:spcBef>
              <a:spcAft>
                <a:spcPts val="0"/>
              </a:spcAft>
              <a:buClr>
                <a:srgbClr val="1F1C51"/>
              </a:buClr>
              <a:buSzPts val="2800"/>
              <a:buNone/>
              <a:defRPr sz="2800">
                <a:solidFill>
                  <a:srgbClr val="1F1C51"/>
                </a:solidFill>
              </a:defRPr>
            </a:lvl6pPr>
            <a:lvl7pPr lvl="6">
              <a:lnSpc>
                <a:spcPct val="100000"/>
              </a:lnSpc>
              <a:spcBef>
                <a:spcPts val="0"/>
              </a:spcBef>
              <a:spcAft>
                <a:spcPts val="0"/>
              </a:spcAft>
              <a:buClr>
                <a:srgbClr val="1F1C51"/>
              </a:buClr>
              <a:buSzPts val="2800"/>
              <a:buNone/>
              <a:defRPr sz="2800">
                <a:solidFill>
                  <a:srgbClr val="1F1C51"/>
                </a:solidFill>
              </a:defRPr>
            </a:lvl7pPr>
            <a:lvl8pPr lvl="7">
              <a:lnSpc>
                <a:spcPct val="100000"/>
              </a:lnSpc>
              <a:spcBef>
                <a:spcPts val="0"/>
              </a:spcBef>
              <a:spcAft>
                <a:spcPts val="0"/>
              </a:spcAft>
              <a:buClr>
                <a:srgbClr val="1F1C51"/>
              </a:buClr>
              <a:buSzPts val="2800"/>
              <a:buNone/>
              <a:defRPr sz="2800">
                <a:solidFill>
                  <a:srgbClr val="1F1C51"/>
                </a:solidFill>
              </a:defRPr>
            </a:lvl8pPr>
            <a:lvl9pPr lvl="8">
              <a:lnSpc>
                <a:spcPct val="100000"/>
              </a:lnSpc>
              <a:spcBef>
                <a:spcPts val="0"/>
              </a:spcBef>
              <a:spcAft>
                <a:spcPts val="0"/>
              </a:spcAft>
              <a:buClr>
                <a:srgbClr val="1F1C51"/>
              </a:buClr>
              <a:buSzPts val="2800"/>
              <a:buNone/>
              <a:defRPr sz="2800">
                <a:solidFill>
                  <a:srgbClr val="1F1C5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8BE3FF"/>
            </a:gs>
            <a:gs pos="100000">
              <a:srgbClr val="ACFFD9"/>
            </a:gs>
          </a:gsLst>
          <a:lin ang="5400012" scaled="0"/>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876325" y="1458975"/>
            <a:ext cx="4559100" cy="167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3"/>
          <p:cNvSpPr txBox="1">
            <a:spLocks noGrp="1"/>
          </p:cNvSpPr>
          <p:nvPr>
            <p:ph type="subTitle" idx="1"/>
          </p:nvPr>
        </p:nvSpPr>
        <p:spPr>
          <a:xfrm>
            <a:off x="876325" y="3087550"/>
            <a:ext cx="29778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800"/>
              <a:buNone/>
              <a:defRPr>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14" name="Google Shape;14;p3"/>
          <p:cNvSpPr txBox="1">
            <a:spLocks noGrp="1"/>
          </p:cNvSpPr>
          <p:nvPr>
            <p:ph type="title" idx="2" hasCustomPrompt="1"/>
          </p:nvPr>
        </p:nvSpPr>
        <p:spPr>
          <a:xfrm>
            <a:off x="876325" y="792425"/>
            <a:ext cx="2657700" cy="7926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626625" y="877875"/>
            <a:ext cx="7322400" cy="3262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cxnSp>
        <p:nvCxnSpPr>
          <p:cNvPr id="17" name="Google Shape;17;p4"/>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18" name="Google Shape;18;p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cxnSp>
        <p:nvCxnSpPr>
          <p:cNvPr id="25" name="Google Shape;25;p6"/>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26" name="Google Shape;26;p6"/>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Text">
  <p:cSld name="ONE_COLUMN_TEXT_1">
    <p:spTree>
      <p:nvGrpSpPr>
        <p:cNvPr id="1" name="Shape 64"/>
        <p:cNvGrpSpPr/>
        <p:nvPr/>
      </p:nvGrpSpPr>
      <p:grpSpPr>
        <a:xfrm>
          <a:off x="0" y="0"/>
          <a:ext cx="0" cy="0"/>
          <a:chOff x="0" y="0"/>
          <a:chExt cx="0" cy="0"/>
        </a:xfrm>
      </p:grpSpPr>
      <p:cxnSp>
        <p:nvCxnSpPr>
          <p:cNvPr id="65" name="Google Shape;65;p14"/>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66" name="Google Shape;66;p1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7" name="Google Shape;67;p14"/>
          <p:cNvSpPr txBox="1">
            <a:spLocks noGrp="1"/>
          </p:cNvSpPr>
          <p:nvPr>
            <p:ph type="body" idx="1"/>
          </p:nvPr>
        </p:nvSpPr>
        <p:spPr>
          <a:xfrm>
            <a:off x="5267775" y="2040625"/>
            <a:ext cx="2785200" cy="17895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sz="1800"/>
            </a:lvl2pPr>
            <a:lvl3pPr marL="1371600" lvl="2" indent="-342900" rtl="0">
              <a:spcBef>
                <a:spcPts val="1600"/>
              </a:spcBef>
              <a:spcAft>
                <a:spcPts val="0"/>
              </a:spcAft>
              <a:buSzPts val="1800"/>
              <a:buChar char="■"/>
              <a:defRPr sz="1800"/>
            </a:lvl3pPr>
            <a:lvl4pPr marL="1828800" lvl="3" indent="-342900" rtl="0">
              <a:spcBef>
                <a:spcPts val="1600"/>
              </a:spcBef>
              <a:spcAft>
                <a:spcPts val="0"/>
              </a:spcAft>
              <a:buSzPts val="1800"/>
              <a:buChar char="●"/>
              <a:defRPr sz="1800"/>
            </a:lvl4pPr>
            <a:lvl5pPr marL="2286000" lvl="4" indent="-342900" rtl="0">
              <a:spcBef>
                <a:spcPts val="1600"/>
              </a:spcBef>
              <a:spcAft>
                <a:spcPts val="0"/>
              </a:spcAft>
              <a:buSzPts val="1800"/>
              <a:buChar char="○"/>
              <a:defRPr sz="1800"/>
            </a:lvl5pPr>
            <a:lvl6pPr marL="2743200" lvl="5" indent="-342900" rtl="0">
              <a:spcBef>
                <a:spcPts val="1600"/>
              </a:spcBef>
              <a:spcAft>
                <a:spcPts val="0"/>
              </a:spcAft>
              <a:buSzPts val="1800"/>
              <a:buChar char="■"/>
              <a:defRPr sz="1800"/>
            </a:lvl6pPr>
            <a:lvl7pPr marL="3200400" lvl="6" indent="-342900" rtl="0">
              <a:spcBef>
                <a:spcPts val="1600"/>
              </a:spcBef>
              <a:spcAft>
                <a:spcPts val="0"/>
              </a:spcAft>
              <a:buSzPts val="1800"/>
              <a:buChar char="●"/>
              <a:defRPr sz="1800"/>
            </a:lvl7pPr>
            <a:lvl8pPr marL="3657600" lvl="7" indent="-342900" rtl="0">
              <a:spcBef>
                <a:spcPts val="1600"/>
              </a:spcBef>
              <a:spcAft>
                <a:spcPts val="0"/>
              </a:spcAft>
              <a:buSzPts val="1800"/>
              <a:buChar char="○"/>
              <a:defRPr sz="1800"/>
            </a:lvl8pPr>
            <a:lvl9pPr marL="4114800" lvl="8" indent="-342900" rtl="0">
              <a:spcBef>
                <a:spcPts val="1600"/>
              </a:spcBef>
              <a:spcAft>
                <a:spcPts val="1600"/>
              </a:spcAft>
              <a:buSzPts val="1800"/>
              <a:buChar char="■"/>
              <a:defRPr sz="1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2">
  <p:cSld name="SECTION_HEADER_1_1">
    <p:bg>
      <p:bgPr>
        <a:gradFill>
          <a:gsLst>
            <a:gs pos="0">
              <a:srgbClr val="8BE3FF"/>
            </a:gs>
            <a:gs pos="100000">
              <a:srgbClr val="ACFFD9"/>
            </a:gs>
          </a:gsLst>
          <a:lin ang="5400012" scaled="0"/>
        </a:gradFill>
        <a:effectLst/>
      </p:bgPr>
    </p:bg>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2588250" y="1458975"/>
            <a:ext cx="3967500" cy="167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16" name="Google Shape;116;p22"/>
          <p:cNvSpPr txBox="1">
            <a:spLocks noGrp="1"/>
          </p:cNvSpPr>
          <p:nvPr>
            <p:ph type="subTitle" idx="1"/>
          </p:nvPr>
        </p:nvSpPr>
        <p:spPr>
          <a:xfrm>
            <a:off x="3083100" y="3087550"/>
            <a:ext cx="29778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1F1C51"/>
              </a:buClr>
              <a:buSzPts val="1800"/>
              <a:buNone/>
              <a:defRPr>
                <a:solidFill>
                  <a:srgbClr val="1F1C51"/>
                </a:solidFill>
              </a:defRPr>
            </a:lvl1pPr>
            <a:lvl2pPr lvl="1" algn="ctr" rtl="0">
              <a:lnSpc>
                <a:spcPct val="100000"/>
              </a:lnSpc>
              <a:spcBef>
                <a:spcPts val="0"/>
              </a:spcBef>
              <a:spcAft>
                <a:spcPts val="0"/>
              </a:spcAft>
              <a:buClr>
                <a:srgbClr val="1F1C51"/>
              </a:buClr>
              <a:buSzPts val="2800"/>
              <a:buNone/>
              <a:defRPr sz="2800">
                <a:solidFill>
                  <a:srgbClr val="1F1C51"/>
                </a:solidFill>
              </a:defRPr>
            </a:lvl2pPr>
            <a:lvl3pPr lvl="2" algn="ctr" rtl="0">
              <a:lnSpc>
                <a:spcPct val="100000"/>
              </a:lnSpc>
              <a:spcBef>
                <a:spcPts val="0"/>
              </a:spcBef>
              <a:spcAft>
                <a:spcPts val="0"/>
              </a:spcAft>
              <a:buClr>
                <a:srgbClr val="1F1C51"/>
              </a:buClr>
              <a:buSzPts val="2800"/>
              <a:buNone/>
              <a:defRPr sz="2800">
                <a:solidFill>
                  <a:srgbClr val="1F1C51"/>
                </a:solidFill>
              </a:defRPr>
            </a:lvl3pPr>
            <a:lvl4pPr lvl="3" algn="ctr" rtl="0">
              <a:lnSpc>
                <a:spcPct val="100000"/>
              </a:lnSpc>
              <a:spcBef>
                <a:spcPts val="0"/>
              </a:spcBef>
              <a:spcAft>
                <a:spcPts val="0"/>
              </a:spcAft>
              <a:buClr>
                <a:srgbClr val="1F1C51"/>
              </a:buClr>
              <a:buSzPts val="2800"/>
              <a:buNone/>
              <a:defRPr sz="2800">
                <a:solidFill>
                  <a:srgbClr val="1F1C51"/>
                </a:solidFill>
              </a:defRPr>
            </a:lvl4pPr>
            <a:lvl5pPr lvl="4" algn="ctr" rtl="0">
              <a:lnSpc>
                <a:spcPct val="100000"/>
              </a:lnSpc>
              <a:spcBef>
                <a:spcPts val="0"/>
              </a:spcBef>
              <a:spcAft>
                <a:spcPts val="0"/>
              </a:spcAft>
              <a:buClr>
                <a:srgbClr val="1F1C51"/>
              </a:buClr>
              <a:buSzPts val="2800"/>
              <a:buNone/>
              <a:defRPr sz="2800">
                <a:solidFill>
                  <a:srgbClr val="1F1C51"/>
                </a:solidFill>
              </a:defRPr>
            </a:lvl5pPr>
            <a:lvl6pPr lvl="5" algn="ctr" rtl="0">
              <a:lnSpc>
                <a:spcPct val="100000"/>
              </a:lnSpc>
              <a:spcBef>
                <a:spcPts val="0"/>
              </a:spcBef>
              <a:spcAft>
                <a:spcPts val="0"/>
              </a:spcAft>
              <a:buClr>
                <a:srgbClr val="1F1C51"/>
              </a:buClr>
              <a:buSzPts val="2800"/>
              <a:buNone/>
              <a:defRPr sz="2800">
                <a:solidFill>
                  <a:srgbClr val="1F1C51"/>
                </a:solidFill>
              </a:defRPr>
            </a:lvl6pPr>
            <a:lvl7pPr lvl="6" algn="ctr" rtl="0">
              <a:lnSpc>
                <a:spcPct val="100000"/>
              </a:lnSpc>
              <a:spcBef>
                <a:spcPts val="0"/>
              </a:spcBef>
              <a:spcAft>
                <a:spcPts val="0"/>
              </a:spcAft>
              <a:buClr>
                <a:srgbClr val="1F1C51"/>
              </a:buClr>
              <a:buSzPts val="2800"/>
              <a:buNone/>
              <a:defRPr sz="2800">
                <a:solidFill>
                  <a:srgbClr val="1F1C51"/>
                </a:solidFill>
              </a:defRPr>
            </a:lvl7pPr>
            <a:lvl8pPr lvl="7" algn="ctr" rtl="0">
              <a:lnSpc>
                <a:spcPct val="100000"/>
              </a:lnSpc>
              <a:spcBef>
                <a:spcPts val="0"/>
              </a:spcBef>
              <a:spcAft>
                <a:spcPts val="0"/>
              </a:spcAft>
              <a:buClr>
                <a:srgbClr val="1F1C51"/>
              </a:buClr>
              <a:buSzPts val="2800"/>
              <a:buNone/>
              <a:defRPr sz="2800">
                <a:solidFill>
                  <a:srgbClr val="1F1C51"/>
                </a:solidFill>
              </a:defRPr>
            </a:lvl8pPr>
            <a:lvl9pPr lvl="8" algn="ctr"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117" name="Google Shape;117;p22"/>
          <p:cNvSpPr txBox="1">
            <a:spLocks noGrp="1"/>
          </p:cNvSpPr>
          <p:nvPr>
            <p:ph type="title" idx="2" hasCustomPrompt="1"/>
          </p:nvPr>
        </p:nvSpPr>
        <p:spPr>
          <a:xfrm>
            <a:off x="3243150" y="792425"/>
            <a:ext cx="2657700" cy="7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Viga"/>
              <a:buNone/>
              <a:defRPr sz="2800">
                <a:solidFill>
                  <a:schemeClr val="lt2"/>
                </a:solidFill>
                <a:latin typeface="Viga"/>
                <a:ea typeface="Viga"/>
                <a:cs typeface="Viga"/>
                <a:sym typeface="Viga"/>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chemeClr val="lt2"/>
              </a:buClr>
              <a:buSzPts val="1800"/>
              <a:buFont typeface="DM Sans"/>
              <a:buChar char="●"/>
              <a:defRPr sz="1800">
                <a:solidFill>
                  <a:schemeClr val="lt2"/>
                </a:solidFill>
                <a:latin typeface="DM Sans"/>
                <a:ea typeface="DM Sans"/>
                <a:cs typeface="DM Sans"/>
                <a:sym typeface="DM Sans"/>
              </a:defRPr>
            </a:lvl1pPr>
            <a:lvl2pPr marL="914400" lvl="1"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2pPr>
            <a:lvl3pPr marL="1371600" lvl="2"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3pPr>
            <a:lvl4pPr marL="1828800" lvl="3"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4pPr>
            <a:lvl5pPr marL="2286000" lvl="4"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5pPr>
            <a:lvl6pPr marL="2743200" lvl="5"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6pPr>
            <a:lvl7pPr marL="3200400" lvl="6"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7pPr>
            <a:lvl8pPr marL="3657600" lvl="7"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8pPr>
            <a:lvl9pPr marL="4114800" lvl="8" indent="-317500" rtl="0">
              <a:lnSpc>
                <a:spcPct val="100000"/>
              </a:lnSpc>
              <a:spcBef>
                <a:spcPts val="1600"/>
              </a:spcBef>
              <a:spcAft>
                <a:spcPts val="1600"/>
              </a:spcAft>
              <a:buClr>
                <a:schemeClr val="lt2"/>
              </a:buClr>
              <a:buSzPts val="1400"/>
              <a:buFont typeface="DM Sans"/>
              <a:buChar char="■"/>
              <a:defRPr>
                <a:solidFill>
                  <a:schemeClr val="lt2"/>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8" r:id="rId5"/>
    <p:sldLayoutId id="2147483660" r:id="rId6"/>
    <p:sldLayoutId id="2147483668"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p:nvPr/>
        </p:nvSpPr>
        <p:spPr>
          <a:xfrm rot="-7509504">
            <a:off x="5319101" y="209353"/>
            <a:ext cx="5179224" cy="5732711"/>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159;p29"/>
          <p:cNvSpPr txBox="1">
            <a:spLocks noGrp="1"/>
          </p:cNvSpPr>
          <p:nvPr>
            <p:ph type="ctrTitle"/>
          </p:nvPr>
        </p:nvSpPr>
        <p:spPr>
          <a:xfrm>
            <a:off x="5007125" y="1048525"/>
            <a:ext cx="3769500" cy="2915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dirty="0">
                <a:solidFill>
                  <a:schemeClr val="lt2"/>
                </a:solidFill>
              </a:rPr>
              <a:t>MINOR PROJECT- II</a:t>
            </a:r>
            <a:br>
              <a:rPr lang="en-US" sz="2800" dirty="0">
                <a:solidFill>
                  <a:schemeClr val="lt2"/>
                </a:solidFill>
              </a:rPr>
            </a:br>
            <a:br>
              <a:rPr lang="en-US" sz="2800" dirty="0">
                <a:solidFill>
                  <a:schemeClr val="lt2"/>
                </a:solidFill>
              </a:rPr>
            </a:br>
            <a:r>
              <a:rPr lang="en-US" sz="2800" dirty="0">
                <a:solidFill>
                  <a:schemeClr val="lt2"/>
                </a:solidFill>
              </a:rPr>
              <a:t>SECURITY ANALYSIS OF METASPLOITABLE 2 USING NMAP AND NESSUS</a:t>
            </a:r>
            <a:br>
              <a:rPr lang="en-US" sz="2800" dirty="0">
                <a:solidFill>
                  <a:schemeClr val="lt2"/>
                </a:solidFill>
              </a:rPr>
            </a:br>
            <a:br>
              <a:rPr lang="en-US" sz="2800" dirty="0">
                <a:solidFill>
                  <a:schemeClr val="lt2"/>
                </a:solidFill>
              </a:rPr>
            </a:br>
            <a:r>
              <a:rPr lang="en-US" sz="2400" dirty="0">
                <a:solidFill>
                  <a:schemeClr val="lt2"/>
                </a:solidFill>
              </a:rPr>
              <a:t>TEAM:- EUPHORBIA</a:t>
            </a:r>
            <a:br>
              <a:rPr lang="en-US" sz="2800" dirty="0">
                <a:solidFill>
                  <a:schemeClr val="lt2"/>
                </a:solidFill>
              </a:rPr>
            </a:br>
            <a:endParaRPr lang="en-IN" sz="2800" dirty="0">
              <a:solidFill>
                <a:schemeClr val="lt2"/>
              </a:solidFill>
            </a:endParaRPr>
          </a:p>
        </p:txBody>
      </p:sp>
      <p:grpSp>
        <p:nvGrpSpPr>
          <p:cNvPr id="161" name="Google Shape;161;p29"/>
          <p:cNvGrpSpPr/>
          <p:nvPr/>
        </p:nvGrpSpPr>
        <p:grpSpPr>
          <a:xfrm>
            <a:off x="196269" y="-35131"/>
            <a:ext cx="4117010" cy="5284424"/>
            <a:chOff x="196269" y="-35131"/>
            <a:chExt cx="4117010" cy="5284424"/>
          </a:xfrm>
        </p:grpSpPr>
        <p:grpSp>
          <p:nvGrpSpPr>
            <p:cNvPr id="162" name="Google Shape;162;p29"/>
            <p:cNvGrpSpPr/>
            <p:nvPr/>
          </p:nvGrpSpPr>
          <p:grpSpPr>
            <a:xfrm>
              <a:off x="196269" y="-35131"/>
              <a:ext cx="4117010" cy="4393434"/>
              <a:chOff x="43869" y="-35131"/>
              <a:chExt cx="4117010" cy="4393434"/>
            </a:xfrm>
          </p:grpSpPr>
          <p:sp>
            <p:nvSpPr>
              <p:cNvPr id="163" name="Google Shape;163;p29"/>
              <p:cNvSpPr/>
              <p:nvPr/>
            </p:nvSpPr>
            <p:spPr>
              <a:xfrm>
                <a:off x="3778000" y="1055743"/>
                <a:ext cx="227152" cy="225698"/>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 name="Google Shape;164;p29"/>
              <p:cNvGrpSpPr/>
              <p:nvPr/>
            </p:nvGrpSpPr>
            <p:grpSpPr>
              <a:xfrm>
                <a:off x="43869" y="-35131"/>
                <a:ext cx="4117010" cy="4393434"/>
                <a:chOff x="-6861500" y="-774675"/>
                <a:chExt cx="4221275" cy="4504700"/>
              </a:xfrm>
            </p:grpSpPr>
            <p:sp>
              <p:nvSpPr>
                <p:cNvPr id="165" name="Google Shape;165;p29"/>
                <p:cNvSpPr/>
                <p:nvPr/>
              </p:nvSpPr>
              <p:spPr>
                <a:xfrm>
                  <a:off x="-5567850" y="2977775"/>
                  <a:ext cx="2509100" cy="191100"/>
                </a:xfrm>
                <a:custGeom>
                  <a:avLst/>
                  <a:gdLst/>
                  <a:ahLst/>
                  <a:cxnLst/>
                  <a:rect l="l" t="t" r="r" b="b"/>
                  <a:pathLst>
                    <a:path w="100364" h="7644" extrusionOk="0">
                      <a:moveTo>
                        <a:pt x="7924" y="0"/>
                      </a:moveTo>
                      <a:lnTo>
                        <a:pt x="1" y="7643"/>
                      </a:lnTo>
                      <a:lnTo>
                        <a:pt x="100364" y="7643"/>
                      </a:lnTo>
                      <a:lnTo>
                        <a:pt x="924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9"/>
                <p:cNvSpPr/>
                <p:nvPr/>
              </p:nvSpPr>
              <p:spPr>
                <a:xfrm>
                  <a:off x="-5576575" y="2971225"/>
                  <a:ext cx="2526575" cy="204150"/>
                </a:xfrm>
                <a:custGeom>
                  <a:avLst/>
                  <a:gdLst/>
                  <a:ahLst/>
                  <a:cxnLst/>
                  <a:rect l="l" t="t" r="r" b="b"/>
                  <a:pathLst>
                    <a:path w="101063" h="8166" extrusionOk="0">
                      <a:moveTo>
                        <a:pt x="92685" y="523"/>
                      </a:moveTo>
                      <a:lnTo>
                        <a:pt x="100069" y="7645"/>
                      </a:lnTo>
                      <a:lnTo>
                        <a:pt x="994" y="7645"/>
                      </a:lnTo>
                      <a:lnTo>
                        <a:pt x="8378" y="523"/>
                      </a:lnTo>
                      <a:close/>
                      <a:moveTo>
                        <a:pt x="8273" y="1"/>
                      </a:moveTo>
                      <a:cubicBezTo>
                        <a:pt x="8206" y="1"/>
                        <a:pt x="8141" y="27"/>
                        <a:pt x="8092" y="75"/>
                      </a:cubicBezTo>
                      <a:lnTo>
                        <a:pt x="170" y="7718"/>
                      </a:lnTo>
                      <a:cubicBezTo>
                        <a:pt x="0" y="7881"/>
                        <a:pt x="115" y="8166"/>
                        <a:pt x="350" y="8166"/>
                      </a:cubicBezTo>
                      <a:lnTo>
                        <a:pt x="100713" y="8166"/>
                      </a:lnTo>
                      <a:cubicBezTo>
                        <a:pt x="100948" y="8166"/>
                        <a:pt x="101063" y="7880"/>
                        <a:pt x="100893" y="7718"/>
                      </a:cubicBezTo>
                      <a:lnTo>
                        <a:pt x="92971" y="75"/>
                      </a:lnTo>
                      <a:cubicBezTo>
                        <a:pt x="92922" y="27"/>
                        <a:pt x="92857" y="1"/>
                        <a:pt x="9279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9"/>
                <p:cNvSpPr/>
                <p:nvPr/>
              </p:nvSpPr>
              <p:spPr>
                <a:xfrm>
                  <a:off x="-5367125" y="2980250"/>
                  <a:ext cx="2029575" cy="142450"/>
                </a:xfrm>
                <a:custGeom>
                  <a:avLst/>
                  <a:gdLst/>
                  <a:ahLst/>
                  <a:cxnLst/>
                  <a:rect l="l" t="t" r="r" b="b"/>
                  <a:pathLst>
                    <a:path w="81183" h="5698" extrusionOk="0">
                      <a:moveTo>
                        <a:pt x="40592" y="0"/>
                      </a:moveTo>
                      <a:cubicBezTo>
                        <a:pt x="18173" y="0"/>
                        <a:pt x="0" y="1276"/>
                        <a:pt x="0" y="2849"/>
                      </a:cubicBezTo>
                      <a:cubicBezTo>
                        <a:pt x="0" y="4421"/>
                        <a:pt x="18173" y="5698"/>
                        <a:pt x="40592" y="5698"/>
                      </a:cubicBezTo>
                      <a:cubicBezTo>
                        <a:pt x="63009" y="5698"/>
                        <a:pt x="81183" y="4423"/>
                        <a:pt x="81183" y="2849"/>
                      </a:cubicBezTo>
                      <a:cubicBezTo>
                        <a:pt x="81183" y="1276"/>
                        <a:pt x="63009" y="0"/>
                        <a:pt x="4059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9"/>
                <p:cNvSpPr/>
                <p:nvPr/>
              </p:nvSpPr>
              <p:spPr>
                <a:xfrm>
                  <a:off x="-5567850" y="3168850"/>
                  <a:ext cx="2509100" cy="177150"/>
                </a:xfrm>
                <a:custGeom>
                  <a:avLst/>
                  <a:gdLst/>
                  <a:ahLst/>
                  <a:cxnLst/>
                  <a:rect l="l" t="t" r="r" b="b"/>
                  <a:pathLst>
                    <a:path w="100364" h="7086" extrusionOk="0">
                      <a:moveTo>
                        <a:pt x="1" y="0"/>
                      </a:moveTo>
                      <a:lnTo>
                        <a:pt x="1" y="7085"/>
                      </a:lnTo>
                      <a:lnTo>
                        <a:pt x="100364" y="7085"/>
                      </a:lnTo>
                      <a:lnTo>
                        <a:pt x="100364"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9"/>
                <p:cNvSpPr/>
                <p:nvPr/>
              </p:nvSpPr>
              <p:spPr>
                <a:xfrm>
                  <a:off x="-5574350" y="3162350"/>
                  <a:ext cx="2522125" cy="190150"/>
                </a:xfrm>
                <a:custGeom>
                  <a:avLst/>
                  <a:gdLst/>
                  <a:ahLst/>
                  <a:cxnLst/>
                  <a:rect l="l" t="t" r="r" b="b"/>
                  <a:pathLst>
                    <a:path w="100885" h="7606" extrusionOk="0">
                      <a:moveTo>
                        <a:pt x="100364" y="521"/>
                      </a:moveTo>
                      <a:lnTo>
                        <a:pt x="100364" y="7085"/>
                      </a:lnTo>
                      <a:lnTo>
                        <a:pt x="521" y="7085"/>
                      </a:lnTo>
                      <a:lnTo>
                        <a:pt x="521" y="521"/>
                      </a:lnTo>
                      <a:close/>
                      <a:moveTo>
                        <a:pt x="261" y="0"/>
                      </a:moveTo>
                      <a:cubicBezTo>
                        <a:pt x="117" y="0"/>
                        <a:pt x="1" y="116"/>
                        <a:pt x="1" y="260"/>
                      </a:cubicBezTo>
                      <a:lnTo>
                        <a:pt x="1" y="7345"/>
                      </a:lnTo>
                      <a:cubicBezTo>
                        <a:pt x="1" y="7488"/>
                        <a:pt x="117" y="7606"/>
                        <a:pt x="261" y="7606"/>
                      </a:cubicBezTo>
                      <a:lnTo>
                        <a:pt x="100624" y="7606"/>
                      </a:lnTo>
                      <a:cubicBezTo>
                        <a:pt x="100768" y="7606"/>
                        <a:pt x="100884" y="7488"/>
                        <a:pt x="100884" y="7345"/>
                      </a:cubicBezTo>
                      <a:lnTo>
                        <a:pt x="100884" y="260"/>
                      </a:lnTo>
                      <a:cubicBezTo>
                        <a:pt x="100884" y="116"/>
                        <a:pt x="100768" y="0"/>
                        <a:pt x="1006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9"/>
                <p:cNvSpPr/>
                <p:nvPr/>
              </p:nvSpPr>
              <p:spPr>
                <a:xfrm>
                  <a:off x="-5745350" y="3345975"/>
                  <a:ext cx="2864125" cy="191100"/>
                </a:xfrm>
                <a:custGeom>
                  <a:avLst/>
                  <a:gdLst/>
                  <a:ahLst/>
                  <a:cxnLst/>
                  <a:rect l="l" t="t" r="r" b="b"/>
                  <a:pathLst>
                    <a:path w="114565" h="7644" extrusionOk="0">
                      <a:moveTo>
                        <a:pt x="7101" y="0"/>
                      </a:moveTo>
                      <a:lnTo>
                        <a:pt x="0" y="7644"/>
                      </a:lnTo>
                      <a:lnTo>
                        <a:pt x="114565" y="7644"/>
                      </a:lnTo>
                      <a:lnTo>
                        <a:pt x="1074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9"/>
                <p:cNvSpPr/>
                <p:nvPr/>
              </p:nvSpPr>
              <p:spPr>
                <a:xfrm>
                  <a:off x="-5753975" y="3339475"/>
                  <a:ext cx="2881375" cy="204100"/>
                </a:xfrm>
                <a:custGeom>
                  <a:avLst/>
                  <a:gdLst/>
                  <a:ahLst/>
                  <a:cxnLst/>
                  <a:rect l="l" t="t" r="r" b="b"/>
                  <a:pathLst>
                    <a:path w="115255" h="8164" extrusionOk="0">
                      <a:moveTo>
                        <a:pt x="107696" y="521"/>
                      </a:moveTo>
                      <a:lnTo>
                        <a:pt x="114313" y="7643"/>
                      </a:lnTo>
                      <a:lnTo>
                        <a:pt x="943" y="7643"/>
                      </a:lnTo>
                      <a:lnTo>
                        <a:pt x="7559" y="521"/>
                      </a:lnTo>
                      <a:close/>
                      <a:moveTo>
                        <a:pt x="7446" y="0"/>
                      </a:moveTo>
                      <a:cubicBezTo>
                        <a:pt x="7373" y="0"/>
                        <a:pt x="7304" y="30"/>
                        <a:pt x="7255" y="84"/>
                      </a:cubicBezTo>
                      <a:lnTo>
                        <a:pt x="155" y="7727"/>
                      </a:lnTo>
                      <a:cubicBezTo>
                        <a:pt x="0" y="7893"/>
                        <a:pt x="119" y="8164"/>
                        <a:pt x="345" y="8164"/>
                      </a:cubicBezTo>
                      <a:lnTo>
                        <a:pt x="114910" y="8164"/>
                      </a:lnTo>
                      <a:cubicBezTo>
                        <a:pt x="115136" y="8164"/>
                        <a:pt x="115255" y="7894"/>
                        <a:pt x="115100" y="7727"/>
                      </a:cubicBezTo>
                      <a:lnTo>
                        <a:pt x="108000" y="84"/>
                      </a:lnTo>
                      <a:cubicBezTo>
                        <a:pt x="107951" y="30"/>
                        <a:pt x="107882" y="0"/>
                        <a:pt x="10780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9"/>
                <p:cNvSpPr/>
                <p:nvPr/>
              </p:nvSpPr>
              <p:spPr>
                <a:xfrm>
                  <a:off x="-5744850" y="3537050"/>
                  <a:ext cx="2863125" cy="186475"/>
                </a:xfrm>
                <a:custGeom>
                  <a:avLst/>
                  <a:gdLst/>
                  <a:ahLst/>
                  <a:cxnLst/>
                  <a:rect l="l" t="t" r="r" b="b"/>
                  <a:pathLst>
                    <a:path w="114525" h="7459" extrusionOk="0">
                      <a:moveTo>
                        <a:pt x="1" y="1"/>
                      </a:moveTo>
                      <a:lnTo>
                        <a:pt x="1" y="7459"/>
                      </a:lnTo>
                      <a:lnTo>
                        <a:pt x="114524" y="7459"/>
                      </a:lnTo>
                      <a:lnTo>
                        <a:pt x="1145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9"/>
                <p:cNvSpPr/>
                <p:nvPr/>
              </p:nvSpPr>
              <p:spPr>
                <a:xfrm>
                  <a:off x="-5751350" y="3530550"/>
                  <a:ext cx="2876125" cy="199475"/>
                </a:xfrm>
                <a:custGeom>
                  <a:avLst/>
                  <a:gdLst/>
                  <a:ahLst/>
                  <a:cxnLst/>
                  <a:rect l="l" t="t" r="r" b="b"/>
                  <a:pathLst>
                    <a:path w="115045" h="7979" extrusionOk="0">
                      <a:moveTo>
                        <a:pt x="114524" y="521"/>
                      </a:moveTo>
                      <a:lnTo>
                        <a:pt x="114524" y="7458"/>
                      </a:lnTo>
                      <a:lnTo>
                        <a:pt x="521" y="7458"/>
                      </a:lnTo>
                      <a:lnTo>
                        <a:pt x="521" y="521"/>
                      </a:lnTo>
                      <a:close/>
                      <a:moveTo>
                        <a:pt x="261" y="0"/>
                      </a:moveTo>
                      <a:cubicBezTo>
                        <a:pt x="117" y="0"/>
                        <a:pt x="1" y="116"/>
                        <a:pt x="1" y="261"/>
                      </a:cubicBezTo>
                      <a:lnTo>
                        <a:pt x="1" y="7719"/>
                      </a:lnTo>
                      <a:cubicBezTo>
                        <a:pt x="1" y="7861"/>
                        <a:pt x="117" y="7979"/>
                        <a:pt x="261" y="7979"/>
                      </a:cubicBezTo>
                      <a:lnTo>
                        <a:pt x="114784" y="7979"/>
                      </a:lnTo>
                      <a:cubicBezTo>
                        <a:pt x="114928" y="7979"/>
                        <a:pt x="115044" y="7861"/>
                        <a:pt x="115044" y="7719"/>
                      </a:cubicBezTo>
                      <a:lnTo>
                        <a:pt x="115044" y="261"/>
                      </a:lnTo>
                      <a:cubicBezTo>
                        <a:pt x="115044" y="116"/>
                        <a:pt x="114928" y="0"/>
                        <a:pt x="11478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9"/>
                <p:cNvSpPr/>
                <p:nvPr/>
              </p:nvSpPr>
              <p:spPr>
                <a:xfrm>
                  <a:off x="-4347575" y="-413325"/>
                  <a:ext cx="466400" cy="1692575"/>
                </a:xfrm>
                <a:custGeom>
                  <a:avLst/>
                  <a:gdLst/>
                  <a:ahLst/>
                  <a:cxnLst/>
                  <a:rect l="l" t="t" r="r" b="b"/>
                  <a:pathLst>
                    <a:path w="18656" h="67703" extrusionOk="0">
                      <a:moveTo>
                        <a:pt x="18135" y="0"/>
                      </a:moveTo>
                      <a:lnTo>
                        <a:pt x="18135" y="19792"/>
                      </a:lnTo>
                      <a:lnTo>
                        <a:pt x="0" y="19792"/>
                      </a:lnTo>
                      <a:lnTo>
                        <a:pt x="0" y="67703"/>
                      </a:lnTo>
                      <a:lnTo>
                        <a:pt x="521" y="67703"/>
                      </a:lnTo>
                      <a:lnTo>
                        <a:pt x="521" y="20313"/>
                      </a:lnTo>
                      <a:lnTo>
                        <a:pt x="18655" y="20313"/>
                      </a:lnTo>
                      <a:lnTo>
                        <a:pt x="18655"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9"/>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9"/>
                <p:cNvSpPr/>
                <p:nvPr/>
              </p:nvSpPr>
              <p:spPr>
                <a:xfrm>
                  <a:off x="-6823850" y="1135200"/>
                  <a:ext cx="2414425" cy="330175"/>
                </a:xfrm>
                <a:custGeom>
                  <a:avLst/>
                  <a:gdLst/>
                  <a:ahLst/>
                  <a:cxnLst/>
                  <a:rect l="l" t="t" r="r" b="b"/>
                  <a:pathLst>
                    <a:path w="96577" h="13207" extrusionOk="0">
                      <a:moveTo>
                        <a:pt x="1" y="1"/>
                      </a:moveTo>
                      <a:lnTo>
                        <a:pt x="1" y="521"/>
                      </a:lnTo>
                      <a:lnTo>
                        <a:pt x="16928" y="521"/>
                      </a:lnTo>
                      <a:lnTo>
                        <a:pt x="16928" y="13207"/>
                      </a:lnTo>
                      <a:lnTo>
                        <a:pt x="96576" y="13207"/>
                      </a:lnTo>
                      <a:lnTo>
                        <a:pt x="96576" y="12686"/>
                      </a:lnTo>
                      <a:lnTo>
                        <a:pt x="17449" y="12686"/>
                      </a:lnTo>
                      <a:lnTo>
                        <a:pt x="1744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9"/>
                <p:cNvSpPr/>
                <p:nvPr/>
              </p:nvSpPr>
              <p:spPr>
                <a:xfrm>
                  <a:off x="-5009350" y="-730475"/>
                  <a:ext cx="330175" cy="1698300"/>
                </a:xfrm>
                <a:custGeom>
                  <a:avLst/>
                  <a:gdLst/>
                  <a:ahLst/>
                  <a:cxnLst/>
                  <a:rect l="l" t="t" r="r" b="b"/>
                  <a:pathLst>
                    <a:path w="13207" h="67932" extrusionOk="0">
                      <a:moveTo>
                        <a:pt x="10232" y="1"/>
                      </a:moveTo>
                      <a:lnTo>
                        <a:pt x="10232" y="17747"/>
                      </a:lnTo>
                      <a:lnTo>
                        <a:pt x="1" y="17747"/>
                      </a:lnTo>
                      <a:lnTo>
                        <a:pt x="1" y="29725"/>
                      </a:lnTo>
                      <a:lnTo>
                        <a:pt x="12686" y="29725"/>
                      </a:lnTo>
                      <a:lnTo>
                        <a:pt x="12686" y="67931"/>
                      </a:lnTo>
                      <a:lnTo>
                        <a:pt x="13207" y="67931"/>
                      </a:lnTo>
                      <a:lnTo>
                        <a:pt x="13207" y="29204"/>
                      </a:lnTo>
                      <a:lnTo>
                        <a:pt x="522" y="29204"/>
                      </a:lnTo>
                      <a:lnTo>
                        <a:pt x="522" y="18267"/>
                      </a:lnTo>
                      <a:lnTo>
                        <a:pt x="10752" y="18267"/>
                      </a:lnTo>
                      <a:lnTo>
                        <a:pt x="10752"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9"/>
                <p:cNvSpPr/>
                <p:nvPr/>
              </p:nvSpPr>
              <p:spPr>
                <a:xfrm>
                  <a:off x="-3352000" y="-327750"/>
                  <a:ext cx="323675" cy="927275"/>
                </a:xfrm>
                <a:custGeom>
                  <a:avLst/>
                  <a:gdLst/>
                  <a:ahLst/>
                  <a:cxnLst/>
                  <a:rect l="l" t="t" r="r" b="b"/>
                  <a:pathLst>
                    <a:path w="12947" h="37091" extrusionOk="0">
                      <a:moveTo>
                        <a:pt x="6957" y="1"/>
                      </a:moveTo>
                      <a:lnTo>
                        <a:pt x="6957" y="11049"/>
                      </a:lnTo>
                      <a:lnTo>
                        <a:pt x="0" y="11049"/>
                      </a:lnTo>
                      <a:lnTo>
                        <a:pt x="0" y="37090"/>
                      </a:lnTo>
                      <a:lnTo>
                        <a:pt x="521" y="37090"/>
                      </a:lnTo>
                      <a:lnTo>
                        <a:pt x="521" y="11569"/>
                      </a:lnTo>
                      <a:lnTo>
                        <a:pt x="7477" y="11569"/>
                      </a:lnTo>
                      <a:lnTo>
                        <a:pt x="7477" y="521"/>
                      </a:lnTo>
                      <a:lnTo>
                        <a:pt x="12947" y="521"/>
                      </a:lnTo>
                      <a:lnTo>
                        <a:pt x="12947"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9"/>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9"/>
                <p:cNvSpPr/>
                <p:nvPr/>
              </p:nvSpPr>
              <p:spPr>
                <a:xfrm>
                  <a:off x="-6721550" y="603225"/>
                  <a:ext cx="910525" cy="309700"/>
                </a:xfrm>
                <a:custGeom>
                  <a:avLst/>
                  <a:gdLst/>
                  <a:ahLst/>
                  <a:cxnLst/>
                  <a:rect l="l" t="t" r="r" b="b"/>
                  <a:pathLst>
                    <a:path w="36421" h="12388" extrusionOk="0">
                      <a:moveTo>
                        <a:pt x="0" y="0"/>
                      </a:moveTo>
                      <a:lnTo>
                        <a:pt x="0" y="521"/>
                      </a:lnTo>
                      <a:lnTo>
                        <a:pt x="21020" y="521"/>
                      </a:lnTo>
                      <a:lnTo>
                        <a:pt x="21020" y="12388"/>
                      </a:lnTo>
                      <a:lnTo>
                        <a:pt x="36421" y="12388"/>
                      </a:lnTo>
                      <a:lnTo>
                        <a:pt x="36421" y="11867"/>
                      </a:lnTo>
                      <a:lnTo>
                        <a:pt x="21540" y="11867"/>
                      </a:lnTo>
                      <a:lnTo>
                        <a:pt x="21540"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9"/>
                <p:cNvSpPr/>
                <p:nvPr/>
              </p:nvSpPr>
              <p:spPr>
                <a:xfrm>
                  <a:off x="-6138425" y="2512600"/>
                  <a:ext cx="681750" cy="569200"/>
                </a:xfrm>
                <a:custGeom>
                  <a:avLst/>
                  <a:gdLst/>
                  <a:ahLst/>
                  <a:cxnLst/>
                  <a:rect l="l" t="t" r="r" b="b"/>
                  <a:pathLst>
                    <a:path w="27270" h="22768" extrusionOk="0">
                      <a:moveTo>
                        <a:pt x="26750" y="1"/>
                      </a:moveTo>
                      <a:lnTo>
                        <a:pt x="26750" y="10379"/>
                      </a:lnTo>
                      <a:lnTo>
                        <a:pt x="19792" y="10379"/>
                      </a:lnTo>
                      <a:lnTo>
                        <a:pt x="19792" y="22247"/>
                      </a:lnTo>
                      <a:lnTo>
                        <a:pt x="1" y="22247"/>
                      </a:lnTo>
                      <a:lnTo>
                        <a:pt x="1" y="22768"/>
                      </a:lnTo>
                      <a:lnTo>
                        <a:pt x="20313" y="22768"/>
                      </a:lnTo>
                      <a:lnTo>
                        <a:pt x="20313" y="10900"/>
                      </a:lnTo>
                      <a:lnTo>
                        <a:pt x="27269" y="10900"/>
                      </a:lnTo>
                      <a:lnTo>
                        <a:pt x="2726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9"/>
                <p:cNvSpPr/>
                <p:nvPr/>
              </p:nvSpPr>
              <p:spPr>
                <a:xfrm>
                  <a:off x="-3556625" y="2553500"/>
                  <a:ext cx="865900" cy="405525"/>
                </a:xfrm>
                <a:custGeom>
                  <a:avLst/>
                  <a:gdLst/>
                  <a:ahLst/>
                  <a:cxnLst/>
                  <a:rect l="l" t="t" r="r" b="b"/>
                  <a:pathLst>
                    <a:path w="34636" h="16221" extrusionOk="0">
                      <a:moveTo>
                        <a:pt x="1" y="0"/>
                      </a:moveTo>
                      <a:lnTo>
                        <a:pt x="1" y="11310"/>
                      </a:lnTo>
                      <a:lnTo>
                        <a:pt x="16481" y="11310"/>
                      </a:lnTo>
                      <a:lnTo>
                        <a:pt x="16481" y="6809"/>
                      </a:lnTo>
                      <a:lnTo>
                        <a:pt x="20462" y="6809"/>
                      </a:lnTo>
                      <a:lnTo>
                        <a:pt x="20462" y="16220"/>
                      </a:lnTo>
                      <a:lnTo>
                        <a:pt x="34636" y="16220"/>
                      </a:lnTo>
                      <a:lnTo>
                        <a:pt x="34636" y="15700"/>
                      </a:lnTo>
                      <a:lnTo>
                        <a:pt x="20983" y="15700"/>
                      </a:lnTo>
                      <a:lnTo>
                        <a:pt x="20983" y="6289"/>
                      </a:lnTo>
                      <a:lnTo>
                        <a:pt x="15960" y="6289"/>
                      </a:lnTo>
                      <a:lnTo>
                        <a:pt x="15960" y="10790"/>
                      </a:lnTo>
                      <a:lnTo>
                        <a:pt x="521" y="10790"/>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9"/>
                <p:cNvSpPr/>
                <p:nvPr/>
              </p:nvSpPr>
              <p:spPr>
                <a:xfrm>
                  <a:off x="-3919200"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6" y="2335"/>
                        <a:pt x="1260" y="2335"/>
                      </a:cubicBezTo>
                      <a:cubicBezTo>
                        <a:pt x="1411" y="2335"/>
                        <a:pt x="1562" y="2306"/>
                        <a:pt x="1707" y="2246"/>
                      </a:cubicBezTo>
                      <a:cubicBezTo>
                        <a:pt x="2143"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9"/>
                <p:cNvSpPr/>
                <p:nvPr/>
              </p:nvSpPr>
              <p:spPr>
                <a:xfrm>
                  <a:off x="-3926225" y="-449025"/>
                  <a:ext cx="74225" cy="71400"/>
                </a:xfrm>
                <a:custGeom>
                  <a:avLst/>
                  <a:gdLst/>
                  <a:ahLst/>
                  <a:cxnLst/>
                  <a:rect l="l" t="t" r="r" b="b"/>
                  <a:pathLst>
                    <a:path w="2969" h="2856" extrusionOk="0">
                      <a:moveTo>
                        <a:pt x="1541" y="521"/>
                      </a:moveTo>
                      <a:lnTo>
                        <a:pt x="1541" y="523"/>
                      </a:lnTo>
                      <a:cubicBezTo>
                        <a:pt x="2042" y="523"/>
                        <a:pt x="2448" y="928"/>
                        <a:pt x="2448" y="1428"/>
                      </a:cubicBezTo>
                      <a:cubicBezTo>
                        <a:pt x="2448" y="1795"/>
                        <a:pt x="2228" y="2126"/>
                        <a:pt x="1888" y="2266"/>
                      </a:cubicBezTo>
                      <a:cubicBezTo>
                        <a:pt x="1776" y="2313"/>
                        <a:pt x="1658" y="2335"/>
                        <a:pt x="1541" y="2335"/>
                      </a:cubicBezTo>
                      <a:cubicBezTo>
                        <a:pt x="1305" y="2335"/>
                        <a:pt x="1072" y="2243"/>
                        <a:pt x="899" y="2070"/>
                      </a:cubicBezTo>
                      <a:cubicBezTo>
                        <a:pt x="640" y="1811"/>
                        <a:pt x="563" y="1420"/>
                        <a:pt x="703" y="1081"/>
                      </a:cubicBezTo>
                      <a:cubicBezTo>
                        <a:pt x="843" y="743"/>
                        <a:pt x="1174" y="521"/>
                        <a:pt x="1541" y="521"/>
                      </a:cubicBezTo>
                      <a:close/>
                      <a:moveTo>
                        <a:pt x="1541" y="1"/>
                      </a:moveTo>
                      <a:cubicBezTo>
                        <a:pt x="1169" y="1"/>
                        <a:pt x="804" y="146"/>
                        <a:pt x="531" y="418"/>
                      </a:cubicBezTo>
                      <a:cubicBezTo>
                        <a:pt x="123" y="828"/>
                        <a:pt x="1" y="1442"/>
                        <a:pt x="222" y="1974"/>
                      </a:cubicBezTo>
                      <a:cubicBezTo>
                        <a:pt x="443" y="2508"/>
                        <a:pt x="963" y="2856"/>
                        <a:pt x="1541" y="2856"/>
                      </a:cubicBezTo>
                      <a:cubicBezTo>
                        <a:pt x="2329" y="2855"/>
                        <a:pt x="2967" y="2217"/>
                        <a:pt x="2969" y="1428"/>
                      </a:cubicBezTo>
                      <a:cubicBezTo>
                        <a:pt x="2969" y="851"/>
                        <a:pt x="2621" y="330"/>
                        <a:pt x="2087" y="110"/>
                      </a:cubicBezTo>
                      <a:cubicBezTo>
                        <a:pt x="1910"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9"/>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9"/>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9"/>
                <p:cNvSpPr/>
                <p:nvPr/>
              </p:nvSpPr>
              <p:spPr>
                <a:xfrm>
                  <a:off x="-4778350" y="-768150"/>
                  <a:ext cx="60675" cy="58400"/>
                </a:xfrm>
                <a:custGeom>
                  <a:avLst/>
                  <a:gdLst/>
                  <a:ahLst/>
                  <a:cxnLst/>
                  <a:rect l="l" t="t" r="r" b="b"/>
                  <a:pathLst>
                    <a:path w="2427" h="2336" extrusionOk="0">
                      <a:moveTo>
                        <a:pt x="1259" y="0"/>
                      </a:moveTo>
                      <a:cubicBezTo>
                        <a:pt x="787" y="0"/>
                        <a:pt x="361" y="285"/>
                        <a:pt x="180" y="721"/>
                      </a:cubicBezTo>
                      <a:cubicBezTo>
                        <a:pt x="0" y="1157"/>
                        <a:pt x="99" y="1659"/>
                        <a:pt x="434" y="1993"/>
                      </a:cubicBezTo>
                      <a:cubicBezTo>
                        <a:pt x="657" y="2217"/>
                        <a:pt x="955" y="2335"/>
                        <a:pt x="1259" y="2335"/>
                      </a:cubicBezTo>
                      <a:cubicBezTo>
                        <a:pt x="1410" y="2335"/>
                        <a:pt x="1561" y="2306"/>
                        <a:pt x="1706" y="2247"/>
                      </a:cubicBezTo>
                      <a:cubicBezTo>
                        <a:pt x="2142" y="2066"/>
                        <a:pt x="2427" y="1640"/>
                        <a:pt x="2427" y="1168"/>
                      </a:cubicBezTo>
                      <a:cubicBezTo>
                        <a:pt x="2427" y="523"/>
                        <a:pt x="1904"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9"/>
                <p:cNvSpPr/>
                <p:nvPr/>
              </p:nvSpPr>
              <p:spPr>
                <a:xfrm>
                  <a:off x="-4785375" y="-774675"/>
                  <a:ext cx="74225" cy="71425"/>
                </a:xfrm>
                <a:custGeom>
                  <a:avLst/>
                  <a:gdLst/>
                  <a:ahLst/>
                  <a:cxnLst/>
                  <a:rect l="l" t="t" r="r" b="b"/>
                  <a:pathLst>
                    <a:path w="2969" h="2857" extrusionOk="0">
                      <a:moveTo>
                        <a:pt x="1540" y="522"/>
                      </a:moveTo>
                      <a:cubicBezTo>
                        <a:pt x="2040" y="522"/>
                        <a:pt x="2447" y="927"/>
                        <a:pt x="2447" y="1429"/>
                      </a:cubicBezTo>
                      <a:cubicBezTo>
                        <a:pt x="2447" y="1796"/>
                        <a:pt x="2226" y="2126"/>
                        <a:pt x="1887" y="2267"/>
                      </a:cubicBezTo>
                      <a:cubicBezTo>
                        <a:pt x="1775" y="2313"/>
                        <a:pt x="1657" y="2336"/>
                        <a:pt x="1540" y="2336"/>
                      </a:cubicBezTo>
                      <a:cubicBezTo>
                        <a:pt x="1304" y="2336"/>
                        <a:pt x="1072" y="2244"/>
                        <a:pt x="899" y="2070"/>
                      </a:cubicBezTo>
                      <a:cubicBezTo>
                        <a:pt x="639" y="1811"/>
                        <a:pt x="562" y="1420"/>
                        <a:pt x="702" y="1081"/>
                      </a:cubicBezTo>
                      <a:cubicBezTo>
                        <a:pt x="843" y="742"/>
                        <a:pt x="1173" y="522"/>
                        <a:pt x="1540" y="522"/>
                      </a:cubicBezTo>
                      <a:close/>
                      <a:moveTo>
                        <a:pt x="1540" y="1"/>
                      </a:moveTo>
                      <a:cubicBezTo>
                        <a:pt x="1168" y="1"/>
                        <a:pt x="803" y="146"/>
                        <a:pt x="530" y="419"/>
                      </a:cubicBezTo>
                      <a:cubicBezTo>
                        <a:pt x="122" y="827"/>
                        <a:pt x="0" y="1442"/>
                        <a:pt x="220" y="1975"/>
                      </a:cubicBezTo>
                      <a:cubicBezTo>
                        <a:pt x="442" y="2509"/>
                        <a:pt x="963" y="2856"/>
                        <a:pt x="1540" y="2856"/>
                      </a:cubicBezTo>
                      <a:cubicBezTo>
                        <a:pt x="2329" y="2856"/>
                        <a:pt x="2967" y="2217"/>
                        <a:pt x="2968" y="1429"/>
                      </a:cubicBezTo>
                      <a:cubicBezTo>
                        <a:pt x="2968" y="851"/>
                        <a:pt x="2621" y="330"/>
                        <a:pt x="2086" y="110"/>
                      </a:cubicBezTo>
                      <a:cubicBezTo>
                        <a:pt x="1909"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9"/>
                <p:cNvSpPr/>
                <p:nvPr/>
              </p:nvSpPr>
              <p:spPr>
                <a:xfrm>
                  <a:off x="-5627475" y="-498225"/>
                  <a:ext cx="60700" cy="58425"/>
                </a:xfrm>
                <a:custGeom>
                  <a:avLst/>
                  <a:gdLst/>
                  <a:ahLst/>
                  <a:cxnLst/>
                  <a:rect l="l" t="t" r="r" b="b"/>
                  <a:pathLst>
                    <a:path w="2428" h="2337" extrusionOk="0">
                      <a:moveTo>
                        <a:pt x="1260" y="1"/>
                      </a:moveTo>
                      <a:cubicBezTo>
                        <a:pt x="788" y="1"/>
                        <a:pt x="361" y="286"/>
                        <a:pt x="181" y="721"/>
                      </a:cubicBezTo>
                      <a:cubicBezTo>
                        <a:pt x="1" y="1157"/>
                        <a:pt x="100" y="1660"/>
                        <a:pt x="434" y="1994"/>
                      </a:cubicBezTo>
                      <a:cubicBezTo>
                        <a:pt x="657" y="2218"/>
                        <a:pt x="956" y="2336"/>
                        <a:pt x="1260" y="2336"/>
                      </a:cubicBezTo>
                      <a:cubicBezTo>
                        <a:pt x="1411" y="2336"/>
                        <a:pt x="1562" y="2307"/>
                        <a:pt x="1707" y="2247"/>
                      </a:cubicBezTo>
                      <a:cubicBezTo>
                        <a:pt x="2143" y="2067"/>
                        <a:pt x="2427" y="1641"/>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9"/>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9"/>
                <p:cNvSpPr/>
                <p:nvPr/>
              </p:nvSpPr>
              <p:spPr>
                <a:xfrm>
                  <a:off x="-6753025" y="580550"/>
                  <a:ext cx="60675" cy="58375"/>
                </a:xfrm>
                <a:custGeom>
                  <a:avLst/>
                  <a:gdLst/>
                  <a:ahLst/>
                  <a:cxnLst/>
                  <a:rect l="l" t="t" r="r" b="b"/>
                  <a:pathLst>
                    <a:path w="2427" h="2335" extrusionOk="0">
                      <a:moveTo>
                        <a:pt x="1259" y="0"/>
                      </a:moveTo>
                      <a:cubicBezTo>
                        <a:pt x="787" y="0"/>
                        <a:pt x="362" y="285"/>
                        <a:pt x="182" y="721"/>
                      </a:cubicBezTo>
                      <a:cubicBezTo>
                        <a:pt x="0" y="1157"/>
                        <a:pt x="101" y="1659"/>
                        <a:pt x="435" y="1992"/>
                      </a:cubicBezTo>
                      <a:cubicBezTo>
                        <a:pt x="657" y="2216"/>
                        <a:pt x="956" y="2335"/>
                        <a:pt x="1260" y="2335"/>
                      </a:cubicBezTo>
                      <a:cubicBezTo>
                        <a:pt x="1410" y="2335"/>
                        <a:pt x="1562" y="2306"/>
                        <a:pt x="1706" y="2245"/>
                      </a:cubicBezTo>
                      <a:cubicBezTo>
                        <a:pt x="2142" y="2065"/>
                        <a:pt x="2427" y="1640"/>
                        <a:pt x="2427" y="1168"/>
                      </a:cubicBezTo>
                      <a:cubicBezTo>
                        <a:pt x="2427" y="522"/>
                        <a:pt x="1905"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9"/>
                <p:cNvSpPr/>
                <p:nvPr/>
              </p:nvSpPr>
              <p:spPr>
                <a:xfrm>
                  <a:off x="-6760050" y="574025"/>
                  <a:ext cx="74225" cy="71425"/>
                </a:xfrm>
                <a:custGeom>
                  <a:avLst/>
                  <a:gdLst/>
                  <a:ahLst/>
                  <a:cxnLst/>
                  <a:rect l="l" t="t" r="r" b="b"/>
                  <a:pathLst>
                    <a:path w="2969" h="2857" extrusionOk="0">
                      <a:moveTo>
                        <a:pt x="1540" y="522"/>
                      </a:moveTo>
                      <a:cubicBezTo>
                        <a:pt x="2042" y="522"/>
                        <a:pt x="2447" y="927"/>
                        <a:pt x="2447" y="1429"/>
                      </a:cubicBezTo>
                      <a:cubicBezTo>
                        <a:pt x="2447" y="1796"/>
                        <a:pt x="2227" y="2126"/>
                        <a:pt x="1888" y="2267"/>
                      </a:cubicBezTo>
                      <a:cubicBezTo>
                        <a:pt x="1776" y="2313"/>
                        <a:pt x="1658" y="2336"/>
                        <a:pt x="1541" y="2336"/>
                      </a:cubicBezTo>
                      <a:cubicBezTo>
                        <a:pt x="1305" y="2336"/>
                        <a:pt x="1073" y="2243"/>
                        <a:pt x="899" y="2069"/>
                      </a:cubicBezTo>
                      <a:cubicBezTo>
                        <a:pt x="639" y="1810"/>
                        <a:pt x="562" y="1420"/>
                        <a:pt x="702" y="1081"/>
                      </a:cubicBezTo>
                      <a:cubicBezTo>
                        <a:pt x="843" y="742"/>
                        <a:pt x="1173" y="522"/>
                        <a:pt x="1540" y="522"/>
                      </a:cubicBezTo>
                      <a:close/>
                      <a:moveTo>
                        <a:pt x="1542" y="1"/>
                      </a:moveTo>
                      <a:cubicBezTo>
                        <a:pt x="1170" y="1"/>
                        <a:pt x="804" y="146"/>
                        <a:pt x="530" y="419"/>
                      </a:cubicBezTo>
                      <a:cubicBezTo>
                        <a:pt x="122" y="827"/>
                        <a:pt x="0" y="1441"/>
                        <a:pt x="222" y="1975"/>
                      </a:cubicBezTo>
                      <a:cubicBezTo>
                        <a:pt x="442" y="2509"/>
                        <a:pt x="963" y="2856"/>
                        <a:pt x="1540" y="2856"/>
                      </a:cubicBezTo>
                      <a:cubicBezTo>
                        <a:pt x="2329" y="2855"/>
                        <a:pt x="2967" y="2217"/>
                        <a:pt x="2968" y="1429"/>
                      </a:cubicBezTo>
                      <a:cubicBezTo>
                        <a:pt x="2968" y="851"/>
                        <a:pt x="2621" y="330"/>
                        <a:pt x="2086" y="109"/>
                      </a:cubicBezTo>
                      <a:cubicBezTo>
                        <a:pt x="1910"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9"/>
                <p:cNvSpPr/>
                <p:nvPr/>
              </p:nvSpPr>
              <p:spPr>
                <a:xfrm>
                  <a:off x="-6854475" y="1111650"/>
                  <a:ext cx="60675" cy="58400"/>
                </a:xfrm>
                <a:custGeom>
                  <a:avLst/>
                  <a:gdLst/>
                  <a:ahLst/>
                  <a:cxnLst/>
                  <a:rect l="l" t="t" r="r" b="b"/>
                  <a:pathLst>
                    <a:path w="2427" h="2336" extrusionOk="0">
                      <a:moveTo>
                        <a:pt x="1260" y="0"/>
                      </a:moveTo>
                      <a:cubicBezTo>
                        <a:pt x="787" y="0"/>
                        <a:pt x="362" y="285"/>
                        <a:pt x="181" y="721"/>
                      </a:cubicBezTo>
                      <a:cubicBezTo>
                        <a:pt x="0" y="1157"/>
                        <a:pt x="101" y="1659"/>
                        <a:pt x="434" y="1994"/>
                      </a:cubicBezTo>
                      <a:cubicBezTo>
                        <a:pt x="658" y="2217"/>
                        <a:pt x="957" y="2335"/>
                        <a:pt x="1261" y="2335"/>
                      </a:cubicBezTo>
                      <a:cubicBezTo>
                        <a:pt x="1411" y="2335"/>
                        <a:pt x="1562" y="2306"/>
                        <a:pt x="1706" y="2247"/>
                      </a:cubicBezTo>
                      <a:cubicBezTo>
                        <a:pt x="2142" y="2066"/>
                        <a:pt x="2427" y="1640"/>
                        <a:pt x="2427" y="1168"/>
                      </a:cubicBezTo>
                      <a:cubicBezTo>
                        <a:pt x="2427" y="522"/>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9"/>
                <p:cNvSpPr/>
                <p:nvPr/>
              </p:nvSpPr>
              <p:spPr>
                <a:xfrm>
                  <a:off x="-6861500" y="1105125"/>
                  <a:ext cx="74250" cy="71425"/>
                </a:xfrm>
                <a:custGeom>
                  <a:avLst/>
                  <a:gdLst/>
                  <a:ahLst/>
                  <a:cxnLst/>
                  <a:rect l="l" t="t" r="r" b="b"/>
                  <a:pathLst>
                    <a:path w="2970" h="2857" extrusionOk="0">
                      <a:moveTo>
                        <a:pt x="1541" y="521"/>
                      </a:moveTo>
                      <a:cubicBezTo>
                        <a:pt x="2042" y="521"/>
                        <a:pt x="2448" y="927"/>
                        <a:pt x="2448" y="1429"/>
                      </a:cubicBezTo>
                      <a:cubicBezTo>
                        <a:pt x="2448" y="1796"/>
                        <a:pt x="2227" y="2126"/>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1" y="0"/>
                      </a:moveTo>
                      <a:cubicBezTo>
                        <a:pt x="1170" y="0"/>
                        <a:pt x="805" y="145"/>
                        <a:pt x="532" y="419"/>
                      </a:cubicBezTo>
                      <a:cubicBezTo>
                        <a:pt x="123" y="827"/>
                        <a:pt x="0" y="1441"/>
                        <a:pt x="222" y="1975"/>
                      </a:cubicBezTo>
                      <a:cubicBezTo>
                        <a:pt x="442" y="2508"/>
                        <a:pt x="963" y="2856"/>
                        <a:pt x="1541" y="2856"/>
                      </a:cubicBezTo>
                      <a:cubicBezTo>
                        <a:pt x="2329" y="2855"/>
                        <a:pt x="2967" y="2217"/>
                        <a:pt x="2968" y="1429"/>
                      </a:cubicBezTo>
                      <a:cubicBezTo>
                        <a:pt x="2970" y="851"/>
                        <a:pt x="2621" y="330"/>
                        <a:pt x="2088" y="109"/>
                      </a:cubicBezTo>
                      <a:cubicBezTo>
                        <a:pt x="1911" y="36"/>
                        <a:pt x="1725" y="0"/>
                        <a:pt x="154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9"/>
                <p:cNvSpPr/>
                <p:nvPr/>
              </p:nvSpPr>
              <p:spPr>
                <a:xfrm>
                  <a:off x="-6167350" y="3040500"/>
                  <a:ext cx="60675" cy="58400"/>
                </a:xfrm>
                <a:custGeom>
                  <a:avLst/>
                  <a:gdLst/>
                  <a:ahLst/>
                  <a:cxnLst/>
                  <a:rect l="l" t="t" r="r" b="b"/>
                  <a:pathLst>
                    <a:path w="2427" h="2336" extrusionOk="0">
                      <a:moveTo>
                        <a:pt x="1260" y="0"/>
                      </a:moveTo>
                      <a:cubicBezTo>
                        <a:pt x="787" y="0"/>
                        <a:pt x="362" y="285"/>
                        <a:pt x="182" y="721"/>
                      </a:cubicBezTo>
                      <a:cubicBezTo>
                        <a:pt x="0" y="1158"/>
                        <a:pt x="101" y="1659"/>
                        <a:pt x="435" y="1993"/>
                      </a:cubicBezTo>
                      <a:cubicBezTo>
                        <a:pt x="658" y="2217"/>
                        <a:pt x="956" y="2335"/>
                        <a:pt x="1260" y="2335"/>
                      </a:cubicBezTo>
                      <a:cubicBezTo>
                        <a:pt x="1410" y="2335"/>
                        <a:pt x="1562" y="2306"/>
                        <a:pt x="1706" y="2246"/>
                      </a:cubicBezTo>
                      <a:cubicBezTo>
                        <a:pt x="2142"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9"/>
                <p:cNvSpPr/>
                <p:nvPr/>
              </p:nvSpPr>
              <p:spPr>
                <a:xfrm>
                  <a:off x="-6174375" y="3034000"/>
                  <a:ext cx="74225" cy="71425"/>
                </a:xfrm>
                <a:custGeom>
                  <a:avLst/>
                  <a:gdLst/>
                  <a:ahLst/>
                  <a:cxnLst/>
                  <a:rect l="l" t="t" r="r" b="b"/>
                  <a:pathLst>
                    <a:path w="2969" h="2857" extrusionOk="0">
                      <a:moveTo>
                        <a:pt x="1541" y="521"/>
                      </a:moveTo>
                      <a:cubicBezTo>
                        <a:pt x="2042" y="522"/>
                        <a:pt x="2448" y="927"/>
                        <a:pt x="2448" y="1427"/>
                      </a:cubicBezTo>
                      <a:cubicBezTo>
                        <a:pt x="2448" y="1794"/>
                        <a:pt x="2227" y="2125"/>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2" y="1"/>
                      </a:moveTo>
                      <a:cubicBezTo>
                        <a:pt x="1170" y="1"/>
                        <a:pt x="804" y="146"/>
                        <a:pt x="531" y="419"/>
                      </a:cubicBezTo>
                      <a:cubicBezTo>
                        <a:pt x="123" y="827"/>
                        <a:pt x="0" y="1441"/>
                        <a:pt x="222" y="1975"/>
                      </a:cubicBezTo>
                      <a:cubicBezTo>
                        <a:pt x="442" y="2508"/>
                        <a:pt x="963" y="2856"/>
                        <a:pt x="1541" y="2856"/>
                      </a:cubicBezTo>
                      <a:cubicBezTo>
                        <a:pt x="2329" y="2855"/>
                        <a:pt x="2968" y="2216"/>
                        <a:pt x="2968" y="1427"/>
                      </a:cubicBezTo>
                      <a:cubicBezTo>
                        <a:pt x="2968" y="850"/>
                        <a:pt x="2621" y="329"/>
                        <a:pt x="2087" y="109"/>
                      </a:cubicBezTo>
                      <a:cubicBezTo>
                        <a:pt x="1911"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9"/>
                <p:cNvSpPr/>
                <p:nvPr/>
              </p:nvSpPr>
              <p:spPr>
                <a:xfrm>
                  <a:off x="-2707425" y="2917525"/>
                  <a:ext cx="60700" cy="58400"/>
                </a:xfrm>
                <a:custGeom>
                  <a:avLst/>
                  <a:gdLst/>
                  <a:ahLst/>
                  <a:cxnLst/>
                  <a:rect l="l" t="t" r="r" b="b"/>
                  <a:pathLst>
                    <a:path w="2428" h="2336" extrusionOk="0">
                      <a:moveTo>
                        <a:pt x="1260" y="1"/>
                      </a:moveTo>
                      <a:cubicBezTo>
                        <a:pt x="788" y="1"/>
                        <a:pt x="362" y="285"/>
                        <a:pt x="181" y="722"/>
                      </a:cubicBezTo>
                      <a:cubicBezTo>
                        <a:pt x="1" y="1158"/>
                        <a:pt x="100" y="1659"/>
                        <a:pt x="434" y="1994"/>
                      </a:cubicBezTo>
                      <a:cubicBezTo>
                        <a:pt x="658" y="2217"/>
                        <a:pt x="956" y="2336"/>
                        <a:pt x="1260" y="2336"/>
                      </a:cubicBezTo>
                      <a:cubicBezTo>
                        <a:pt x="1410" y="2336"/>
                        <a:pt x="1562" y="2307"/>
                        <a:pt x="1707" y="2247"/>
                      </a:cubicBezTo>
                      <a:cubicBezTo>
                        <a:pt x="2143" y="2066"/>
                        <a:pt x="2427" y="1640"/>
                        <a:pt x="2427" y="1169"/>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9"/>
                <p:cNvSpPr/>
                <p:nvPr/>
              </p:nvSpPr>
              <p:spPr>
                <a:xfrm>
                  <a:off x="-2714450" y="2911025"/>
                  <a:ext cx="74225" cy="71400"/>
                </a:xfrm>
                <a:custGeom>
                  <a:avLst/>
                  <a:gdLst/>
                  <a:ahLst/>
                  <a:cxnLst/>
                  <a:rect l="l" t="t" r="r" b="b"/>
                  <a:pathLst>
                    <a:path w="2969" h="2856" extrusionOk="0">
                      <a:moveTo>
                        <a:pt x="1543" y="522"/>
                      </a:moveTo>
                      <a:cubicBezTo>
                        <a:pt x="2042" y="522"/>
                        <a:pt x="2448" y="928"/>
                        <a:pt x="2449" y="1429"/>
                      </a:cubicBezTo>
                      <a:cubicBezTo>
                        <a:pt x="2448" y="1795"/>
                        <a:pt x="2228" y="2125"/>
                        <a:pt x="1889" y="2266"/>
                      </a:cubicBezTo>
                      <a:cubicBezTo>
                        <a:pt x="1777" y="2312"/>
                        <a:pt x="1659" y="2335"/>
                        <a:pt x="1542" y="2335"/>
                      </a:cubicBezTo>
                      <a:cubicBezTo>
                        <a:pt x="1307" y="2335"/>
                        <a:pt x="1075" y="2243"/>
                        <a:pt x="900" y="2070"/>
                      </a:cubicBezTo>
                      <a:cubicBezTo>
                        <a:pt x="641" y="1810"/>
                        <a:pt x="564" y="1421"/>
                        <a:pt x="703" y="1083"/>
                      </a:cubicBezTo>
                      <a:cubicBezTo>
                        <a:pt x="844" y="744"/>
                        <a:pt x="1174" y="522"/>
                        <a:pt x="1541" y="522"/>
                      </a:cubicBezTo>
                      <a:cubicBezTo>
                        <a:pt x="1542" y="522"/>
                        <a:pt x="1543" y="522"/>
                        <a:pt x="1543" y="522"/>
                      </a:cubicBezTo>
                      <a:close/>
                      <a:moveTo>
                        <a:pt x="1541" y="1"/>
                      </a:moveTo>
                      <a:cubicBezTo>
                        <a:pt x="1170" y="1"/>
                        <a:pt x="805" y="145"/>
                        <a:pt x="531" y="419"/>
                      </a:cubicBezTo>
                      <a:cubicBezTo>
                        <a:pt x="123" y="827"/>
                        <a:pt x="1" y="1441"/>
                        <a:pt x="222" y="1974"/>
                      </a:cubicBezTo>
                      <a:cubicBezTo>
                        <a:pt x="443" y="2508"/>
                        <a:pt x="963" y="2855"/>
                        <a:pt x="1541" y="2855"/>
                      </a:cubicBezTo>
                      <a:cubicBezTo>
                        <a:pt x="2328" y="2855"/>
                        <a:pt x="2967" y="2216"/>
                        <a:pt x="2969" y="1429"/>
                      </a:cubicBezTo>
                      <a:cubicBezTo>
                        <a:pt x="2969" y="851"/>
                        <a:pt x="2621" y="331"/>
                        <a:pt x="2087" y="109"/>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9"/>
                <p:cNvSpPr/>
                <p:nvPr/>
              </p:nvSpPr>
              <p:spPr>
                <a:xfrm>
                  <a:off x="-3040900" y="-351250"/>
                  <a:ext cx="60700" cy="58400"/>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9"/>
                <p:cNvSpPr/>
                <p:nvPr/>
              </p:nvSpPr>
              <p:spPr>
                <a:xfrm>
                  <a:off x="-3047925" y="-357750"/>
                  <a:ext cx="74225" cy="71450"/>
                </a:xfrm>
                <a:custGeom>
                  <a:avLst/>
                  <a:gdLst/>
                  <a:ahLst/>
                  <a:cxnLst/>
                  <a:rect l="l" t="t" r="r" b="b"/>
                  <a:pathLst>
                    <a:path w="2969" h="2858" extrusionOk="0">
                      <a:moveTo>
                        <a:pt x="1541" y="521"/>
                      </a:moveTo>
                      <a:cubicBezTo>
                        <a:pt x="2041" y="522"/>
                        <a:pt x="2447" y="928"/>
                        <a:pt x="2448" y="1428"/>
                      </a:cubicBezTo>
                      <a:cubicBezTo>
                        <a:pt x="2448" y="1795"/>
                        <a:pt x="2226" y="2127"/>
                        <a:pt x="1887" y="2267"/>
                      </a:cubicBezTo>
                      <a:cubicBezTo>
                        <a:pt x="1775" y="2314"/>
                        <a:pt x="1658" y="2336"/>
                        <a:pt x="1541" y="2336"/>
                      </a:cubicBezTo>
                      <a:cubicBezTo>
                        <a:pt x="1305" y="2336"/>
                        <a:pt x="1073" y="2244"/>
                        <a:pt x="899" y="2070"/>
                      </a:cubicBezTo>
                      <a:cubicBezTo>
                        <a:pt x="640" y="1811"/>
                        <a:pt x="562" y="1421"/>
                        <a:pt x="703" y="1082"/>
                      </a:cubicBezTo>
                      <a:cubicBezTo>
                        <a:pt x="842" y="743"/>
                        <a:pt x="1174" y="521"/>
                        <a:pt x="1541" y="521"/>
                      </a:cubicBezTo>
                      <a:close/>
                      <a:moveTo>
                        <a:pt x="1540" y="1"/>
                      </a:moveTo>
                      <a:cubicBezTo>
                        <a:pt x="1169" y="1"/>
                        <a:pt x="804" y="146"/>
                        <a:pt x="531" y="419"/>
                      </a:cubicBezTo>
                      <a:cubicBezTo>
                        <a:pt x="123" y="828"/>
                        <a:pt x="1" y="1441"/>
                        <a:pt x="221" y="1976"/>
                      </a:cubicBezTo>
                      <a:cubicBezTo>
                        <a:pt x="442" y="2508"/>
                        <a:pt x="963" y="2857"/>
                        <a:pt x="1541" y="2857"/>
                      </a:cubicBezTo>
                      <a:cubicBezTo>
                        <a:pt x="2328" y="2856"/>
                        <a:pt x="2967" y="2216"/>
                        <a:pt x="2968" y="1428"/>
                      </a:cubicBezTo>
                      <a:cubicBezTo>
                        <a:pt x="2968" y="851"/>
                        <a:pt x="2620" y="330"/>
                        <a:pt x="2087" y="110"/>
                      </a:cubicBezTo>
                      <a:cubicBezTo>
                        <a:pt x="1910"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9"/>
                <p:cNvSpPr/>
                <p:nvPr/>
              </p:nvSpPr>
              <p:spPr>
                <a:xfrm>
                  <a:off x="-4837450" y="2516525"/>
                  <a:ext cx="992800" cy="523425"/>
                </a:xfrm>
                <a:custGeom>
                  <a:avLst/>
                  <a:gdLst/>
                  <a:ahLst/>
                  <a:cxnLst/>
                  <a:rect l="l" t="t" r="r" b="b"/>
                  <a:pathLst>
                    <a:path w="39712" h="20937" extrusionOk="0">
                      <a:moveTo>
                        <a:pt x="4582" y="1"/>
                      </a:moveTo>
                      <a:lnTo>
                        <a:pt x="4582" y="10156"/>
                      </a:lnTo>
                      <a:cubicBezTo>
                        <a:pt x="4582" y="13469"/>
                        <a:pt x="3439" y="16685"/>
                        <a:pt x="1338" y="19282"/>
                      </a:cubicBezTo>
                      <a:lnTo>
                        <a:pt x="0" y="20936"/>
                      </a:lnTo>
                      <a:lnTo>
                        <a:pt x="39712" y="20936"/>
                      </a:lnTo>
                      <a:lnTo>
                        <a:pt x="38374" y="19282"/>
                      </a:lnTo>
                      <a:cubicBezTo>
                        <a:pt x="36273" y="16685"/>
                        <a:pt x="35130" y="13469"/>
                        <a:pt x="35130" y="10156"/>
                      </a:cubicBezTo>
                      <a:lnTo>
                        <a:pt x="351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9"/>
                <p:cNvSpPr/>
                <p:nvPr/>
              </p:nvSpPr>
              <p:spPr>
                <a:xfrm>
                  <a:off x="-4845950" y="2510025"/>
                  <a:ext cx="1009825" cy="536425"/>
                </a:xfrm>
                <a:custGeom>
                  <a:avLst/>
                  <a:gdLst/>
                  <a:ahLst/>
                  <a:cxnLst/>
                  <a:rect l="l" t="t" r="r" b="b"/>
                  <a:pathLst>
                    <a:path w="40393" h="21457" extrusionOk="0">
                      <a:moveTo>
                        <a:pt x="35209" y="521"/>
                      </a:moveTo>
                      <a:lnTo>
                        <a:pt x="35209" y="10414"/>
                      </a:lnTo>
                      <a:cubicBezTo>
                        <a:pt x="35209" y="13773"/>
                        <a:pt x="36383" y="17073"/>
                        <a:pt x="38512" y="19707"/>
                      </a:cubicBezTo>
                      <a:lnTo>
                        <a:pt x="39507" y="20936"/>
                      </a:lnTo>
                      <a:lnTo>
                        <a:pt x="885" y="20936"/>
                      </a:lnTo>
                      <a:lnTo>
                        <a:pt x="1881" y="19707"/>
                      </a:lnTo>
                      <a:cubicBezTo>
                        <a:pt x="4009" y="17073"/>
                        <a:pt x="5183" y="13773"/>
                        <a:pt x="5183" y="10414"/>
                      </a:cubicBezTo>
                      <a:lnTo>
                        <a:pt x="5183" y="521"/>
                      </a:lnTo>
                      <a:close/>
                      <a:moveTo>
                        <a:pt x="4922" y="1"/>
                      </a:moveTo>
                      <a:cubicBezTo>
                        <a:pt x="4780" y="1"/>
                        <a:pt x="4662" y="117"/>
                        <a:pt x="4663" y="261"/>
                      </a:cubicBezTo>
                      <a:lnTo>
                        <a:pt x="4663" y="10414"/>
                      </a:lnTo>
                      <a:cubicBezTo>
                        <a:pt x="4663" y="13655"/>
                        <a:pt x="3531" y="16838"/>
                        <a:pt x="1476" y="19379"/>
                      </a:cubicBezTo>
                      <a:lnTo>
                        <a:pt x="138" y="21033"/>
                      </a:lnTo>
                      <a:cubicBezTo>
                        <a:pt x="0" y="21203"/>
                        <a:pt x="121" y="21457"/>
                        <a:pt x="340" y="21457"/>
                      </a:cubicBezTo>
                      <a:lnTo>
                        <a:pt x="40052" y="21457"/>
                      </a:lnTo>
                      <a:cubicBezTo>
                        <a:pt x="40270" y="21457"/>
                        <a:pt x="40392" y="21203"/>
                        <a:pt x="40254" y="21033"/>
                      </a:cubicBezTo>
                      <a:lnTo>
                        <a:pt x="38916" y="19379"/>
                      </a:lnTo>
                      <a:cubicBezTo>
                        <a:pt x="36861" y="16838"/>
                        <a:pt x="35730" y="13655"/>
                        <a:pt x="35730" y="10414"/>
                      </a:cubicBezTo>
                      <a:lnTo>
                        <a:pt x="35730" y="261"/>
                      </a:lnTo>
                      <a:cubicBezTo>
                        <a:pt x="35730" y="117"/>
                        <a:pt x="35613" y="1"/>
                        <a:pt x="3547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9"/>
                <p:cNvSpPr/>
                <p:nvPr/>
              </p:nvSpPr>
              <p:spPr>
                <a:xfrm>
                  <a:off x="-4769800" y="2248925"/>
                  <a:ext cx="857475" cy="431675"/>
                </a:xfrm>
                <a:custGeom>
                  <a:avLst/>
                  <a:gdLst/>
                  <a:ahLst/>
                  <a:cxnLst/>
                  <a:rect l="l" t="t" r="r" b="b"/>
                  <a:pathLst>
                    <a:path w="34299" h="17267" extrusionOk="0">
                      <a:moveTo>
                        <a:pt x="1876" y="1"/>
                      </a:moveTo>
                      <a:lnTo>
                        <a:pt x="1876" y="10155"/>
                      </a:lnTo>
                      <a:cubicBezTo>
                        <a:pt x="1875" y="12647"/>
                        <a:pt x="1229" y="15097"/>
                        <a:pt x="1" y="17267"/>
                      </a:cubicBezTo>
                      <a:lnTo>
                        <a:pt x="34298" y="17267"/>
                      </a:lnTo>
                      <a:cubicBezTo>
                        <a:pt x="33072" y="15097"/>
                        <a:pt x="32425" y="12647"/>
                        <a:pt x="32424" y="10155"/>
                      </a:cubicBezTo>
                      <a:lnTo>
                        <a:pt x="324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9"/>
                <p:cNvSpPr/>
                <p:nvPr/>
              </p:nvSpPr>
              <p:spPr>
                <a:xfrm>
                  <a:off x="-5875675" y="342950"/>
                  <a:ext cx="3069250" cy="2253650"/>
                </a:xfrm>
                <a:custGeom>
                  <a:avLst/>
                  <a:gdLst/>
                  <a:ahLst/>
                  <a:cxnLst/>
                  <a:rect l="l" t="t" r="r" b="b"/>
                  <a:pathLst>
                    <a:path w="122770" h="90146" extrusionOk="0">
                      <a:moveTo>
                        <a:pt x="4815" y="0"/>
                      </a:moveTo>
                      <a:cubicBezTo>
                        <a:pt x="2156" y="0"/>
                        <a:pt x="0" y="2155"/>
                        <a:pt x="0" y="4815"/>
                      </a:cubicBezTo>
                      <a:lnTo>
                        <a:pt x="0" y="86110"/>
                      </a:lnTo>
                      <a:cubicBezTo>
                        <a:pt x="0" y="88339"/>
                        <a:pt x="1808" y="90146"/>
                        <a:pt x="4037" y="90146"/>
                      </a:cubicBezTo>
                      <a:lnTo>
                        <a:pt x="118369" y="90146"/>
                      </a:lnTo>
                      <a:cubicBezTo>
                        <a:pt x="120800" y="90146"/>
                        <a:pt x="122770" y="88177"/>
                        <a:pt x="122770" y="85746"/>
                      </a:cubicBezTo>
                      <a:lnTo>
                        <a:pt x="122770" y="5831"/>
                      </a:lnTo>
                      <a:cubicBezTo>
                        <a:pt x="122770" y="4284"/>
                        <a:pt x="122155" y="2801"/>
                        <a:pt x="121061" y="1707"/>
                      </a:cubicBezTo>
                      <a:cubicBezTo>
                        <a:pt x="119968" y="614"/>
                        <a:pt x="118486" y="0"/>
                        <a:pt x="11693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9"/>
                <p:cNvSpPr/>
                <p:nvPr/>
              </p:nvSpPr>
              <p:spPr>
                <a:xfrm>
                  <a:off x="-5882175" y="336425"/>
                  <a:ext cx="3082275" cy="2266675"/>
                </a:xfrm>
                <a:custGeom>
                  <a:avLst/>
                  <a:gdLst/>
                  <a:ahLst/>
                  <a:cxnLst/>
                  <a:rect l="l" t="t" r="r" b="b"/>
                  <a:pathLst>
                    <a:path w="123291" h="90667" extrusionOk="0">
                      <a:moveTo>
                        <a:pt x="118612" y="521"/>
                      </a:moveTo>
                      <a:cubicBezTo>
                        <a:pt x="120905" y="521"/>
                        <a:pt x="122770" y="2386"/>
                        <a:pt x="122770" y="4678"/>
                      </a:cubicBezTo>
                      <a:lnTo>
                        <a:pt x="122770" y="85990"/>
                      </a:lnTo>
                      <a:cubicBezTo>
                        <a:pt x="122770" y="88283"/>
                        <a:pt x="120905" y="90147"/>
                        <a:pt x="118612" y="90147"/>
                      </a:cubicBezTo>
                      <a:lnTo>
                        <a:pt x="4678" y="90147"/>
                      </a:lnTo>
                      <a:cubicBezTo>
                        <a:pt x="2385" y="90147"/>
                        <a:pt x="521" y="88283"/>
                        <a:pt x="521" y="85990"/>
                      </a:cubicBezTo>
                      <a:lnTo>
                        <a:pt x="521" y="4678"/>
                      </a:lnTo>
                      <a:cubicBezTo>
                        <a:pt x="521" y="2386"/>
                        <a:pt x="2385" y="521"/>
                        <a:pt x="4678" y="521"/>
                      </a:cubicBezTo>
                      <a:close/>
                      <a:moveTo>
                        <a:pt x="4678" y="1"/>
                      </a:moveTo>
                      <a:cubicBezTo>
                        <a:pt x="2098" y="1"/>
                        <a:pt x="0" y="2099"/>
                        <a:pt x="0" y="4678"/>
                      </a:cubicBezTo>
                      <a:lnTo>
                        <a:pt x="0" y="85990"/>
                      </a:lnTo>
                      <a:cubicBezTo>
                        <a:pt x="0" y="88570"/>
                        <a:pt x="2098" y="90667"/>
                        <a:pt x="4678" y="90667"/>
                      </a:cubicBezTo>
                      <a:lnTo>
                        <a:pt x="118612" y="90667"/>
                      </a:lnTo>
                      <a:cubicBezTo>
                        <a:pt x="121192" y="90667"/>
                        <a:pt x="123290" y="88570"/>
                        <a:pt x="123290" y="85990"/>
                      </a:cubicBezTo>
                      <a:lnTo>
                        <a:pt x="123290" y="4678"/>
                      </a:lnTo>
                      <a:cubicBezTo>
                        <a:pt x="123290" y="2099"/>
                        <a:pt x="121192" y="1"/>
                        <a:pt x="11861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9"/>
                <p:cNvSpPr/>
                <p:nvPr/>
              </p:nvSpPr>
              <p:spPr>
                <a:xfrm>
                  <a:off x="-5875675" y="2246300"/>
                  <a:ext cx="3069250" cy="350300"/>
                </a:xfrm>
                <a:custGeom>
                  <a:avLst/>
                  <a:gdLst/>
                  <a:ahLst/>
                  <a:cxnLst/>
                  <a:rect l="l" t="t" r="r" b="b"/>
                  <a:pathLst>
                    <a:path w="122770" h="14012" extrusionOk="0">
                      <a:moveTo>
                        <a:pt x="0" y="0"/>
                      </a:moveTo>
                      <a:lnTo>
                        <a:pt x="0" y="9540"/>
                      </a:lnTo>
                      <a:cubicBezTo>
                        <a:pt x="0" y="12009"/>
                        <a:pt x="2003" y="14012"/>
                        <a:pt x="4473" y="14012"/>
                      </a:cubicBezTo>
                      <a:lnTo>
                        <a:pt x="118438" y="14012"/>
                      </a:lnTo>
                      <a:cubicBezTo>
                        <a:pt x="120830" y="14012"/>
                        <a:pt x="122770" y="12073"/>
                        <a:pt x="122770" y="9680"/>
                      </a:cubicBezTo>
                      <a:lnTo>
                        <a:pt x="1227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9"/>
                <p:cNvSpPr/>
                <p:nvPr/>
              </p:nvSpPr>
              <p:spPr>
                <a:xfrm>
                  <a:off x="-5882175" y="2239775"/>
                  <a:ext cx="3082275" cy="363325"/>
                </a:xfrm>
                <a:custGeom>
                  <a:avLst/>
                  <a:gdLst/>
                  <a:ahLst/>
                  <a:cxnLst/>
                  <a:rect l="l" t="t" r="r" b="b"/>
                  <a:pathLst>
                    <a:path w="123291" h="14533" extrusionOk="0">
                      <a:moveTo>
                        <a:pt x="122770" y="522"/>
                      </a:moveTo>
                      <a:lnTo>
                        <a:pt x="122770" y="9856"/>
                      </a:lnTo>
                      <a:cubicBezTo>
                        <a:pt x="122770" y="12151"/>
                        <a:pt x="120908" y="14012"/>
                        <a:pt x="118614" y="14012"/>
                      </a:cubicBezTo>
                      <a:lnTo>
                        <a:pt x="4678" y="14012"/>
                      </a:lnTo>
                      <a:cubicBezTo>
                        <a:pt x="2385" y="14012"/>
                        <a:pt x="522" y="12147"/>
                        <a:pt x="522" y="9856"/>
                      </a:cubicBezTo>
                      <a:lnTo>
                        <a:pt x="522" y="522"/>
                      </a:lnTo>
                      <a:close/>
                      <a:moveTo>
                        <a:pt x="260" y="1"/>
                      </a:moveTo>
                      <a:cubicBezTo>
                        <a:pt x="117" y="1"/>
                        <a:pt x="0" y="117"/>
                        <a:pt x="0" y="261"/>
                      </a:cubicBezTo>
                      <a:lnTo>
                        <a:pt x="0" y="9856"/>
                      </a:lnTo>
                      <a:cubicBezTo>
                        <a:pt x="0" y="12439"/>
                        <a:pt x="2094" y="14533"/>
                        <a:pt x="4678" y="14533"/>
                      </a:cubicBezTo>
                      <a:lnTo>
                        <a:pt x="118612" y="14533"/>
                      </a:lnTo>
                      <a:cubicBezTo>
                        <a:pt x="121195" y="14533"/>
                        <a:pt x="123290" y="12439"/>
                        <a:pt x="123290" y="9856"/>
                      </a:cubicBezTo>
                      <a:lnTo>
                        <a:pt x="123290" y="261"/>
                      </a:lnTo>
                      <a:cubicBezTo>
                        <a:pt x="123290" y="117"/>
                        <a:pt x="123173" y="1"/>
                        <a:pt x="12303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9"/>
                <p:cNvSpPr/>
                <p:nvPr/>
              </p:nvSpPr>
              <p:spPr>
                <a:xfrm>
                  <a:off x="-5721300" y="483125"/>
                  <a:ext cx="2760500" cy="1592250"/>
                </a:xfrm>
                <a:custGeom>
                  <a:avLst/>
                  <a:gdLst/>
                  <a:ahLst/>
                  <a:cxnLst/>
                  <a:rect l="l" t="t" r="r" b="b"/>
                  <a:pathLst>
                    <a:path w="110420" h="63690" extrusionOk="0">
                      <a:moveTo>
                        <a:pt x="1" y="1"/>
                      </a:moveTo>
                      <a:lnTo>
                        <a:pt x="1" y="63689"/>
                      </a:lnTo>
                      <a:lnTo>
                        <a:pt x="110419" y="63689"/>
                      </a:lnTo>
                      <a:lnTo>
                        <a:pt x="1104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9"/>
                <p:cNvSpPr/>
                <p:nvPr/>
              </p:nvSpPr>
              <p:spPr>
                <a:xfrm>
                  <a:off x="-4397650" y="2421425"/>
                  <a:ext cx="113200" cy="110875"/>
                </a:xfrm>
                <a:custGeom>
                  <a:avLst/>
                  <a:gdLst/>
                  <a:ahLst/>
                  <a:cxnLst/>
                  <a:rect l="l" t="t" r="r" b="b"/>
                  <a:pathLst>
                    <a:path w="4528" h="4435" extrusionOk="0">
                      <a:moveTo>
                        <a:pt x="2263" y="0"/>
                      </a:moveTo>
                      <a:cubicBezTo>
                        <a:pt x="1014" y="0"/>
                        <a:pt x="0" y="993"/>
                        <a:pt x="0" y="2217"/>
                      </a:cubicBezTo>
                      <a:cubicBezTo>
                        <a:pt x="0" y="3442"/>
                        <a:pt x="1014" y="4435"/>
                        <a:pt x="2263" y="4435"/>
                      </a:cubicBezTo>
                      <a:cubicBezTo>
                        <a:pt x="3514" y="4435"/>
                        <a:pt x="4528" y="3442"/>
                        <a:pt x="4528" y="2217"/>
                      </a:cubicBezTo>
                      <a:cubicBezTo>
                        <a:pt x="4528" y="993"/>
                        <a:pt x="3514" y="0"/>
                        <a:pt x="226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9"/>
                <p:cNvSpPr/>
                <p:nvPr/>
              </p:nvSpPr>
              <p:spPr>
                <a:xfrm>
                  <a:off x="-4404175" y="2414950"/>
                  <a:ext cx="126250" cy="123850"/>
                </a:xfrm>
                <a:custGeom>
                  <a:avLst/>
                  <a:gdLst/>
                  <a:ahLst/>
                  <a:cxnLst/>
                  <a:rect l="l" t="t" r="r" b="b"/>
                  <a:pathLst>
                    <a:path w="5050" h="4954" extrusionOk="0">
                      <a:moveTo>
                        <a:pt x="2524" y="520"/>
                      </a:moveTo>
                      <a:cubicBezTo>
                        <a:pt x="3630" y="520"/>
                        <a:pt x="4529" y="1398"/>
                        <a:pt x="4529" y="2476"/>
                      </a:cubicBezTo>
                      <a:cubicBezTo>
                        <a:pt x="4529" y="3555"/>
                        <a:pt x="3630" y="4433"/>
                        <a:pt x="2524" y="4433"/>
                      </a:cubicBezTo>
                      <a:cubicBezTo>
                        <a:pt x="1420" y="4433"/>
                        <a:pt x="520" y="3554"/>
                        <a:pt x="520" y="2476"/>
                      </a:cubicBezTo>
                      <a:cubicBezTo>
                        <a:pt x="520" y="1398"/>
                        <a:pt x="1420" y="520"/>
                        <a:pt x="2524" y="520"/>
                      </a:cubicBezTo>
                      <a:close/>
                      <a:moveTo>
                        <a:pt x="2524" y="0"/>
                      </a:moveTo>
                      <a:cubicBezTo>
                        <a:pt x="1133" y="0"/>
                        <a:pt x="1" y="1111"/>
                        <a:pt x="1" y="2476"/>
                      </a:cubicBezTo>
                      <a:cubicBezTo>
                        <a:pt x="1" y="3842"/>
                        <a:pt x="1132" y="4954"/>
                        <a:pt x="2524" y="4954"/>
                      </a:cubicBezTo>
                      <a:cubicBezTo>
                        <a:pt x="3917" y="4954"/>
                        <a:pt x="5049" y="3842"/>
                        <a:pt x="5049" y="2476"/>
                      </a:cubicBezTo>
                      <a:cubicBezTo>
                        <a:pt x="5049" y="1111"/>
                        <a:pt x="3917" y="0"/>
                        <a:pt x="25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9"/>
                <p:cNvSpPr/>
                <p:nvPr/>
              </p:nvSpPr>
              <p:spPr>
                <a:xfrm>
                  <a:off x="-4837450" y="3039925"/>
                  <a:ext cx="993025" cy="45375"/>
                </a:xfrm>
                <a:custGeom>
                  <a:avLst/>
                  <a:gdLst/>
                  <a:ahLst/>
                  <a:cxnLst/>
                  <a:rect l="l" t="t" r="r" b="b"/>
                  <a:pathLst>
                    <a:path w="39721" h="1815" extrusionOk="0">
                      <a:moveTo>
                        <a:pt x="0" y="0"/>
                      </a:moveTo>
                      <a:lnTo>
                        <a:pt x="0" y="1814"/>
                      </a:lnTo>
                      <a:lnTo>
                        <a:pt x="39720" y="1814"/>
                      </a:lnTo>
                      <a:lnTo>
                        <a:pt x="397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9"/>
                <p:cNvSpPr/>
                <p:nvPr/>
              </p:nvSpPr>
              <p:spPr>
                <a:xfrm>
                  <a:off x="-4843950" y="3033400"/>
                  <a:ext cx="1006025" cy="58400"/>
                </a:xfrm>
                <a:custGeom>
                  <a:avLst/>
                  <a:gdLst/>
                  <a:ahLst/>
                  <a:cxnLst/>
                  <a:rect l="l" t="t" r="r" b="b"/>
                  <a:pathLst>
                    <a:path w="40241" h="2336" extrusionOk="0">
                      <a:moveTo>
                        <a:pt x="39720" y="522"/>
                      </a:moveTo>
                      <a:lnTo>
                        <a:pt x="39720" y="1815"/>
                      </a:lnTo>
                      <a:lnTo>
                        <a:pt x="521" y="1815"/>
                      </a:lnTo>
                      <a:lnTo>
                        <a:pt x="521" y="522"/>
                      </a:lnTo>
                      <a:close/>
                      <a:moveTo>
                        <a:pt x="260" y="1"/>
                      </a:moveTo>
                      <a:cubicBezTo>
                        <a:pt x="116" y="1"/>
                        <a:pt x="0" y="118"/>
                        <a:pt x="0" y="261"/>
                      </a:cubicBezTo>
                      <a:lnTo>
                        <a:pt x="0" y="2074"/>
                      </a:lnTo>
                      <a:cubicBezTo>
                        <a:pt x="0" y="2218"/>
                        <a:pt x="116" y="2335"/>
                        <a:pt x="260" y="2335"/>
                      </a:cubicBezTo>
                      <a:lnTo>
                        <a:pt x="39980" y="2335"/>
                      </a:lnTo>
                      <a:cubicBezTo>
                        <a:pt x="40123" y="2335"/>
                        <a:pt x="40241" y="2218"/>
                        <a:pt x="40239" y="2074"/>
                      </a:cubicBezTo>
                      <a:lnTo>
                        <a:pt x="40239" y="261"/>
                      </a:lnTo>
                      <a:cubicBezTo>
                        <a:pt x="40239" y="118"/>
                        <a:pt x="40123" y="1"/>
                        <a:pt x="3998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9"/>
                <p:cNvSpPr/>
                <p:nvPr/>
              </p:nvSpPr>
              <p:spPr>
                <a:xfrm>
                  <a:off x="-5245425" y="400600"/>
                  <a:ext cx="908650" cy="1986150"/>
                </a:xfrm>
                <a:custGeom>
                  <a:avLst/>
                  <a:gdLst/>
                  <a:ahLst/>
                  <a:cxnLst/>
                  <a:rect l="l" t="t" r="r" b="b"/>
                  <a:pathLst>
                    <a:path w="36346" h="79446" extrusionOk="0">
                      <a:moveTo>
                        <a:pt x="36345" y="1"/>
                      </a:moveTo>
                      <a:cubicBezTo>
                        <a:pt x="30792" y="5179"/>
                        <a:pt x="16575" y="10405"/>
                        <a:pt x="0" y="21493"/>
                      </a:cubicBezTo>
                      <a:cubicBezTo>
                        <a:pt x="0" y="21493"/>
                        <a:pt x="1035" y="58964"/>
                        <a:pt x="36345" y="79446"/>
                      </a:cubicBezTo>
                      <a:lnTo>
                        <a:pt x="36345" y="1"/>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9"/>
                <p:cNvSpPr/>
                <p:nvPr/>
              </p:nvSpPr>
              <p:spPr>
                <a:xfrm>
                  <a:off x="-5252000" y="394100"/>
                  <a:ext cx="921750" cy="1999150"/>
                </a:xfrm>
                <a:custGeom>
                  <a:avLst/>
                  <a:gdLst/>
                  <a:ahLst/>
                  <a:cxnLst/>
                  <a:rect l="l" t="t" r="r" b="b"/>
                  <a:pathLst>
                    <a:path w="36870" h="79966" extrusionOk="0">
                      <a:moveTo>
                        <a:pt x="36348" y="844"/>
                      </a:moveTo>
                      <a:lnTo>
                        <a:pt x="36348" y="79251"/>
                      </a:lnTo>
                      <a:cubicBezTo>
                        <a:pt x="18445" y="68725"/>
                        <a:pt x="9663" y="53734"/>
                        <a:pt x="5445" y="42973"/>
                      </a:cubicBezTo>
                      <a:cubicBezTo>
                        <a:pt x="1147" y="32011"/>
                        <a:pt x="588" y="23112"/>
                        <a:pt x="529" y="21889"/>
                      </a:cubicBezTo>
                      <a:cubicBezTo>
                        <a:pt x="8839" y="16340"/>
                        <a:pt x="16615" y="12231"/>
                        <a:pt x="22871" y="8926"/>
                      </a:cubicBezTo>
                      <a:cubicBezTo>
                        <a:pt x="28780" y="5803"/>
                        <a:pt x="33510" y="3304"/>
                        <a:pt x="36348" y="844"/>
                      </a:cubicBezTo>
                      <a:close/>
                      <a:moveTo>
                        <a:pt x="36607" y="0"/>
                      </a:moveTo>
                      <a:cubicBezTo>
                        <a:pt x="36546" y="0"/>
                        <a:pt x="36483" y="22"/>
                        <a:pt x="36431" y="71"/>
                      </a:cubicBezTo>
                      <a:cubicBezTo>
                        <a:pt x="33706" y="2612"/>
                        <a:pt x="28816" y="5195"/>
                        <a:pt x="22627" y="8466"/>
                      </a:cubicBezTo>
                      <a:cubicBezTo>
                        <a:pt x="16332" y="11792"/>
                        <a:pt x="8496" y="15933"/>
                        <a:pt x="119" y="21538"/>
                      </a:cubicBezTo>
                      <a:cubicBezTo>
                        <a:pt x="44" y="21587"/>
                        <a:pt x="0" y="21672"/>
                        <a:pt x="3" y="21762"/>
                      </a:cubicBezTo>
                      <a:cubicBezTo>
                        <a:pt x="6" y="21855"/>
                        <a:pt x="318" y="31311"/>
                        <a:pt x="4953" y="43145"/>
                      </a:cubicBezTo>
                      <a:cubicBezTo>
                        <a:pt x="9231" y="54065"/>
                        <a:pt x="18173" y="69312"/>
                        <a:pt x="36477" y="79931"/>
                      </a:cubicBezTo>
                      <a:cubicBezTo>
                        <a:pt x="36517" y="79954"/>
                        <a:pt x="36562" y="79966"/>
                        <a:pt x="36608" y="79966"/>
                      </a:cubicBezTo>
                      <a:cubicBezTo>
                        <a:pt x="36752" y="79966"/>
                        <a:pt x="36870" y="79848"/>
                        <a:pt x="36869" y="79706"/>
                      </a:cubicBezTo>
                      <a:lnTo>
                        <a:pt x="36869" y="261"/>
                      </a:lnTo>
                      <a:cubicBezTo>
                        <a:pt x="36869" y="105"/>
                        <a:pt x="36741" y="0"/>
                        <a:pt x="3660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9"/>
                <p:cNvSpPr/>
                <p:nvPr/>
              </p:nvSpPr>
              <p:spPr>
                <a:xfrm>
                  <a:off x="-4336800" y="400600"/>
                  <a:ext cx="908650" cy="1986150"/>
                </a:xfrm>
                <a:custGeom>
                  <a:avLst/>
                  <a:gdLst/>
                  <a:ahLst/>
                  <a:cxnLst/>
                  <a:rect l="l" t="t" r="r" b="b"/>
                  <a:pathLst>
                    <a:path w="36346" h="79446" extrusionOk="0">
                      <a:moveTo>
                        <a:pt x="0" y="1"/>
                      </a:moveTo>
                      <a:lnTo>
                        <a:pt x="0" y="79446"/>
                      </a:lnTo>
                      <a:cubicBezTo>
                        <a:pt x="35310" y="58964"/>
                        <a:pt x="36345" y="21493"/>
                        <a:pt x="36345" y="21493"/>
                      </a:cubicBezTo>
                      <a:cubicBezTo>
                        <a:pt x="19771" y="10405"/>
                        <a:pt x="5555" y="5179"/>
                        <a:pt x="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9"/>
                <p:cNvSpPr/>
                <p:nvPr/>
              </p:nvSpPr>
              <p:spPr>
                <a:xfrm>
                  <a:off x="-4343325" y="394100"/>
                  <a:ext cx="921750" cy="1999150"/>
                </a:xfrm>
                <a:custGeom>
                  <a:avLst/>
                  <a:gdLst/>
                  <a:ahLst/>
                  <a:cxnLst/>
                  <a:rect l="l" t="t" r="r" b="b"/>
                  <a:pathLst>
                    <a:path w="36870" h="79966" extrusionOk="0">
                      <a:moveTo>
                        <a:pt x="522" y="844"/>
                      </a:moveTo>
                      <a:cubicBezTo>
                        <a:pt x="3360" y="3304"/>
                        <a:pt x="8090" y="5803"/>
                        <a:pt x="13999" y="8925"/>
                      </a:cubicBezTo>
                      <a:cubicBezTo>
                        <a:pt x="20254" y="12231"/>
                        <a:pt x="28031" y="16340"/>
                        <a:pt x="36341" y="21889"/>
                      </a:cubicBezTo>
                      <a:cubicBezTo>
                        <a:pt x="36283" y="23110"/>
                        <a:pt x="35726" y="31995"/>
                        <a:pt x="31432" y="42954"/>
                      </a:cubicBezTo>
                      <a:cubicBezTo>
                        <a:pt x="27215" y="53720"/>
                        <a:pt x="18433" y="68720"/>
                        <a:pt x="522" y="79251"/>
                      </a:cubicBezTo>
                      <a:lnTo>
                        <a:pt x="522" y="844"/>
                      </a:lnTo>
                      <a:close/>
                      <a:moveTo>
                        <a:pt x="263" y="0"/>
                      </a:moveTo>
                      <a:cubicBezTo>
                        <a:pt x="129" y="0"/>
                        <a:pt x="1" y="105"/>
                        <a:pt x="1" y="261"/>
                      </a:cubicBezTo>
                      <a:lnTo>
                        <a:pt x="1" y="79704"/>
                      </a:lnTo>
                      <a:cubicBezTo>
                        <a:pt x="1" y="79848"/>
                        <a:pt x="117" y="79966"/>
                        <a:pt x="261" y="79966"/>
                      </a:cubicBezTo>
                      <a:cubicBezTo>
                        <a:pt x="307" y="79965"/>
                        <a:pt x="352" y="79953"/>
                        <a:pt x="392" y="79931"/>
                      </a:cubicBezTo>
                      <a:cubicBezTo>
                        <a:pt x="18697" y="69312"/>
                        <a:pt x="27638" y="54065"/>
                        <a:pt x="31918" y="43144"/>
                      </a:cubicBezTo>
                      <a:cubicBezTo>
                        <a:pt x="36553" y="31311"/>
                        <a:pt x="36864" y="21855"/>
                        <a:pt x="36867" y="21760"/>
                      </a:cubicBezTo>
                      <a:cubicBezTo>
                        <a:pt x="36869" y="21671"/>
                        <a:pt x="36826" y="21587"/>
                        <a:pt x="36752" y="21538"/>
                      </a:cubicBezTo>
                      <a:cubicBezTo>
                        <a:pt x="28373" y="15932"/>
                        <a:pt x="20538" y="11792"/>
                        <a:pt x="14242" y="8465"/>
                      </a:cubicBezTo>
                      <a:cubicBezTo>
                        <a:pt x="8052" y="5195"/>
                        <a:pt x="3164" y="2611"/>
                        <a:pt x="439" y="71"/>
                      </a:cubicBezTo>
                      <a:cubicBezTo>
                        <a:pt x="387" y="22"/>
                        <a:pt x="324" y="0"/>
                        <a:pt x="26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9"/>
                <p:cNvSpPr/>
                <p:nvPr/>
              </p:nvSpPr>
              <p:spPr>
                <a:xfrm>
                  <a:off x="-5178775" y="480375"/>
                  <a:ext cx="1684000" cy="1826600"/>
                </a:xfrm>
                <a:custGeom>
                  <a:avLst/>
                  <a:gdLst/>
                  <a:ahLst/>
                  <a:cxnLst/>
                  <a:rect l="l" t="t" r="r" b="b"/>
                  <a:pathLst>
                    <a:path w="67360" h="73064" extrusionOk="0">
                      <a:moveTo>
                        <a:pt x="33679" y="1"/>
                      </a:moveTo>
                      <a:cubicBezTo>
                        <a:pt x="26976" y="4654"/>
                        <a:pt x="15360" y="9088"/>
                        <a:pt x="0" y="19363"/>
                      </a:cubicBezTo>
                      <a:cubicBezTo>
                        <a:pt x="0" y="19363"/>
                        <a:pt x="960" y="54085"/>
                        <a:pt x="33679" y="73064"/>
                      </a:cubicBezTo>
                      <a:cubicBezTo>
                        <a:pt x="66399" y="54085"/>
                        <a:pt x="67359" y="19363"/>
                        <a:pt x="67359" y="19363"/>
                      </a:cubicBezTo>
                      <a:cubicBezTo>
                        <a:pt x="52000" y="9088"/>
                        <a:pt x="40435" y="4654"/>
                        <a:pt x="3367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9"/>
                <p:cNvSpPr/>
                <p:nvPr/>
              </p:nvSpPr>
              <p:spPr>
                <a:xfrm>
                  <a:off x="-5185350" y="473850"/>
                  <a:ext cx="1697125" cy="1839650"/>
                </a:xfrm>
                <a:custGeom>
                  <a:avLst/>
                  <a:gdLst/>
                  <a:ahLst/>
                  <a:cxnLst/>
                  <a:rect l="l" t="t" r="r" b="b"/>
                  <a:pathLst>
                    <a:path w="67885" h="73586" extrusionOk="0">
                      <a:moveTo>
                        <a:pt x="33943" y="576"/>
                      </a:moveTo>
                      <a:cubicBezTo>
                        <a:pt x="36735" y="2479"/>
                        <a:pt x="40391" y="4387"/>
                        <a:pt x="44614" y="6590"/>
                      </a:cubicBezTo>
                      <a:cubicBezTo>
                        <a:pt x="50768" y="9800"/>
                        <a:pt x="58419" y="13791"/>
                        <a:pt x="67356" y="19759"/>
                      </a:cubicBezTo>
                      <a:cubicBezTo>
                        <a:pt x="67300" y="20930"/>
                        <a:pt x="66772" y="29156"/>
                        <a:pt x="62803" y="39282"/>
                      </a:cubicBezTo>
                      <a:cubicBezTo>
                        <a:pt x="58876" y="49296"/>
                        <a:pt x="50684" y="63266"/>
                        <a:pt x="33942" y="73025"/>
                      </a:cubicBezTo>
                      <a:cubicBezTo>
                        <a:pt x="17200" y="63266"/>
                        <a:pt x="9009" y="49296"/>
                        <a:pt x="5083" y="39282"/>
                      </a:cubicBezTo>
                      <a:cubicBezTo>
                        <a:pt x="1114" y="29156"/>
                        <a:pt x="586" y="20930"/>
                        <a:pt x="530" y="19759"/>
                      </a:cubicBezTo>
                      <a:cubicBezTo>
                        <a:pt x="9423" y="13820"/>
                        <a:pt x="17060" y="9839"/>
                        <a:pt x="23204" y="6636"/>
                      </a:cubicBezTo>
                      <a:cubicBezTo>
                        <a:pt x="27463" y="4416"/>
                        <a:pt x="31152" y="2492"/>
                        <a:pt x="33943" y="576"/>
                      </a:cubicBezTo>
                      <a:close/>
                      <a:moveTo>
                        <a:pt x="33942" y="1"/>
                      </a:moveTo>
                      <a:cubicBezTo>
                        <a:pt x="33890" y="1"/>
                        <a:pt x="33839" y="16"/>
                        <a:pt x="33795" y="47"/>
                      </a:cubicBezTo>
                      <a:cubicBezTo>
                        <a:pt x="31014" y="1977"/>
                        <a:pt x="27460" y="3830"/>
                        <a:pt x="22962" y="6174"/>
                      </a:cubicBezTo>
                      <a:cubicBezTo>
                        <a:pt x="16780" y="9397"/>
                        <a:pt x="9086" y="13407"/>
                        <a:pt x="118" y="19407"/>
                      </a:cubicBezTo>
                      <a:cubicBezTo>
                        <a:pt x="44" y="19457"/>
                        <a:pt x="1" y="19541"/>
                        <a:pt x="3" y="19631"/>
                      </a:cubicBezTo>
                      <a:cubicBezTo>
                        <a:pt x="6" y="19718"/>
                        <a:pt x="294" y="28484"/>
                        <a:pt x="4590" y="39452"/>
                      </a:cubicBezTo>
                      <a:cubicBezTo>
                        <a:pt x="8556" y="49575"/>
                        <a:pt x="16846" y="63709"/>
                        <a:pt x="33811" y="73550"/>
                      </a:cubicBezTo>
                      <a:cubicBezTo>
                        <a:pt x="33851" y="73573"/>
                        <a:pt x="33896" y="73585"/>
                        <a:pt x="33942" y="73585"/>
                      </a:cubicBezTo>
                      <a:cubicBezTo>
                        <a:pt x="33988" y="73585"/>
                        <a:pt x="34033" y="73574"/>
                        <a:pt x="34073" y="73551"/>
                      </a:cubicBezTo>
                      <a:cubicBezTo>
                        <a:pt x="51040" y="63709"/>
                        <a:pt x="59329" y="49577"/>
                        <a:pt x="63294" y="39452"/>
                      </a:cubicBezTo>
                      <a:cubicBezTo>
                        <a:pt x="67592" y="28484"/>
                        <a:pt x="67880" y="19719"/>
                        <a:pt x="67883" y="19632"/>
                      </a:cubicBezTo>
                      <a:cubicBezTo>
                        <a:pt x="67885" y="19543"/>
                        <a:pt x="67841" y="19458"/>
                        <a:pt x="67766" y="19408"/>
                      </a:cubicBezTo>
                      <a:cubicBezTo>
                        <a:pt x="58755" y="13379"/>
                        <a:pt x="51047" y="9359"/>
                        <a:pt x="44855" y="6128"/>
                      </a:cubicBezTo>
                      <a:cubicBezTo>
                        <a:pt x="40573" y="3894"/>
                        <a:pt x="36874" y="1965"/>
                        <a:pt x="34090" y="47"/>
                      </a:cubicBezTo>
                      <a:cubicBezTo>
                        <a:pt x="34046" y="16"/>
                        <a:pt x="33994" y="1"/>
                        <a:pt x="339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9"/>
                <p:cNvSpPr/>
                <p:nvPr/>
              </p:nvSpPr>
              <p:spPr>
                <a:xfrm>
                  <a:off x="-4336800" y="480375"/>
                  <a:ext cx="842025" cy="1826600"/>
                </a:xfrm>
                <a:custGeom>
                  <a:avLst/>
                  <a:gdLst/>
                  <a:ahLst/>
                  <a:cxnLst/>
                  <a:rect l="l" t="t" r="r" b="b"/>
                  <a:pathLst>
                    <a:path w="33681" h="73064" extrusionOk="0">
                      <a:moveTo>
                        <a:pt x="0" y="1"/>
                      </a:moveTo>
                      <a:lnTo>
                        <a:pt x="0" y="73064"/>
                      </a:lnTo>
                      <a:cubicBezTo>
                        <a:pt x="32720" y="54085"/>
                        <a:pt x="33680" y="19363"/>
                        <a:pt x="33680" y="19363"/>
                      </a:cubicBezTo>
                      <a:cubicBezTo>
                        <a:pt x="18321" y="9088"/>
                        <a:pt x="6756" y="4654"/>
                        <a:pt x="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9"/>
                <p:cNvSpPr/>
                <p:nvPr/>
              </p:nvSpPr>
              <p:spPr>
                <a:xfrm>
                  <a:off x="-4343325" y="473825"/>
                  <a:ext cx="855100" cy="1839675"/>
                </a:xfrm>
                <a:custGeom>
                  <a:avLst/>
                  <a:gdLst/>
                  <a:ahLst/>
                  <a:cxnLst/>
                  <a:rect l="l" t="t" r="r" b="b"/>
                  <a:pathLst>
                    <a:path w="34204" h="73587" extrusionOk="0">
                      <a:moveTo>
                        <a:pt x="522" y="753"/>
                      </a:moveTo>
                      <a:cubicBezTo>
                        <a:pt x="3279" y="2597"/>
                        <a:pt x="6840" y="4455"/>
                        <a:pt x="10933" y="6591"/>
                      </a:cubicBezTo>
                      <a:cubicBezTo>
                        <a:pt x="17087" y="9801"/>
                        <a:pt x="24738" y="13792"/>
                        <a:pt x="33675" y="19760"/>
                      </a:cubicBezTo>
                      <a:cubicBezTo>
                        <a:pt x="33619" y="20931"/>
                        <a:pt x="33091" y="29157"/>
                        <a:pt x="29122" y="39283"/>
                      </a:cubicBezTo>
                      <a:cubicBezTo>
                        <a:pt x="25215" y="49245"/>
                        <a:pt x="17088" y="63122"/>
                        <a:pt x="522" y="72873"/>
                      </a:cubicBezTo>
                      <a:lnTo>
                        <a:pt x="522" y="753"/>
                      </a:lnTo>
                      <a:close/>
                      <a:moveTo>
                        <a:pt x="262" y="1"/>
                      </a:moveTo>
                      <a:cubicBezTo>
                        <a:pt x="127" y="1"/>
                        <a:pt x="1" y="108"/>
                        <a:pt x="1" y="261"/>
                      </a:cubicBezTo>
                      <a:lnTo>
                        <a:pt x="1" y="73326"/>
                      </a:lnTo>
                      <a:cubicBezTo>
                        <a:pt x="1" y="73419"/>
                        <a:pt x="51" y="73505"/>
                        <a:pt x="132" y="73552"/>
                      </a:cubicBezTo>
                      <a:cubicBezTo>
                        <a:pt x="170" y="73574"/>
                        <a:pt x="215" y="73586"/>
                        <a:pt x="261" y="73586"/>
                      </a:cubicBezTo>
                      <a:cubicBezTo>
                        <a:pt x="307" y="73586"/>
                        <a:pt x="352" y="73574"/>
                        <a:pt x="392" y="73551"/>
                      </a:cubicBezTo>
                      <a:cubicBezTo>
                        <a:pt x="17359" y="63710"/>
                        <a:pt x="25648" y="49576"/>
                        <a:pt x="29613" y="39453"/>
                      </a:cubicBezTo>
                      <a:cubicBezTo>
                        <a:pt x="33911" y="28485"/>
                        <a:pt x="34199" y="19719"/>
                        <a:pt x="34202" y="19632"/>
                      </a:cubicBezTo>
                      <a:cubicBezTo>
                        <a:pt x="34204" y="19542"/>
                        <a:pt x="34160" y="19459"/>
                        <a:pt x="34085" y="19408"/>
                      </a:cubicBezTo>
                      <a:cubicBezTo>
                        <a:pt x="25074" y="13379"/>
                        <a:pt x="17366" y="9359"/>
                        <a:pt x="11174" y="6129"/>
                      </a:cubicBezTo>
                      <a:cubicBezTo>
                        <a:pt x="6892" y="3895"/>
                        <a:pt x="3193" y="1965"/>
                        <a:pt x="409" y="47"/>
                      </a:cubicBezTo>
                      <a:cubicBezTo>
                        <a:pt x="363" y="15"/>
                        <a:pt x="312" y="1"/>
                        <a:pt x="26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9"/>
                <p:cNvSpPr/>
                <p:nvPr/>
              </p:nvSpPr>
              <p:spPr>
                <a:xfrm>
                  <a:off x="-5885150" y="1423975"/>
                  <a:ext cx="3088200" cy="199900"/>
                </a:xfrm>
                <a:custGeom>
                  <a:avLst/>
                  <a:gdLst/>
                  <a:ahLst/>
                  <a:cxnLst/>
                  <a:rect l="l" t="t" r="r" b="b"/>
                  <a:pathLst>
                    <a:path w="123528" h="7996" extrusionOk="0">
                      <a:moveTo>
                        <a:pt x="0" y="0"/>
                      </a:moveTo>
                      <a:lnTo>
                        <a:pt x="0" y="7996"/>
                      </a:lnTo>
                      <a:lnTo>
                        <a:pt x="123528" y="7996"/>
                      </a:lnTo>
                      <a:lnTo>
                        <a:pt x="123528"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9"/>
                <p:cNvSpPr/>
                <p:nvPr/>
              </p:nvSpPr>
              <p:spPr>
                <a:xfrm>
                  <a:off x="-5891675" y="1417425"/>
                  <a:ext cx="3101250" cy="212975"/>
                </a:xfrm>
                <a:custGeom>
                  <a:avLst/>
                  <a:gdLst/>
                  <a:ahLst/>
                  <a:cxnLst/>
                  <a:rect l="l" t="t" r="r" b="b"/>
                  <a:pathLst>
                    <a:path w="124050" h="8519" extrusionOk="0">
                      <a:moveTo>
                        <a:pt x="123529" y="521"/>
                      </a:moveTo>
                      <a:lnTo>
                        <a:pt x="123529" y="7998"/>
                      </a:lnTo>
                      <a:lnTo>
                        <a:pt x="522" y="7998"/>
                      </a:lnTo>
                      <a:lnTo>
                        <a:pt x="522" y="521"/>
                      </a:lnTo>
                      <a:close/>
                      <a:moveTo>
                        <a:pt x="261" y="1"/>
                      </a:moveTo>
                      <a:cubicBezTo>
                        <a:pt x="117" y="1"/>
                        <a:pt x="1" y="118"/>
                        <a:pt x="1" y="261"/>
                      </a:cubicBezTo>
                      <a:lnTo>
                        <a:pt x="1" y="8258"/>
                      </a:lnTo>
                      <a:cubicBezTo>
                        <a:pt x="1" y="8401"/>
                        <a:pt x="117" y="8518"/>
                        <a:pt x="261" y="8518"/>
                      </a:cubicBezTo>
                      <a:lnTo>
                        <a:pt x="123789" y="8518"/>
                      </a:lnTo>
                      <a:cubicBezTo>
                        <a:pt x="123933" y="8518"/>
                        <a:pt x="124049" y="8401"/>
                        <a:pt x="124049" y="8258"/>
                      </a:cubicBezTo>
                      <a:lnTo>
                        <a:pt x="124049" y="261"/>
                      </a:lnTo>
                      <a:cubicBezTo>
                        <a:pt x="124049" y="118"/>
                        <a:pt x="123933" y="1"/>
                        <a:pt x="12378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9"/>
                <p:cNvSpPr/>
                <p:nvPr/>
              </p:nvSpPr>
              <p:spPr>
                <a:xfrm>
                  <a:off x="-58657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9"/>
                <p:cNvSpPr/>
                <p:nvPr/>
              </p:nvSpPr>
              <p:spPr>
                <a:xfrm>
                  <a:off x="-5784650"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6"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9"/>
                <p:cNvSpPr/>
                <p:nvPr/>
              </p:nvSpPr>
              <p:spPr>
                <a:xfrm>
                  <a:off x="-57035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9"/>
                <p:cNvSpPr/>
                <p:nvPr/>
              </p:nvSpPr>
              <p:spPr>
                <a:xfrm>
                  <a:off x="-56224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9"/>
                <p:cNvSpPr/>
                <p:nvPr/>
              </p:nvSpPr>
              <p:spPr>
                <a:xfrm>
                  <a:off x="-5541325"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7"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9"/>
                <p:cNvSpPr/>
                <p:nvPr/>
              </p:nvSpPr>
              <p:spPr>
                <a:xfrm>
                  <a:off x="-54602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9"/>
                <p:cNvSpPr/>
                <p:nvPr/>
              </p:nvSpPr>
              <p:spPr>
                <a:xfrm>
                  <a:off x="-537910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7"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9"/>
                <p:cNvSpPr/>
                <p:nvPr/>
              </p:nvSpPr>
              <p:spPr>
                <a:xfrm>
                  <a:off x="-529795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9"/>
                <p:cNvSpPr/>
                <p:nvPr/>
              </p:nvSpPr>
              <p:spPr>
                <a:xfrm>
                  <a:off x="-5216850" y="1435375"/>
                  <a:ext cx="41450" cy="40600"/>
                </a:xfrm>
                <a:custGeom>
                  <a:avLst/>
                  <a:gdLst/>
                  <a:ahLst/>
                  <a:cxnLst/>
                  <a:rect l="l" t="t" r="r" b="b"/>
                  <a:pathLst>
                    <a:path w="1658" h="1624" extrusionOk="0">
                      <a:moveTo>
                        <a:pt x="828" y="1"/>
                      </a:moveTo>
                      <a:cubicBezTo>
                        <a:pt x="371" y="1"/>
                        <a:pt x="0" y="364"/>
                        <a:pt x="0" y="812"/>
                      </a:cubicBezTo>
                      <a:cubicBezTo>
                        <a:pt x="0" y="1260"/>
                        <a:pt x="371"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9"/>
                <p:cNvSpPr/>
                <p:nvPr/>
              </p:nvSpPr>
              <p:spPr>
                <a:xfrm>
                  <a:off x="-5135750" y="1435375"/>
                  <a:ext cx="41450" cy="40600"/>
                </a:xfrm>
                <a:custGeom>
                  <a:avLst/>
                  <a:gdLst/>
                  <a:ahLst/>
                  <a:cxnLst/>
                  <a:rect l="l" t="t" r="r" b="b"/>
                  <a:pathLst>
                    <a:path w="1658" h="1624" extrusionOk="0">
                      <a:moveTo>
                        <a:pt x="830" y="1"/>
                      </a:moveTo>
                      <a:cubicBezTo>
                        <a:pt x="372" y="1"/>
                        <a:pt x="0" y="364"/>
                        <a:pt x="0" y="812"/>
                      </a:cubicBezTo>
                      <a:cubicBezTo>
                        <a:pt x="0" y="1260"/>
                        <a:pt x="372" y="1623"/>
                        <a:pt x="830" y="1623"/>
                      </a:cubicBezTo>
                      <a:cubicBezTo>
                        <a:pt x="1287" y="1623"/>
                        <a:pt x="1658" y="1260"/>
                        <a:pt x="1658" y="812"/>
                      </a:cubicBezTo>
                      <a:cubicBezTo>
                        <a:pt x="1658" y="364"/>
                        <a:pt x="1287"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9"/>
                <p:cNvSpPr/>
                <p:nvPr/>
              </p:nvSpPr>
              <p:spPr>
                <a:xfrm>
                  <a:off x="-505462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9"/>
                <p:cNvSpPr/>
                <p:nvPr/>
              </p:nvSpPr>
              <p:spPr>
                <a:xfrm>
                  <a:off x="-497352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6" y="1623"/>
                        <a:pt x="1658" y="1260"/>
                        <a:pt x="1658" y="812"/>
                      </a:cubicBezTo>
                      <a:cubicBezTo>
                        <a:pt x="1658" y="364"/>
                        <a:pt x="1286"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9"/>
                <p:cNvSpPr/>
                <p:nvPr/>
              </p:nvSpPr>
              <p:spPr>
                <a:xfrm>
                  <a:off x="-48924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9"/>
                <p:cNvSpPr/>
                <p:nvPr/>
              </p:nvSpPr>
              <p:spPr>
                <a:xfrm>
                  <a:off x="-48113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9"/>
                <p:cNvSpPr/>
                <p:nvPr/>
              </p:nvSpPr>
              <p:spPr>
                <a:xfrm>
                  <a:off x="-58657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9"/>
                <p:cNvSpPr/>
                <p:nvPr/>
              </p:nvSpPr>
              <p:spPr>
                <a:xfrm>
                  <a:off x="-5784650"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6"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9"/>
                <p:cNvSpPr/>
                <p:nvPr/>
              </p:nvSpPr>
              <p:spPr>
                <a:xfrm>
                  <a:off x="-57035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9"/>
                <p:cNvSpPr/>
                <p:nvPr/>
              </p:nvSpPr>
              <p:spPr>
                <a:xfrm>
                  <a:off x="-56224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9"/>
                <p:cNvSpPr/>
                <p:nvPr/>
              </p:nvSpPr>
              <p:spPr>
                <a:xfrm>
                  <a:off x="-5541325"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7"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9"/>
                <p:cNvSpPr/>
                <p:nvPr/>
              </p:nvSpPr>
              <p:spPr>
                <a:xfrm>
                  <a:off x="-54602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9"/>
                <p:cNvSpPr/>
                <p:nvPr/>
              </p:nvSpPr>
              <p:spPr>
                <a:xfrm>
                  <a:off x="-537910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7"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9"/>
                <p:cNvSpPr/>
                <p:nvPr/>
              </p:nvSpPr>
              <p:spPr>
                <a:xfrm>
                  <a:off x="-529795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9"/>
                <p:cNvSpPr/>
                <p:nvPr/>
              </p:nvSpPr>
              <p:spPr>
                <a:xfrm>
                  <a:off x="-5216850" y="1564475"/>
                  <a:ext cx="41450" cy="40575"/>
                </a:xfrm>
                <a:custGeom>
                  <a:avLst/>
                  <a:gdLst/>
                  <a:ahLst/>
                  <a:cxnLst/>
                  <a:rect l="l" t="t" r="r" b="b"/>
                  <a:pathLst>
                    <a:path w="1658" h="1623" extrusionOk="0">
                      <a:moveTo>
                        <a:pt x="828" y="0"/>
                      </a:moveTo>
                      <a:cubicBezTo>
                        <a:pt x="371" y="0"/>
                        <a:pt x="0" y="363"/>
                        <a:pt x="0" y="811"/>
                      </a:cubicBezTo>
                      <a:cubicBezTo>
                        <a:pt x="0" y="1259"/>
                        <a:pt x="371"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9"/>
                <p:cNvSpPr/>
                <p:nvPr/>
              </p:nvSpPr>
              <p:spPr>
                <a:xfrm>
                  <a:off x="-5135750" y="1564475"/>
                  <a:ext cx="41450" cy="40575"/>
                </a:xfrm>
                <a:custGeom>
                  <a:avLst/>
                  <a:gdLst/>
                  <a:ahLst/>
                  <a:cxnLst/>
                  <a:rect l="l" t="t" r="r" b="b"/>
                  <a:pathLst>
                    <a:path w="1658" h="1623" extrusionOk="0">
                      <a:moveTo>
                        <a:pt x="830" y="0"/>
                      </a:moveTo>
                      <a:cubicBezTo>
                        <a:pt x="372" y="0"/>
                        <a:pt x="0" y="363"/>
                        <a:pt x="0" y="811"/>
                      </a:cubicBezTo>
                      <a:cubicBezTo>
                        <a:pt x="0" y="1259"/>
                        <a:pt x="372" y="1623"/>
                        <a:pt x="830" y="1623"/>
                      </a:cubicBezTo>
                      <a:cubicBezTo>
                        <a:pt x="1287" y="1623"/>
                        <a:pt x="1658" y="1259"/>
                        <a:pt x="1658" y="811"/>
                      </a:cubicBezTo>
                      <a:cubicBezTo>
                        <a:pt x="1658" y="363"/>
                        <a:pt x="1287"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9"/>
                <p:cNvSpPr/>
                <p:nvPr/>
              </p:nvSpPr>
              <p:spPr>
                <a:xfrm>
                  <a:off x="-505462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9"/>
                <p:cNvSpPr/>
                <p:nvPr/>
              </p:nvSpPr>
              <p:spPr>
                <a:xfrm>
                  <a:off x="-497352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6" y="1623"/>
                        <a:pt x="1658" y="1259"/>
                        <a:pt x="1658" y="811"/>
                      </a:cubicBezTo>
                      <a:cubicBezTo>
                        <a:pt x="1658" y="363"/>
                        <a:pt x="1286"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9"/>
                <p:cNvSpPr/>
                <p:nvPr/>
              </p:nvSpPr>
              <p:spPr>
                <a:xfrm>
                  <a:off x="-48924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9"/>
                <p:cNvSpPr/>
                <p:nvPr/>
              </p:nvSpPr>
              <p:spPr>
                <a:xfrm>
                  <a:off x="-48113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9"/>
                <p:cNvSpPr/>
                <p:nvPr/>
              </p:nvSpPr>
              <p:spPr>
                <a:xfrm>
                  <a:off x="-3912550" y="1435375"/>
                  <a:ext cx="41450" cy="40600"/>
                </a:xfrm>
                <a:custGeom>
                  <a:avLst/>
                  <a:gdLst/>
                  <a:ahLst/>
                  <a:cxnLst/>
                  <a:rect l="l" t="t" r="r" b="b"/>
                  <a:pathLst>
                    <a:path w="1658" h="1624" extrusionOk="0">
                      <a:moveTo>
                        <a:pt x="829" y="1"/>
                      </a:moveTo>
                      <a:cubicBezTo>
                        <a:pt x="372" y="1"/>
                        <a:pt x="1" y="364"/>
                        <a:pt x="1" y="812"/>
                      </a:cubicBezTo>
                      <a:cubicBezTo>
                        <a:pt x="1" y="1260"/>
                        <a:pt x="372"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9"/>
                <p:cNvSpPr/>
                <p:nvPr/>
              </p:nvSpPr>
              <p:spPr>
                <a:xfrm>
                  <a:off x="-3831450" y="1435375"/>
                  <a:ext cx="41475" cy="40600"/>
                </a:xfrm>
                <a:custGeom>
                  <a:avLst/>
                  <a:gdLst/>
                  <a:ahLst/>
                  <a:cxnLst/>
                  <a:rect l="l" t="t" r="r" b="b"/>
                  <a:pathLst>
                    <a:path w="1659" h="1624" extrusionOk="0">
                      <a:moveTo>
                        <a:pt x="829" y="1"/>
                      </a:moveTo>
                      <a:cubicBezTo>
                        <a:pt x="372" y="1"/>
                        <a:pt x="1" y="364"/>
                        <a:pt x="1" y="812"/>
                      </a:cubicBezTo>
                      <a:cubicBezTo>
                        <a:pt x="1" y="1260"/>
                        <a:pt x="372"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9"/>
                <p:cNvSpPr/>
                <p:nvPr/>
              </p:nvSpPr>
              <p:spPr>
                <a:xfrm>
                  <a:off x="-375035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9"/>
                <p:cNvSpPr/>
                <p:nvPr/>
              </p:nvSpPr>
              <p:spPr>
                <a:xfrm>
                  <a:off x="-366920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9"/>
                <p:cNvSpPr/>
                <p:nvPr/>
              </p:nvSpPr>
              <p:spPr>
                <a:xfrm>
                  <a:off x="-3588100" y="1435375"/>
                  <a:ext cx="41450" cy="40600"/>
                </a:xfrm>
                <a:custGeom>
                  <a:avLst/>
                  <a:gdLst/>
                  <a:ahLst/>
                  <a:cxnLst/>
                  <a:rect l="l" t="t" r="r" b="b"/>
                  <a:pathLst>
                    <a:path w="1658" h="1624" extrusionOk="0">
                      <a:moveTo>
                        <a:pt x="828" y="1"/>
                      </a:moveTo>
                      <a:cubicBezTo>
                        <a:pt x="372" y="1"/>
                        <a:pt x="0" y="364"/>
                        <a:pt x="0" y="812"/>
                      </a:cubicBezTo>
                      <a:cubicBezTo>
                        <a:pt x="0" y="1260"/>
                        <a:pt x="372"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9"/>
                <p:cNvSpPr/>
                <p:nvPr/>
              </p:nvSpPr>
              <p:spPr>
                <a:xfrm>
                  <a:off x="-3506975" y="1435375"/>
                  <a:ext cx="41425" cy="40600"/>
                </a:xfrm>
                <a:custGeom>
                  <a:avLst/>
                  <a:gdLst/>
                  <a:ahLst/>
                  <a:cxnLst/>
                  <a:rect l="l" t="t" r="r" b="b"/>
                  <a:pathLst>
                    <a:path w="1657" h="1624" extrusionOk="0">
                      <a:moveTo>
                        <a:pt x="829" y="1"/>
                      </a:moveTo>
                      <a:cubicBezTo>
                        <a:pt x="371" y="1"/>
                        <a:pt x="0" y="364"/>
                        <a:pt x="0" y="812"/>
                      </a:cubicBezTo>
                      <a:cubicBezTo>
                        <a:pt x="0"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p:nvPr/>
              </p:nvSpPr>
              <p:spPr>
                <a:xfrm>
                  <a:off x="-342587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9"/>
                <p:cNvSpPr/>
                <p:nvPr/>
              </p:nvSpPr>
              <p:spPr>
                <a:xfrm>
                  <a:off x="-334477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8"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9"/>
                <p:cNvSpPr/>
                <p:nvPr/>
              </p:nvSpPr>
              <p:spPr>
                <a:xfrm>
                  <a:off x="-32636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9"/>
                <p:cNvSpPr/>
                <p:nvPr/>
              </p:nvSpPr>
              <p:spPr>
                <a:xfrm>
                  <a:off x="-3182550" y="1435375"/>
                  <a:ext cx="41475" cy="40600"/>
                </a:xfrm>
                <a:custGeom>
                  <a:avLst/>
                  <a:gdLst/>
                  <a:ahLst/>
                  <a:cxnLst/>
                  <a:rect l="l" t="t" r="r" b="b"/>
                  <a:pathLst>
                    <a:path w="1659" h="1624" extrusionOk="0">
                      <a:moveTo>
                        <a:pt x="829" y="1"/>
                      </a:moveTo>
                      <a:cubicBezTo>
                        <a:pt x="372"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9"/>
                <p:cNvSpPr/>
                <p:nvPr/>
              </p:nvSpPr>
              <p:spPr>
                <a:xfrm>
                  <a:off x="-31014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9"/>
                <p:cNvSpPr/>
                <p:nvPr/>
              </p:nvSpPr>
              <p:spPr>
                <a:xfrm>
                  <a:off x="-30203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9"/>
                <p:cNvSpPr/>
                <p:nvPr/>
              </p:nvSpPr>
              <p:spPr>
                <a:xfrm>
                  <a:off x="-2939225"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9"/>
                <p:cNvSpPr/>
                <p:nvPr/>
              </p:nvSpPr>
              <p:spPr>
                <a:xfrm>
                  <a:off x="-2858075"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9"/>
                <p:cNvSpPr/>
                <p:nvPr/>
              </p:nvSpPr>
              <p:spPr>
                <a:xfrm>
                  <a:off x="-3912550" y="1564475"/>
                  <a:ext cx="41450" cy="40575"/>
                </a:xfrm>
                <a:custGeom>
                  <a:avLst/>
                  <a:gdLst/>
                  <a:ahLst/>
                  <a:cxnLst/>
                  <a:rect l="l" t="t" r="r" b="b"/>
                  <a:pathLst>
                    <a:path w="1658" h="1623" extrusionOk="0">
                      <a:moveTo>
                        <a:pt x="829" y="0"/>
                      </a:moveTo>
                      <a:cubicBezTo>
                        <a:pt x="372" y="0"/>
                        <a:pt x="1" y="363"/>
                        <a:pt x="1" y="811"/>
                      </a:cubicBezTo>
                      <a:cubicBezTo>
                        <a:pt x="1" y="1259"/>
                        <a:pt x="372"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9"/>
                <p:cNvSpPr/>
                <p:nvPr/>
              </p:nvSpPr>
              <p:spPr>
                <a:xfrm>
                  <a:off x="-3831450" y="1564475"/>
                  <a:ext cx="41475" cy="40575"/>
                </a:xfrm>
                <a:custGeom>
                  <a:avLst/>
                  <a:gdLst/>
                  <a:ahLst/>
                  <a:cxnLst/>
                  <a:rect l="l" t="t" r="r" b="b"/>
                  <a:pathLst>
                    <a:path w="1659" h="1623" extrusionOk="0">
                      <a:moveTo>
                        <a:pt x="829" y="0"/>
                      </a:moveTo>
                      <a:cubicBezTo>
                        <a:pt x="372" y="0"/>
                        <a:pt x="1" y="363"/>
                        <a:pt x="1" y="811"/>
                      </a:cubicBezTo>
                      <a:cubicBezTo>
                        <a:pt x="1" y="1259"/>
                        <a:pt x="372"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9"/>
                <p:cNvSpPr/>
                <p:nvPr/>
              </p:nvSpPr>
              <p:spPr>
                <a:xfrm>
                  <a:off x="-375035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p:nvPr/>
              </p:nvSpPr>
              <p:spPr>
                <a:xfrm>
                  <a:off x="-366920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a:off x="-3588100" y="1564475"/>
                  <a:ext cx="41450" cy="40575"/>
                </a:xfrm>
                <a:custGeom>
                  <a:avLst/>
                  <a:gdLst/>
                  <a:ahLst/>
                  <a:cxnLst/>
                  <a:rect l="l" t="t" r="r" b="b"/>
                  <a:pathLst>
                    <a:path w="1658" h="1623" extrusionOk="0">
                      <a:moveTo>
                        <a:pt x="828" y="0"/>
                      </a:moveTo>
                      <a:cubicBezTo>
                        <a:pt x="372" y="0"/>
                        <a:pt x="0" y="363"/>
                        <a:pt x="0" y="811"/>
                      </a:cubicBezTo>
                      <a:cubicBezTo>
                        <a:pt x="0" y="1259"/>
                        <a:pt x="372"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9"/>
                <p:cNvSpPr/>
                <p:nvPr/>
              </p:nvSpPr>
              <p:spPr>
                <a:xfrm>
                  <a:off x="-3506975" y="1564475"/>
                  <a:ext cx="41425" cy="40575"/>
                </a:xfrm>
                <a:custGeom>
                  <a:avLst/>
                  <a:gdLst/>
                  <a:ahLst/>
                  <a:cxnLst/>
                  <a:rect l="l" t="t" r="r" b="b"/>
                  <a:pathLst>
                    <a:path w="1657" h="1623" extrusionOk="0">
                      <a:moveTo>
                        <a:pt x="829" y="0"/>
                      </a:moveTo>
                      <a:cubicBezTo>
                        <a:pt x="371" y="0"/>
                        <a:pt x="0" y="363"/>
                        <a:pt x="0" y="811"/>
                      </a:cubicBezTo>
                      <a:cubicBezTo>
                        <a:pt x="0"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9"/>
                <p:cNvSpPr/>
                <p:nvPr/>
              </p:nvSpPr>
              <p:spPr>
                <a:xfrm>
                  <a:off x="-342587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334477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8"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a:off x="-32636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3182550" y="1564475"/>
                  <a:ext cx="41475" cy="40575"/>
                </a:xfrm>
                <a:custGeom>
                  <a:avLst/>
                  <a:gdLst/>
                  <a:ahLst/>
                  <a:cxnLst/>
                  <a:rect l="l" t="t" r="r" b="b"/>
                  <a:pathLst>
                    <a:path w="1659" h="1623" extrusionOk="0">
                      <a:moveTo>
                        <a:pt x="829" y="0"/>
                      </a:moveTo>
                      <a:cubicBezTo>
                        <a:pt x="372"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a:off x="-31014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p:cNvSpPr/>
                <p:nvPr/>
              </p:nvSpPr>
              <p:spPr>
                <a:xfrm>
                  <a:off x="-30203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p:nvPr/>
              </p:nvSpPr>
              <p:spPr>
                <a:xfrm>
                  <a:off x="-2939225"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9"/>
                <p:cNvSpPr/>
                <p:nvPr/>
              </p:nvSpPr>
              <p:spPr>
                <a:xfrm>
                  <a:off x="-2858075"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9"/>
                <p:cNvSpPr/>
                <p:nvPr/>
              </p:nvSpPr>
              <p:spPr>
                <a:xfrm>
                  <a:off x="-4697500" y="656950"/>
                  <a:ext cx="731850" cy="698700"/>
                </a:xfrm>
                <a:custGeom>
                  <a:avLst/>
                  <a:gdLst/>
                  <a:ahLst/>
                  <a:cxnLst/>
                  <a:rect l="l" t="t" r="r" b="b"/>
                  <a:pathLst>
                    <a:path w="29274" h="27948" extrusionOk="0">
                      <a:moveTo>
                        <a:pt x="14637" y="4085"/>
                      </a:moveTo>
                      <a:cubicBezTo>
                        <a:pt x="20406" y="4085"/>
                        <a:pt x="25101" y="8682"/>
                        <a:pt x="25101" y="14331"/>
                      </a:cubicBezTo>
                      <a:lnTo>
                        <a:pt x="25101" y="23863"/>
                      </a:lnTo>
                      <a:lnTo>
                        <a:pt x="4172" y="23863"/>
                      </a:lnTo>
                      <a:lnTo>
                        <a:pt x="4172" y="14331"/>
                      </a:lnTo>
                      <a:cubicBezTo>
                        <a:pt x="4172" y="8680"/>
                        <a:pt x="8865" y="4085"/>
                        <a:pt x="14637" y="4085"/>
                      </a:cubicBezTo>
                      <a:close/>
                      <a:moveTo>
                        <a:pt x="14637" y="1"/>
                      </a:moveTo>
                      <a:cubicBezTo>
                        <a:pt x="6566" y="1"/>
                        <a:pt x="0" y="6429"/>
                        <a:pt x="0" y="14331"/>
                      </a:cubicBezTo>
                      <a:lnTo>
                        <a:pt x="0" y="25904"/>
                      </a:lnTo>
                      <a:cubicBezTo>
                        <a:pt x="0" y="27033"/>
                        <a:pt x="934" y="27947"/>
                        <a:pt x="2086" y="27947"/>
                      </a:cubicBezTo>
                      <a:lnTo>
                        <a:pt x="27186" y="27947"/>
                      </a:lnTo>
                      <a:cubicBezTo>
                        <a:pt x="28339" y="27947"/>
                        <a:pt x="29273" y="27033"/>
                        <a:pt x="29274" y="25906"/>
                      </a:cubicBezTo>
                      <a:lnTo>
                        <a:pt x="29274" y="14331"/>
                      </a:lnTo>
                      <a:cubicBezTo>
                        <a:pt x="29274" y="6429"/>
                        <a:pt x="22707" y="1"/>
                        <a:pt x="146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9"/>
                <p:cNvSpPr/>
                <p:nvPr/>
              </p:nvSpPr>
              <p:spPr>
                <a:xfrm>
                  <a:off x="-4704000" y="650450"/>
                  <a:ext cx="744825" cy="711700"/>
                </a:xfrm>
                <a:custGeom>
                  <a:avLst/>
                  <a:gdLst/>
                  <a:ahLst/>
                  <a:cxnLst/>
                  <a:rect l="l" t="t" r="r" b="b"/>
                  <a:pathLst>
                    <a:path w="29793" h="28468" extrusionOk="0">
                      <a:moveTo>
                        <a:pt x="14897" y="4605"/>
                      </a:moveTo>
                      <a:cubicBezTo>
                        <a:pt x="20522" y="4605"/>
                        <a:pt x="25101" y="9085"/>
                        <a:pt x="25101" y="14591"/>
                      </a:cubicBezTo>
                      <a:lnTo>
                        <a:pt x="25101" y="23864"/>
                      </a:lnTo>
                      <a:lnTo>
                        <a:pt x="4692" y="23864"/>
                      </a:lnTo>
                      <a:lnTo>
                        <a:pt x="4692" y="14591"/>
                      </a:lnTo>
                      <a:cubicBezTo>
                        <a:pt x="4692" y="9085"/>
                        <a:pt x="9269" y="4605"/>
                        <a:pt x="14897" y="4605"/>
                      </a:cubicBezTo>
                      <a:close/>
                      <a:moveTo>
                        <a:pt x="14897" y="4085"/>
                      </a:moveTo>
                      <a:cubicBezTo>
                        <a:pt x="8982" y="4085"/>
                        <a:pt x="4172" y="8798"/>
                        <a:pt x="4172" y="14591"/>
                      </a:cubicBezTo>
                      <a:lnTo>
                        <a:pt x="4172" y="24124"/>
                      </a:lnTo>
                      <a:cubicBezTo>
                        <a:pt x="4172" y="24267"/>
                        <a:pt x="4288" y="24384"/>
                        <a:pt x="4432" y="24384"/>
                      </a:cubicBezTo>
                      <a:lnTo>
                        <a:pt x="25361" y="24384"/>
                      </a:lnTo>
                      <a:cubicBezTo>
                        <a:pt x="25504" y="24384"/>
                        <a:pt x="25621" y="24267"/>
                        <a:pt x="25621" y="24124"/>
                      </a:cubicBezTo>
                      <a:lnTo>
                        <a:pt x="25621" y="14591"/>
                      </a:lnTo>
                      <a:cubicBezTo>
                        <a:pt x="25621" y="8798"/>
                        <a:pt x="20809" y="4085"/>
                        <a:pt x="14897" y="4085"/>
                      </a:cubicBezTo>
                      <a:close/>
                      <a:moveTo>
                        <a:pt x="14897" y="521"/>
                      </a:moveTo>
                      <a:cubicBezTo>
                        <a:pt x="22823" y="521"/>
                        <a:pt x="29272" y="6832"/>
                        <a:pt x="29272" y="14591"/>
                      </a:cubicBezTo>
                      <a:lnTo>
                        <a:pt x="29272" y="26164"/>
                      </a:lnTo>
                      <a:cubicBezTo>
                        <a:pt x="29272" y="27148"/>
                        <a:pt x="28454" y="27947"/>
                        <a:pt x="27446" y="27947"/>
                      </a:cubicBezTo>
                      <a:lnTo>
                        <a:pt x="2346" y="27947"/>
                      </a:lnTo>
                      <a:cubicBezTo>
                        <a:pt x="1339" y="27947"/>
                        <a:pt x="521" y="27148"/>
                        <a:pt x="521" y="26164"/>
                      </a:cubicBezTo>
                      <a:lnTo>
                        <a:pt x="521" y="14589"/>
                      </a:lnTo>
                      <a:cubicBezTo>
                        <a:pt x="521" y="6832"/>
                        <a:pt x="6969" y="521"/>
                        <a:pt x="14897" y="521"/>
                      </a:cubicBezTo>
                      <a:close/>
                      <a:moveTo>
                        <a:pt x="14897" y="0"/>
                      </a:moveTo>
                      <a:cubicBezTo>
                        <a:pt x="6682" y="0"/>
                        <a:pt x="0" y="6545"/>
                        <a:pt x="0" y="14591"/>
                      </a:cubicBezTo>
                      <a:lnTo>
                        <a:pt x="0" y="26164"/>
                      </a:lnTo>
                      <a:cubicBezTo>
                        <a:pt x="0" y="27435"/>
                        <a:pt x="1052" y="28467"/>
                        <a:pt x="2346" y="28467"/>
                      </a:cubicBezTo>
                      <a:lnTo>
                        <a:pt x="27446" y="28467"/>
                      </a:lnTo>
                      <a:cubicBezTo>
                        <a:pt x="28741" y="28467"/>
                        <a:pt x="29793" y="27435"/>
                        <a:pt x="29793" y="26166"/>
                      </a:cubicBezTo>
                      <a:lnTo>
                        <a:pt x="29793" y="14591"/>
                      </a:lnTo>
                      <a:cubicBezTo>
                        <a:pt x="29793" y="6545"/>
                        <a:pt x="23110" y="0"/>
                        <a:pt x="1489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9"/>
                <p:cNvSpPr/>
                <p:nvPr/>
              </p:nvSpPr>
              <p:spPr>
                <a:xfrm>
                  <a:off x="-4736275" y="1216150"/>
                  <a:ext cx="798975" cy="660900"/>
                </a:xfrm>
                <a:custGeom>
                  <a:avLst/>
                  <a:gdLst/>
                  <a:ahLst/>
                  <a:cxnLst/>
                  <a:rect l="l" t="t" r="r" b="b"/>
                  <a:pathLst>
                    <a:path w="31959" h="26436" extrusionOk="0">
                      <a:moveTo>
                        <a:pt x="0" y="0"/>
                      </a:moveTo>
                      <a:lnTo>
                        <a:pt x="0" y="26436"/>
                      </a:lnTo>
                      <a:lnTo>
                        <a:pt x="31958" y="26436"/>
                      </a:lnTo>
                      <a:lnTo>
                        <a:pt x="31958"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9"/>
                <p:cNvSpPr/>
                <p:nvPr/>
              </p:nvSpPr>
              <p:spPr>
                <a:xfrm>
                  <a:off x="-4742800" y="1209650"/>
                  <a:ext cx="812000" cy="673900"/>
                </a:xfrm>
                <a:custGeom>
                  <a:avLst/>
                  <a:gdLst/>
                  <a:ahLst/>
                  <a:cxnLst/>
                  <a:rect l="l" t="t" r="r" b="b"/>
                  <a:pathLst>
                    <a:path w="32480" h="26956" extrusionOk="0">
                      <a:moveTo>
                        <a:pt x="31960" y="521"/>
                      </a:moveTo>
                      <a:lnTo>
                        <a:pt x="31960" y="26435"/>
                      </a:lnTo>
                      <a:lnTo>
                        <a:pt x="522" y="26435"/>
                      </a:lnTo>
                      <a:lnTo>
                        <a:pt x="522" y="521"/>
                      </a:lnTo>
                      <a:close/>
                      <a:moveTo>
                        <a:pt x="260" y="0"/>
                      </a:moveTo>
                      <a:cubicBezTo>
                        <a:pt x="117" y="0"/>
                        <a:pt x="1" y="117"/>
                        <a:pt x="2" y="260"/>
                      </a:cubicBezTo>
                      <a:lnTo>
                        <a:pt x="2" y="26696"/>
                      </a:lnTo>
                      <a:cubicBezTo>
                        <a:pt x="1" y="26840"/>
                        <a:pt x="118" y="26956"/>
                        <a:pt x="262" y="26956"/>
                      </a:cubicBezTo>
                      <a:lnTo>
                        <a:pt x="32219" y="26956"/>
                      </a:lnTo>
                      <a:cubicBezTo>
                        <a:pt x="32363" y="26956"/>
                        <a:pt x="32480" y="26840"/>
                        <a:pt x="32480" y="26696"/>
                      </a:cubicBezTo>
                      <a:lnTo>
                        <a:pt x="32480" y="260"/>
                      </a:lnTo>
                      <a:cubicBezTo>
                        <a:pt x="32480" y="117"/>
                        <a:pt x="32365" y="0"/>
                        <a:pt x="32221" y="0"/>
                      </a:cubicBezTo>
                      <a:cubicBezTo>
                        <a:pt x="32221" y="0"/>
                        <a:pt x="32220" y="0"/>
                        <a:pt x="32219" y="0"/>
                      </a:cubicBezTo>
                      <a:lnTo>
                        <a:pt x="262" y="0"/>
                      </a:lnTo>
                      <a:cubicBezTo>
                        <a:pt x="262" y="0"/>
                        <a:pt x="261" y="0"/>
                        <a:pt x="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9"/>
                <p:cNvSpPr/>
                <p:nvPr/>
              </p:nvSpPr>
              <p:spPr>
                <a:xfrm>
                  <a:off x="-4427675" y="1405450"/>
                  <a:ext cx="173950" cy="310225"/>
                </a:xfrm>
                <a:custGeom>
                  <a:avLst/>
                  <a:gdLst/>
                  <a:ahLst/>
                  <a:cxnLst/>
                  <a:rect l="l" t="t" r="r" b="b"/>
                  <a:pathLst>
                    <a:path w="6958" h="12409" extrusionOk="0">
                      <a:moveTo>
                        <a:pt x="3479" y="0"/>
                      </a:moveTo>
                      <a:cubicBezTo>
                        <a:pt x="1557" y="0"/>
                        <a:pt x="0" y="1525"/>
                        <a:pt x="0" y="3406"/>
                      </a:cubicBezTo>
                      <a:cubicBezTo>
                        <a:pt x="0" y="4702"/>
                        <a:pt x="739" y="5828"/>
                        <a:pt x="1826" y="6403"/>
                      </a:cubicBezTo>
                      <a:lnTo>
                        <a:pt x="1242" y="12408"/>
                      </a:lnTo>
                      <a:lnTo>
                        <a:pt x="5717" y="12408"/>
                      </a:lnTo>
                      <a:lnTo>
                        <a:pt x="5132" y="6403"/>
                      </a:lnTo>
                      <a:cubicBezTo>
                        <a:pt x="6219" y="5828"/>
                        <a:pt x="6958" y="4702"/>
                        <a:pt x="6958" y="3406"/>
                      </a:cubicBezTo>
                      <a:cubicBezTo>
                        <a:pt x="6958" y="1525"/>
                        <a:pt x="5401" y="0"/>
                        <a:pt x="347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9"/>
                <p:cNvSpPr/>
                <p:nvPr/>
              </p:nvSpPr>
              <p:spPr>
                <a:xfrm>
                  <a:off x="-4434200" y="1398925"/>
                  <a:ext cx="187000" cy="323250"/>
                </a:xfrm>
                <a:custGeom>
                  <a:avLst/>
                  <a:gdLst/>
                  <a:ahLst/>
                  <a:cxnLst/>
                  <a:rect l="l" t="t" r="r" b="b"/>
                  <a:pathLst>
                    <a:path w="7480" h="12930" extrusionOk="0">
                      <a:moveTo>
                        <a:pt x="3740" y="522"/>
                      </a:moveTo>
                      <a:cubicBezTo>
                        <a:pt x="5515" y="522"/>
                        <a:pt x="6960" y="1932"/>
                        <a:pt x="6960" y="3666"/>
                      </a:cubicBezTo>
                      <a:cubicBezTo>
                        <a:pt x="6960" y="4823"/>
                        <a:pt x="6312" y="5883"/>
                        <a:pt x="5271" y="6434"/>
                      </a:cubicBezTo>
                      <a:cubicBezTo>
                        <a:pt x="5177" y="6484"/>
                        <a:pt x="5123" y="6585"/>
                        <a:pt x="5134" y="6690"/>
                      </a:cubicBezTo>
                      <a:lnTo>
                        <a:pt x="5691" y="12409"/>
                      </a:lnTo>
                      <a:lnTo>
                        <a:pt x="1792" y="12409"/>
                      </a:lnTo>
                      <a:lnTo>
                        <a:pt x="2347" y="6690"/>
                      </a:lnTo>
                      <a:cubicBezTo>
                        <a:pt x="2357" y="6585"/>
                        <a:pt x="2303" y="6484"/>
                        <a:pt x="2209" y="6434"/>
                      </a:cubicBezTo>
                      <a:cubicBezTo>
                        <a:pt x="1168" y="5883"/>
                        <a:pt x="521" y="4823"/>
                        <a:pt x="521" y="3666"/>
                      </a:cubicBezTo>
                      <a:cubicBezTo>
                        <a:pt x="521" y="1932"/>
                        <a:pt x="1965" y="522"/>
                        <a:pt x="3740" y="522"/>
                      </a:cubicBezTo>
                      <a:close/>
                      <a:moveTo>
                        <a:pt x="3740" y="1"/>
                      </a:moveTo>
                      <a:cubicBezTo>
                        <a:pt x="1678" y="1"/>
                        <a:pt x="1" y="1645"/>
                        <a:pt x="1" y="3667"/>
                      </a:cubicBezTo>
                      <a:cubicBezTo>
                        <a:pt x="1" y="4958"/>
                        <a:pt x="691" y="6147"/>
                        <a:pt x="1812" y="6809"/>
                      </a:cubicBezTo>
                      <a:lnTo>
                        <a:pt x="1244" y="12644"/>
                      </a:lnTo>
                      <a:cubicBezTo>
                        <a:pt x="1230" y="12796"/>
                        <a:pt x="1350" y="12930"/>
                        <a:pt x="1503" y="12930"/>
                      </a:cubicBezTo>
                      <a:lnTo>
                        <a:pt x="5977" y="12930"/>
                      </a:lnTo>
                      <a:cubicBezTo>
                        <a:pt x="6130" y="12930"/>
                        <a:pt x="6250" y="12796"/>
                        <a:pt x="6236" y="12644"/>
                      </a:cubicBezTo>
                      <a:lnTo>
                        <a:pt x="5668" y="6809"/>
                      </a:lnTo>
                      <a:cubicBezTo>
                        <a:pt x="6789" y="6146"/>
                        <a:pt x="7479" y="4958"/>
                        <a:pt x="7479" y="3667"/>
                      </a:cubicBezTo>
                      <a:cubicBezTo>
                        <a:pt x="7479" y="1645"/>
                        <a:pt x="5801" y="1"/>
                        <a:pt x="37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5" name="Google Shape;285;p29"/>
            <p:cNvGrpSpPr/>
            <p:nvPr/>
          </p:nvGrpSpPr>
          <p:grpSpPr>
            <a:xfrm rot="10800000">
              <a:off x="3474186" y="4232201"/>
              <a:ext cx="183381" cy="1017092"/>
              <a:chOff x="-5634475" y="-504725"/>
              <a:chExt cx="188025" cy="1042850"/>
            </a:xfrm>
          </p:grpSpPr>
          <p:sp>
            <p:nvSpPr>
              <p:cNvPr id="286" name="Google Shape;286;p29"/>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9"/>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29"/>
            <p:cNvGrpSpPr/>
            <p:nvPr/>
          </p:nvGrpSpPr>
          <p:grpSpPr>
            <a:xfrm rot="10800000">
              <a:off x="2618037" y="4358300"/>
              <a:ext cx="72367" cy="518274"/>
              <a:chOff x="-4201325" y="-449025"/>
              <a:chExt cx="74200" cy="531400"/>
            </a:xfrm>
          </p:grpSpPr>
          <p:sp>
            <p:nvSpPr>
              <p:cNvPr id="289" name="Google Shape;289;p29"/>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9"/>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9"/>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3"/>
          <p:cNvSpPr txBox="1">
            <a:spLocks noGrp="1"/>
          </p:cNvSpPr>
          <p:nvPr>
            <p:ph type="title"/>
          </p:nvPr>
        </p:nvSpPr>
        <p:spPr>
          <a:xfrm>
            <a:off x="1530000" y="46168"/>
            <a:ext cx="6084000" cy="539700"/>
          </a:xfrm>
          <a:prstGeom prst="rect">
            <a:avLst/>
          </a:prstGeom>
        </p:spPr>
        <p:txBody>
          <a:bodyPr spcFirstLastPara="1" wrap="square" lIns="91425" tIns="91425" rIns="91425" bIns="91425" anchor="t" anchorCtr="0">
            <a:noAutofit/>
          </a:bodyPr>
          <a:lstStyle/>
          <a:p>
            <a:pPr algn="ctr">
              <a:lnSpc>
                <a:spcPct val="150000"/>
              </a:lnSpc>
              <a:spcAft>
                <a:spcPts val="800"/>
              </a:spcAft>
            </a:pPr>
            <a:r>
              <a:rPr lang="en-GB" b="1" kern="100" dirty="0">
                <a:effectLst/>
                <a:latin typeface="Viga" panose="020B0604020202020204" charset="0"/>
                <a:ea typeface="Calibri" panose="020F0502020204030204" pitchFamily="34" charset="0"/>
                <a:cs typeface="Times New Roman" panose="02020603050405020304" pitchFamily="18" charset="0"/>
              </a:rPr>
              <a:t>DEFAULT SCAN</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GB" sz="1800" b="1"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sz="1800" dirty="0"/>
          </a:p>
        </p:txBody>
      </p:sp>
      <p:pic>
        <p:nvPicPr>
          <p:cNvPr id="5" name="Picture 4">
            <a:extLst>
              <a:ext uri="{FF2B5EF4-FFF2-40B4-BE49-F238E27FC236}">
                <a16:creationId xmlns:a16="http://schemas.microsoft.com/office/drawing/2014/main" id="{2A34BBB0-89F7-ADF1-92C8-71EFD9102B6D}"/>
              </a:ext>
            </a:extLst>
          </p:cNvPr>
          <p:cNvPicPr>
            <a:picLocks noChangeAspect="1"/>
          </p:cNvPicPr>
          <p:nvPr/>
        </p:nvPicPr>
        <p:blipFill>
          <a:blip r:embed="rId3"/>
          <a:stretch>
            <a:fillRect/>
          </a:stretch>
        </p:blipFill>
        <p:spPr>
          <a:xfrm>
            <a:off x="3069771" y="628098"/>
            <a:ext cx="3246287" cy="4441923"/>
          </a:xfrm>
          <a:prstGeom prst="rect">
            <a:avLst/>
          </a:prstGeom>
        </p:spPr>
      </p:pic>
    </p:spTree>
    <p:extLst>
      <p:ext uri="{BB962C8B-B14F-4D97-AF65-F5344CB8AC3E}">
        <p14:creationId xmlns:p14="http://schemas.microsoft.com/office/powerpoint/2010/main" val="1073110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3"/>
          <p:cNvSpPr txBox="1">
            <a:spLocks noGrp="1"/>
          </p:cNvSpPr>
          <p:nvPr>
            <p:ph type="title"/>
          </p:nvPr>
        </p:nvSpPr>
        <p:spPr>
          <a:xfrm>
            <a:off x="1530000" y="0"/>
            <a:ext cx="6084000" cy="539700"/>
          </a:xfrm>
          <a:prstGeom prst="rect">
            <a:avLst/>
          </a:prstGeom>
        </p:spPr>
        <p:txBody>
          <a:bodyPr spcFirstLastPara="1" wrap="square" lIns="91425" tIns="91425" rIns="91425" bIns="91425" anchor="t" anchorCtr="0">
            <a:noAutofit/>
          </a:bodyPr>
          <a:lstStyle/>
          <a:p>
            <a:pPr algn="ctr">
              <a:lnSpc>
                <a:spcPct val="150000"/>
              </a:lnSpc>
              <a:spcAft>
                <a:spcPts val="800"/>
              </a:spcAft>
            </a:pPr>
            <a:r>
              <a:rPr lang="en-GB" b="1" kern="100" dirty="0">
                <a:effectLst/>
                <a:latin typeface="Viga" panose="020B0604020202020204" charset="0"/>
                <a:ea typeface="Calibri" panose="020F0502020204030204" pitchFamily="34" charset="0"/>
                <a:cs typeface="Times New Roman" panose="02020603050405020304" pitchFamily="18" charset="0"/>
              </a:rPr>
              <a:t>DEFAULT SCAN</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GB" sz="1800" b="1"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sz="1800" dirty="0"/>
          </a:p>
        </p:txBody>
      </p:sp>
      <p:pic>
        <p:nvPicPr>
          <p:cNvPr id="3" name="Picture 2">
            <a:extLst>
              <a:ext uri="{FF2B5EF4-FFF2-40B4-BE49-F238E27FC236}">
                <a16:creationId xmlns:a16="http://schemas.microsoft.com/office/drawing/2014/main" id="{9915024B-4124-1E50-CB72-789F5BE7966E}"/>
              </a:ext>
            </a:extLst>
          </p:cNvPr>
          <p:cNvPicPr>
            <a:picLocks noChangeAspect="1"/>
          </p:cNvPicPr>
          <p:nvPr/>
        </p:nvPicPr>
        <p:blipFill>
          <a:blip r:embed="rId3"/>
          <a:stretch>
            <a:fillRect/>
          </a:stretch>
        </p:blipFill>
        <p:spPr>
          <a:xfrm>
            <a:off x="1530000" y="653951"/>
            <a:ext cx="6875551" cy="4489549"/>
          </a:xfrm>
          <a:prstGeom prst="rect">
            <a:avLst/>
          </a:prstGeom>
        </p:spPr>
      </p:pic>
    </p:spTree>
    <p:extLst>
      <p:ext uri="{BB962C8B-B14F-4D97-AF65-F5344CB8AC3E}">
        <p14:creationId xmlns:p14="http://schemas.microsoft.com/office/powerpoint/2010/main" val="2993602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3"/>
          <p:cNvSpPr txBox="1">
            <a:spLocks noGrp="1"/>
          </p:cNvSpPr>
          <p:nvPr>
            <p:ph type="title"/>
          </p:nvPr>
        </p:nvSpPr>
        <p:spPr>
          <a:xfrm>
            <a:off x="1530000" y="8164"/>
            <a:ext cx="6084000" cy="539700"/>
          </a:xfrm>
          <a:prstGeom prst="rect">
            <a:avLst/>
          </a:prstGeom>
        </p:spPr>
        <p:txBody>
          <a:bodyPr spcFirstLastPara="1" wrap="square" lIns="91425" tIns="91425" rIns="91425" bIns="91425" anchor="t" anchorCtr="0">
            <a:noAutofit/>
          </a:bodyPr>
          <a:lstStyle/>
          <a:p>
            <a:pPr algn="ctr">
              <a:lnSpc>
                <a:spcPct val="150000"/>
              </a:lnSpc>
              <a:spcAft>
                <a:spcPts val="800"/>
              </a:spcAft>
            </a:pPr>
            <a:r>
              <a:rPr lang="en-GB" b="1" kern="100" dirty="0">
                <a:effectLst/>
                <a:latin typeface="Viga" panose="020B0604020202020204" charset="0"/>
                <a:ea typeface="Calibri" panose="020F0502020204030204" pitchFamily="34" charset="0"/>
                <a:cs typeface="Times New Roman" panose="02020603050405020304" pitchFamily="18" charset="0"/>
              </a:rPr>
              <a:t>DEFAULT SCAN</a:t>
            </a:r>
            <a:br>
              <a:rPr lang="en-IN" kern="100" dirty="0">
                <a:effectLst/>
                <a:latin typeface="Viga" panose="020B0604020202020204" charset="0"/>
                <a:ea typeface="Calibri" panose="020F0502020204030204" pitchFamily="34" charset="0"/>
                <a:cs typeface="Times New Roman" panose="02020603050405020304" pitchFamily="18" charset="0"/>
              </a:rPr>
            </a:br>
            <a:br>
              <a:rPr lang="en-GB" sz="1800" b="1"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sz="1800" dirty="0"/>
          </a:p>
        </p:txBody>
      </p:sp>
      <p:pic>
        <p:nvPicPr>
          <p:cNvPr id="4" name="Picture 3">
            <a:extLst>
              <a:ext uri="{FF2B5EF4-FFF2-40B4-BE49-F238E27FC236}">
                <a16:creationId xmlns:a16="http://schemas.microsoft.com/office/drawing/2014/main" id="{3C6257A7-C9A3-4F6B-1CD0-502CA840D323}"/>
              </a:ext>
            </a:extLst>
          </p:cNvPr>
          <p:cNvPicPr>
            <a:picLocks noChangeAspect="1"/>
          </p:cNvPicPr>
          <p:nvPr/>
        </p:nvPicPr>
        <p:blipFill>
          <a:blip r:embed="rId3"/>
          <a:stretch>
            <a:fillRect/>
          </a:stretch>
        </p:blipFill>
        <p:spPr>
          <a:xfrm>
            <a:off x="0" y="673002"/>
            <a:ext cx="3764523" cy="4308621"/>
          </a:xfrm>
          <a:prstGeom prst="rect">
            <a:avLst/>
          </a:prstGeom>
        </p:spPr>
      </p:pic>
      <p:pic>
        <p:nvPicPr>
          <p:cNvPr id="6" name="Picture 5">
            <a:extLst>
              <a:ext uri="{FF2B5EF4-FFF2-40B4-BE49-F238E27FC236}">
                <a16:creationId xmlns:a16="http://schemas.microsoft.com/office/drawing/2014/main" id="{2412834E-F1F7-83B1-D084-B447C1C3E560}"/>
              </a:ext>
            </a:extLst>
          </p:cNvPr>
          <p:cNvPicPr>
            <a:picLocks noChangeAspect="1"/>
          </p:cNvPicPr>
          <p:nvPr/>
        </p:nvPicPr>
        <p:blipFill>
          <a:blip r:embed="rId4"/>
          <a:stretch>
            <a:fillRect/>
          </a:stretch>
        </p:blipFill>
        <p:spPr>
          <a:xfrm>
            <a:off x="3851661" y="1760730"/>
            <a:ext cx="5292339" cy="2620480"/>
          </a:xfrm>
          <a:prstGeom prst="rect">
            <a:avLst/>
          </a:prstGeom>
        </p:spPr>
      </p:pic>
    </p:spTree>
    <p:extLst>
      <p:ext uri="{BB962C8B-B14F-4D97-AF65-F5344CB8AC3E}">
        <p14:creationId xmlns:p14="http://schemas.microsoft.com/office/powerpoint/2010/main" val="1030031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3"/>
          <p:cNvSpPr txBox="1">
            <a:spLocks noGrp="1"/>
          </p:cNvSpPr>
          <p:nvPr>
            <p:ph type="title"/>
          </p:nvPr>
        </p:nvSpPr>
        <p:spPr>
          <a:xfrm>
            <a:off x="1530000" y="0"/>
            <a:ext cx="6084000" cy="539700"/>
          </a:xfrm>
          <a:prstGeom prst="rect">
            <a:avLst/>
          </a:prstGeom>
        </p:spPr>
        <p:txBody>
          <a:bodyPr spcFirstLastPara="1" wrap="square" lIns="91425" tIns="91425" rIns="91425" bIns="91425" anchor="t" anchorCtr="0">
            <a:noAutofit/>
          </a:bodyPr>
          <a:lstStyle/>
          <a:p>
            <a:pPr algn="ctr">
              <a:lnSpc>
                <a:spcPct val="150000"/>
              </a:lnSpc>
              <a:spcAft>
                <a:spcPts val="800"/>
              </a:spcAft>
            </a:pPr>
            <a:r>
              <a:rPr lang="en-GB" b="1" kern="100" dirty="0">
                <a:effectLst/>
                <a:latin typeface="Viga" panose="020B0604020202020204" charset="0"/>
                <a:ea typeface="Calibri" panose="020F0502020204030204" pitchFamily="34" charset="0"/>
                <a:cs typeface="Times New Roman" panose="02020603050405020304" pitchFamily="18" charset="0"/>
              </a:rPr>
              <a:t>VULNERABILITY SCAN</a:t>
            </a:r>
            <a:br>
              <a:rPr lang="en-GB" kern="100" dirty="0">
                <a:effectLst/>
                <a:latin typeface="Viga" panose="020B0604020202020204" charset="0"/>
                <a:ea typeface="Calibri" panose="020F0502020204030204" pitchFamily="34" charset="0"/>
                <a:cs typeface="Times New Roman" panose="02020603050405020304" pitchFamily="18" charset="0"/>
              </a:rPr>
            </a:br>
            <a:br>
              <a:rPr lang="en-GB" sz="1800" b="1"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GB"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GB" sz="1800" dirty="0"/>
          </a:p>
        </p:txBody>
      </p:sp>
      <p:pic>
        <p:nvPicPr>
          <p:cNvPr id="3" name="Picture 2">
            <a:extLst>
              <a:ext uri="{FF2B5EF4-FFF2-40B4-BE49-F238E27FC236}">
                <a16:creationId xmlns:a16="http://schemas.microsoft.com/office/drawing/2014/main" id="{A3C46DFB-32AD-6A73-DDA7-3E7144AEB543}"/>
              </a:ext>
            </a:extLst>
          </p:cNvPr>
          <p:cNvPicPr>
            <a:picLocks noChangeAspect="1"/>
          </p:cNvPicPr>
          <p:nvPr/>
        </p:nvPicPr>
        <p:blipFill>
          <a:blip r:embed="rId3"/>
          <a:stretch>
            <a:fillRect/>
          </a:stretch>
        </p:blipFill>
        <p:spPr>
          <a:xfrm>
            <a:off x="2746280" y="993693"/>
            <a:ext cx="4185199" cy="3617467"/>
          </a:xfrm>
          <a:prstGeom prst="rect">
            <a:avLst/>
          </a:prstGeom>
        </p:spPr>
      </p:pic>
    </p:spTree>
    <p:extLst>
      <p:ext uri="{BB962C8B-B14F-4D97-AF65-F5344CB8AC3E}">
        <p14:creationId xmlns:p14="http://schemas.microsoft.com/office/powerpoint/2010/main" val="3311493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3"/>
          <p:cNvSpPr txBox="1">
            <a:spLocks noGrp="1"/>
          </p:cNvSpPr>
          <p:nvPr>
            <p:ph type="title"/>
          </p:nvPr>
        </p:nvSpPr>
        <p:spPr>
          <a:xfrm>
            <a:off x="1530000" y="0"/>
            <a:ext cx="6084000" cy="539700"/>
          </a:xfrm>
          <a:prstGeom prst="rect">
            <a:avLst/>
          </a:prstGeom>
        </p:spPr>
        <p:txBody>
          <a:bodyPr spcFirstLastPara="1" wrap="square" lIns="91425" tIns="91425" rIns="91425" bIns="91425" anchor="t" anchorCtr="0">
            <a:noAutofit/>
          </a:bodyPr>
          <a:lstStyle/>
          <a:p>
            <a:pPr algn="ctr">
              <a:lnSpc>
                <a:spcPct val="150000"/>
              </a:lnSpc>
              <a:spcAft>
                <a:spcPts val="800"/>
              </a:spcAft>
            </a:pPr>
            <a:r>
              <a:rPr lang="en-GB" b="1" kern="100" dirty="0">
                <a:effectLst/>
                <a:latin typeface="Viga" panose="020B0604020202020204" charset="0"/>
                <a:ea typeface="Calibri" panose="020F0502020204030204" pitchFamily="34" charset="0"/>
                <a:cs typeface="Times New Roman" panose="02020603050405020304" pitchFamily="18" charset="0"/>
              </a:rPr>
              <a:t>VULNERABILITY SCAN</a:t>
            </a:r>
            <a:br>
              <a:rPr lang="en-GB" sz="1800" kern="100" dirty="0">
                <a:effectLst/>
                <a:latin typeface="Calibri" panose="020F0502020204030204" pitchFamily="34" charset="0"/>
                <a:ea typeface="Calibri" panose="020F0502020204030204" pitchFamily="34" charset="0"/>
                <a:cs typeface="Times New Roman" panose="02020603050405020304" pitchFamily="18" charset="0"/>
              </a:rPr>
            </a:br>
            <a:br>
              <a:rPr lang="en-GB" sz="1800" b="1"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GB"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GB" sz="1800" dirty="0"/>
          </a:p>
        </p:txBody>
      </p:sp>
      <p:pic>
        <p:nvPicPr>
          <p:cNvPr id="4" name="Picture 3">
            <a:extLst>
              <a:ext uri="{FF2B5EF4-FFF2-40B4-BE49-F238E27FC236}">
                <a16:creationId xmlns:a16="http://schemas.microsoft.com/office/drawing/2014/main" id="{BC0E9116-05A0-6B36-0816-EB1CAC8E7A29}"/>
              </a:ext>
            </a:extLst>
          </p:cNvPr>
          <p:cNvPicPr>
            <a:picLocks noChangeAspect="1"/>
          </p:cNvPicPr>
          <p:nvPr/>
        </p:nvPicPr>
        <p:blipFill>
          <a:blip r:embed="rId3"/>
          <a:stretch>
            <a:fillRect/>
          </a:stretch>
        </p:blipFill>
        <p:spPr>
          <a:xfrm>
            <a:off x="1411815" y="611769"/>
            <a:ext cx="7062713" cy="4650315"/>
          </a:xfrm>
          <a:prstGeom prst="rect">
            <a:avLst/>
          </a:prstGeom>
        </p:spPr>
      </p:pic>
    </p:spTree>
    <p:extLst>
      <p:ext uri="{BB962C8B-B14F-4D97-AF65-F5344CB8AC3E}">
        <p14:creationId xmlns:p14="http://schemas.microsoft.com/office/powerpoint/2010/main" val="2285505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3"/>
          <p:cNvSpPr txBox="1">
            <a:spLocks noGrp="1"/>
          </p:cNvSpPr>
          <p:nvPr>
            <p:ph type="title"/>
          </p:nvPr>
        </p:nvSpPr>
        <p:spPr>
          <a:xfrm>
            <a:off x="1529999" y="33222"/>
            <a:ext cx="6084000" cy="539700"/>
          </a:xfrm>
          <a:prstGeom prst="rect">
            <a:avLst/>
          </a:prstGeom>
        </p:spPr>
        <p:txBody>
          <a:bodyPr spcFirstLastPara="1" wrap="square" lIns="91425" tIns="91425" rIns="91425" bIns="91425" anchor="t" anchorCtr="0">
            <a:noAutofit/>
          </a:bodyPr>
          <a:lstStyle/>
          <a:p>
            <a:pPr algn="ctr">
              <a:lnSpc>
                <a:spcPct val="150000"/>
              </a:lnSpc>
              <a:spcAft>
                <a:spcPts val="800"/>
              </a:spcAft>
            </a:pPr>
            <a:r>
              <a:rPr lang="en-GB" b="1" kern="100" dirty="0">
                <a:effectLst/>
                <a:latin typeface="Viga" panose="020B0604020202020204" charset="0"/>
                <a:ea typeface="Calibri" panose="020F0502020204030204" pitchFamily="34" charset="0"/>
                <a:cs typeface="Times New Roman" panose="02020603050405020304" pitchFamily="18" charset="0"/>
              </a:rPr>
              <a:t>VULNERABILITY SCAN</a:t>
            </a:r>
            <a:br>
              <a:rPr lang="en-GB" sz="1800" kern="100" dirty="0">
                <a:effectLst/>
                <a:latin typeface="Calibri" panose="020F0502020204030204" pitchFamily="34" charset="0"/>
                <a:ea typeface="Calibri" panose="020F0502020204030204" pitchFamily="34" charset="0"/>
                <a:cs typeface="Times New Roman" panose="02020603050405020304" pitchFamily="18" charset="0"/>
              </a:rPr>
            </a:br>
            <a:br>
              <a:rPr lang="en-GB" sz="1800" b="1"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GB"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GB" sz="1800" dirty="0"/>
          </a:p>
        </p:txBody>
      </p:sp>
      <p:pic>
        <p:nvPicPr>
          <p:cNvPr id="3" name="Picture 2">
            <a:extLst>
              <a:ext uri="{FF2B5EF4-FFF2-40B4-BE49-F238E27FC236}">
                <a16:creationId xmlns:a16="http://schemas.microsoft.com/office/drawing/2014/main" id="{95E67095-CED1-ADE6-70DD-50A6C4CD6B7D}"/>
              </a:ext>
            </a:extLst>
          </p:cNvPr>
          <p:cNvPicPr>
            <a:picLocks noChangeAspect="1"/>
          </p:cNvPicPr>
          <p:nvPr/>
        </p:nvPicPr>
        <p:blipFill>
          <a:blip r:embed="rId3"/>
          <a:stretch>
            <a:fillRect/>
          </a:stretch>
        </p:blipFill>
        <p:spPr>
          <a:xfrm>
            <a:off x="-103633" y="701577"/>
            <a:ext cx="9351265" cy="4055031"/>
          </a:xfrm>
          <a:prstGeom prst="rect">
            <a:avLst/>
          </a:prstGeom>
        </p:spPr>
      </p:pic>
    </p:spTree>
    <p:extLst>
      <p:ext uri="{BB962C8B-B14F-4D97-AF65-F5344CB8AC3E}">
        <p14:creationId xmlns:p14="http://schemas.microsoft.com/office/powerpoint/2010/main" val="3929249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3"/>
          <p:cNvSpPr txBox="1">
            <a:spLocks noGrp="1"/>
          </p:cNvSpPr>
          <p:nvPr>
            <p:ph type="title"/>
          </p:nvPr>
        </p:nvSpPr>
        <p:spPr>
          <a:xfrm>
            <a:off x="1530000" y="-46319"/>
            <a:ext cx="6084000" cy="539700"/>
          </a:xfrm>
          <a:prstGeom prst="rect">
            <a:avLst/>
          </a:prstGeom>
        </p:spPr>
        <p:txBody>
          <a:bodyPr spcFirstLastPara="1" wrap="square" lIns="91425" tIns="91425" rIns="91425" bIns="91425" anchor="t" anchorCtr="0">
            <a:noAutofit/>
          </a:bodyPr>
          <a:lstStyle/>
          <a:p>
            <a:pPr algn="ctr">
              <a:lnSpc>
                <a:spcPct val="150000"/>
              </a:lnSpc>
              <a:spcAft>
                <a:spcPts val="800"/>
              </a:spcAft>
            </a:pPr>
            <a:r>
              <a:rPr lang="en-GB" b="1" kern="100">
                <a:effectLst/>
                <a:latin typeface="Viga" panose="020B0604020202020204" charset="0"/>
                <a:ea typeface="Calibri" panose="020F0502020204030204" pitchFamily="34" charset="0"/>
                <a:cs typeface="Times New Roman" panose="02020603050405020304" pitchFamily="18" charset="0"/>
              </a:rPr>
              <a:t>VULNERABILITY SCAN</a:t>
            </a:r>
            <a:br>
              <a:rPr lang="en-GB" kern="100" dirty="0">
                <a:effectLst/>
                <a:latin typeface="Viga" panose="020B0604020202020204" charset="0"/>
                <a:ea typeface="Calibri" panose="020F0502020204030204" pitchFamily="34" charset="0"/>
                <a:cs typeface="Times New Roman" panose="02020603050405020304" pitchFamily="18" charset="0"/>
              </a:rPr>
            </a:br>
            <a:br>
              <a:rPr lang="en-GB" sz="1800" b="1"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GB"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GB" sz="1800" dirty="0"/>
          </a:p>
        </p:txBody>
      </p:sp>
      <p:pic>
        <p:nvPicPr>
          <p:cNvPr id="4" name="Picture 3">
            <a:extLst>
              <a:ext uri="{FF2B5EF4-FFF2-40B4-BE49-F238E27FC236}">
                <a16:creationId xmlns:a16="http://schemas.microsoft.com/office/drawing/2014/main" id="{796935ED-27E9-B2F4-A695-DA423C829C03}"/>
              </a:ext>
            </a:extLst>
          </p:cNvPr>
          <p:cNvPicPr>
            <a:picLocks noChangeAspect="1"/>
          </p:cNvPicPr>
          <p:nvPr/>
        </p:nvPicPr>
        <p:blipFill>
          <a:blip r:embed="rId3"/>
          <a:stretch>
            <a:fillRect/>
          </a:stretch>
        </p:blipFill>
        <p:spPr>
          <a:xfrm>
            <a:off x="3171752" y="558695"/>
            <a:ext cx="3318855" cy="4771325"/>
          </a:xfrm>
          <a:prstGeom prst="rect">
            <a:avLst/>
          </a:prstGeom>
        </p:spPr>
      </p:pic>
    </p:spTree>
    <p:extLst>
      <p:ext uri="{BB962C8B-B14F-4D97-AF65-F5344CB8AC3E}">
        <p14:creationId xmlns:p14="http://schemas.microsoft.com/office/powerpoint/2010/main" val="2901323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85"/>
        <p:cNvGrpSpPr/>
        <p:nvPr/>
      </p:nvGrpSpPr>
      <p:grpSpPr>
        <a:xfrm>
          <a:off x="0" y="0"/>
          <a:ext cx="0" cy="0"/>
          <a:chOff x="0" y="0"/>
          <a:chExt cx="0" cy="0"/>
        </a:xfrm>
      </p:grpSpPr>
      <p:sp>
        <p:nvSpPr>
          <p:cNvPr id="2086" name="Google Shape;2086;p51"/>
          <p:cNvSpPr txBox="1">
            <a:spLocks noGrp="1"/>
          </p:cNvSpPr>
          <p:nvPr>
            <p:ph type="title"/>
          </p:nvPr>
        </p:nvSpPr>
        <p:spPr>
          <a:xfrm>
            <a:off x="1357659" y="-385792"/>
            <a:ext cx="6737039" cy="167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400" dirty="0"/>
              <a:t>VULNERABILITY ASSESSMENT USING NESSUS</a:t>
            </a:r>
            <a:endParaRPr sz="2400" dirty="0"/>
          </a:p>
        </p:txBody>
      </p:sp>
      <p:sp>
        <p:nvSpPr>
          <p:cNvPr id="2087" name="Google Shape;2087;p51"/>
          <p:cNvSpPr txBox="1">
            <a:spLocks noGrp="1"/>
          </p:cNvSpPr>
          <p:nvPr>
            <p:ph type="subTitle" idx="1"/>
          </p:nvPr>
        </p:nvSpPr>
        <p:spPr>
          <a:xfrm>
            <a:off x="-1" y="909594"/>
            <a:ext cx="8326981" cy="221120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t>Nessus, a vulnerability scanner, was used to conduct a comprehensive vulnerability assessment of Metasploitable 2. </a:t>
            </a:r>
          </a:p>
          <a:p>
            <a:pPr marL="0" lvl="0" indent="0" algn="l" rtl="0">
              <a:spcBef>
                <a:spcPts val="0"/>
              </a:spcBef>
              <a:spcAft>
                <a:spcPts val="0"/>
              </a:spcAft>
              <a:buNone/>
            </a:pPr>
            <a:r>
              <a:rPr lang="en-US" sz="1600" dirty="0"/>
              <a:t>Here is an overview of the Nessus scan results:</a:t>
            </a:r>
          </a:p>
          <a:p>
            <a:pPr marL="285750" lvl="0" indent="-285750" algn="l" rtl="0">
              <a:spcBef>
                <a:spcPts val="0"/>
              </a:spcBef>
              <a:spcAft>
                <a:spcPts val="0"/>
              </a:spcAft>
              <a:buFont typeface="Arial" panose="020B0604020202020204" pitchFamily="34" charset="0"/>
              <a:buChar char="•"/>
            </a:pPr>
            <a:r>
              <a:rPr lang="en-US" sz="1600" dirty="0"/>
              <a:t>Discuss the purpose and importance of vulnerability assessments.</a:t>
            </a:r>
          </a:p>
          <a:p>
            <a:pPr marL="285750" lvl="0" indent="-285750" algn="l" rtl="0">
              <a:spcBef>
                <a:spcPts val="0"/>
              </a:spcBef>
              <a:spcAft>
                <a:spcPts val="0"/>
              </a:spcAft>
              <a:buFont typeface="Arial" panose="020B0604020202020204" pitchFamily="34" charset="0"/>
              <a:buChar char="•"/>
            </a:pPr>
            <a:r>
              <a:rPr lang="en-US" sz="1600" dirty="0"/>
              <a:t> Present the command used to perform the vulnerability scan with Nessus.</a:t>
            </a:r>
          </a:p>
          <a:p>
            <a:pPr marL="285750" lvl="0" indent="-285750" algn="l" rtl="0">
              <a:spcBef>
                <a:spcPts val="0"/>
              </a:spcBef>
              <a:spcAft>
                <a:spcPts val="0"/>
              </a:spcAft>
              <a:buFont typeface="Arial" panose="020B0604020202020204" pitchFamily="34" charset="0"/>
              <a:buChar char="•"/>
            </a:pPr>
            <a:r>
              <a:rPr lang="en-US" sz="1600" dirty="0"/>
              <a:t>Share notable vulnerabilities identified during the scan, including their severity levels and potential impacts. </a:t>
            </a:r>
          </a:p>
          <a:p>
            <a:pPr marL="285750" lvl="0" indent="-285750" algn="l" rtl="0">
              <a:spcBef>
                <a:spcPts val="0"/>
              </a:spcBef>
              <a:spcAft>
                <a:spcPts val="0"/>
              </a:spcAft>
              <a:buFont typeface="Arial" panose="020B0604020202020204" pitchFamily="34" charset="0"/>
              <a:buChar char="•"/>
            </a:pPr>
            <a:r>
              <a:rPr lang="en-US" sz="1600" dirty="0"/>
              <a:t>Emphasize critical, high, and medium severity vulnerabilities and their potential risks.</a:t>
            </a:r>
            <a:endParaRPr sz="1600" dirty="0"/>
          </a:p>
        </p:txBody>
      </p:sp>
      <p:grpSp>
        <p:nvGrpSpPr>
          <p:cNvPr id="2089" name="Google Shape;2089;p51"/>
          <p:cNvGrpSpPr/>
          <p:nvPr/>
        </p:nvGrpSpPr>
        <p:grpSpPr>
          <a:xfrm>
            <a:off x="7071568" y="3200398"/>
            <a:ext cx="2072432" cy="1796145"/>
            <a:chOff x="1179935" y="-209451"/>
            <a:chExt cx="5745334" cy="5685426"/>
          </a:xfrm>
        </p:grpSpPr>
        <p:sp>
          <p:nvSpPr>
            <p:cNvPr id="2090" name="Google Shape;2090;p51"/>
            <p:cNvSpPr/>
            <p:nvPr/>
          </p:nvSpPr>
          <p:spPr>
            <a:xfrm>
              <a:off x="1179935" y="-209451"/>
              <a:ext cx="5745334" cy="4760386"/>
            </a:xfrm>
            <a:custGeom>
              <a:avLst/>
              <a:gdLst/>
              <a:ahLst/>
              <a:cxnLst/>
              <a:rect l="l" t="t" r="r" b="b"/>
              <a:pathLst>
                <a:path w="208202" h="172509" extrusionOk="0">
                  <a:moveTo>
                    <a:pt x="90297" y="0"/>
                  </a:moveTo>
                  <a:cubicBezTo>
                    <a:pt x="60081" y="0"/>
                    <a:pt x="29711" y="6469"/>
                    <a:pt x="13646" y="23022"/>
                  </a:cubicBezTo>
                  <a:cubicBezTo>
                    <a:pt x="13646" y="23022"/>
                    <a:pt x="3033" y="29085"/>
                    <a:pt x="1517" y="44245"/>
                  </a:cubicBezTo>
                  <a:cubicBezTo>
                    <a:pt x="1" y="59406"/>
                    <a:pt x="16677" y="80631"/>
                    <a:pt x="19204" y="99833"/>
                  </a:cubicBezTo>
                  <a:cubicBezTo>
                    <a:pt x="21730" y="119036"/>
                    <a:pt x="1517" y="123584"/>
                    <a:pt x="9603" y="147841"/>
                  </a:cubicBezTo>
                  <a:cubicBezTo>
                    <a:pt x="15216" y="164681"/>
                    <a:pt x="37392" y="172509"/>
                    <a:pt x="58037" y="172509"/>
                  </a:cubicBezTo>
                  <a:cubicBezTo>
                    <a:pt x="67129" y="172509"/>
                    <a:pt x="75924" y="170991"/>
                    <a:pt x="82877" y="168055"/>
                  </a:cubicBezTo>
                  <a:cubicBezTo>
                    <a:pt x="105618" y="158453"/>
                    <a:pt x="116230" y="134197"/>
                    <a:pt x="150088" y="134197"/>
                  </a:cubicBezTo>
                  <a:cubicBezTo>
                    <a:pt x="183946" y="134197"/>
                    <a:pt x="208202" y="118531"/>
                    <a:pt x="206181" y="83662"/>
                  </a:cubicBezTo>
                  <a:cubicBezTo>
                    <a:pt x="204160" y="48794"/>
                    <a:pt x="196580" y="38181"/>
                    <a:pt x="169290" y="17967"/>
                  </a:cubicBezTo>
                  <a:cubicBezTo>
                    <a:pt x="155147" y="7490"/>
                    <a:pt x="122811" y="0"/>
                    <a:pt x="902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51"/>
            <p:cNvSpPr/>
            <p:nvPr/>
          </p:nvSpPr>
          <p:spPr>
            <a:xfrm>
              <a:off x="1436950" y="5221775"/>
              <a:ext cx="4967025" cy="254200"/>
            </a:xfrm>
            <a:custGeom>
              <a:avLst/>
              <a:gdLst/>
              <a:ahLst/>
              <a:cxnLst/>
              <a:rect l="l" t="t" r="r" b="b"/>
              <a:pathLst>
                <a:path w="198681" h="10168" extrusionOk="0">
                  <a:moveTo>
                    <a:pt x="99341" y="0"/>
                  </a:moveTo>
                  <a:cubicBezTo>
                    <a:pt x="72994" y="0"/>
                    <a:pt x="47726" y="536"/>
                    <a:pt x="29096" y="1489"/>
                  </a:cubicBezTo>
                  <a:cubicBezTo>
                    <a:pt x="10467" y="2443"/>
                    <a:pt x="0" y="3736"/>
                    <a:pt x="0" y="5084"/>
                  </a:cubicBezTo>
                  <a:cubicBezTo>
                    <a:pt x="0" y="6432"/>
                    <a:pt x="10467" y="7724"/>
                    <a:pt x="29096" y="8679"/>
                  </a:cubicBezTo>
                  <a:cubicBezTo>
                    <a:pt x="47726" y="9632"/>
                    <a:pt x="72994" y="10167"/>
                    <a:pt x="99341" y="10167"/>
                  </a:cubicBezTo>
                  <a:cubicBezTo>
                    <a:pt x="125687" y="10167"/>
                    <a:pt x="150954" y="9632"/>
                    <a:pt x="169584" y="8679"/>
                  </a:cubicBezTo>
                  <a:cubicBezTo>
                    <a:pt x="188215" y="7724"/>
                    <a:pt x="198680" y="6432"/>
                    <a:pt x="198680" y="5084"/>
                  </a:cubicBezTo>
                  <a:cubicBezTo>
                    <a:pt x="198680" y="3736"/>
                    <a:pt x="188215" y="2443"/>
                    <a:pt x="169584" y="1489"/>
                  </a:cubicBezTo>
                  <a:cubicBezTo>
                    <a:pt x="150954" y="536"/>
                    <a:pt x="125687" y="0"/>
                    <a:pt x="993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51"/>
            <p:cNvSpPr/>
            <p:nvPr/>
          </p:nvSpPr>
          <p:spPr>
            <a:xfrm>
              <a:off x="1837825" y="506225"/>
              <a:ext cx="4030850" cy="2664475"/>
            </a:xfrm>
            <a:custGeom>
              <a:avLst/>
              <a:gdLst/>
              <a:ahLst/>
              <a:cxnLst/>
              <a:rect l="l" t="t" r="r" b="b"/>
              <a:pathLst>
                <a:path w="161234" h="106579" extrusionOk="0">
                  <a:moveTo>
                    <a:pt x="0" y="0"/>
                  </a:moveTo>
                  <a:lnTo>
                    <a:pt x="0" y="106579"/>
                  </a:lnTo>
                  <a:lnTo>
                    <a:pt x="161234" y="106579"/>
                  </a:lnTo>
                  <a:lnTo>
                    <a:pt x="1612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51"/>
            <p:cNvSpPr/>
            <p:nvPr/>
          </p:nvSpPr>
          <p:spPr>
            <a:xfrm>
              <a:off x="1830725" y="499100"/>
              <a:ext cx="4045100" cy="2678700"/>
            </a:xfrm>
            <a:custGeom>
              <a:avLst/>
              <a:gdLst/>
              <a:ahLst/>
              <a:cxnLst/>
              <a:rect l="l" t="t" r="r" b="b"/>
              <a:pathLst>
                <a:path w="161804" h="107148" extrusionOk="0">
                  <a:moveTo>
                    <a:pt x="161235" y="569"/>
                  </a:moveTo>
                  <a:lnTo>
                    <a:pt x="161235" y="106580"/>
                  </a:lnTo>
                  <a:lnTo>
                    <a:pt x="568" y="106580"/>
                  </a:lnTo>
                  <a:lnTo>
                    <a:pt x="569" y="569"/>
                  </a:lnTo>
                  <a:close/>
                  <a:moveTo>
                    <a:pt x="285" y="1"/>
                  </a:moveTo>
                  <a:cubicBezTo>
                    <a:pt x="128" y="1"/>
                    <a:pt x="1" y="128"/>
                    <a:pt x="1" y="285"/>
                  </a:cubicBezTo>
                  <a:lnTo>
                    <a:pt x="1" y="106863"/>
                  </a:lnTo>
                  <a:cubicBezTo>
                    <a:pt x="1" y="107019"/>
                    <a:pt x="128" y="107147"/>
                    <a:pt x="285" y="107147"/>
                  </a:cubicBezTo>
                  <a:lnTo>
                    <a:pt x="161518" y="107147"/>
                  </a:lnTo>
                  <a:cubicBezTo>
                    <a:pt x="161674" y="107147"/>
                    <a:pt x="161802" y="107021"/>
                    <a:pt x="161803" y="106864"/>
                  </a:cubicBezTo>
                  <a:lnTo>
                    <a:pt x="161803" y="285"/>
                  </a:lnTo>
                  <a:cubicBezTo>
                    <a:pt x="161803" y="128"/>
                    <a:pt x="161676" y="1"/>
                    <a:pt x="1615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51"/>
            <p:cNvSpPr/>
            <p:nvPr/>
          </p:nvSpPr>
          <p:spPr>
            <a:xfrm>
              <a:off x="1837825" y="506225"/>
              <a:ext cx="4030850" cy="2664475"/>
            </a:xfrm>
            <a:custGeom>
              <a:avLst/>
              <a:gdLst/>
              <a:ahLst/>
              <a:cxnLst/>
              <a:rect l="l" t="t" r="r" b="b"/>
              <a:pathLst>
                <a:path w="161234" h="106579" extrusionOk="0">
                  <a:moveTo>
                    <a:pt x="0" y="0"/>
                  </a:moveTo>
                  <a:lnTo>
                    <a:pt x="0" y="106579"/>
                  </a:lnTo>
                  <a:lnTo>
                    <a:pt x="161234" y="106579"/>
                  </a:lnTo>
                  <a:lnTo>
                    <a:pt x="16123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51"/>
            <p:cNvSpPr/>
            <p:nvPr/>
          </p:nvSpPr>
          <p:spPr>
            <a:xfrm>
              <a:off x="1837825" y="506225"/>
              <a:ext cx="4030850" cy="2664475"/>
            </a:xfrm>
            <a:custGeom>
              <a:avLst/>
              <a:gdLst/>
              <a:ahLst/>
              <a:cxnLst/>
              <a:rect l="l" t="t" r="r" b="b"/>
              <a:pathLst>
                <a:path w="161234" h="106579" extrusionOk="0">
                  <a:moveTo>
                    <a:pt x="0" y="0"/>
                  </a:moveTo>
                  <a:lnTo>
                    <a:pt x="0" y="106579"/>
                  </a:lnTo>
                  <a:lnTo>
                    <a:pt x="161234" y="106579"/>
                  </a:lnTo>
                  <a:lnTo>
                    <a:pt x="161234" y="0"/>
                  </a:lnTo>
                  <a:close/>
                </a:path>
              </a:pathLst>
            </a:custGeom>
            <a:solidFill>
              <a:srgbClr val="FFFFFF"/>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51"/>
            <p:cNvSpPr/>
            <p:nvPr/>
          </p:nvSpPr>
          <p:spPr>
            <a:xfrm>
              <a:off x="2953725" y="803275"/>
              <a:ext cx="2811775" cy="2285975"/>
            </a:xfrm>
            <a:custGeom>
              <a:avLst/>
              <a:gdLst/>
              <a:ahLst/>
              <a:cxnLst/>
              <a:rect l="l" t="t" r="r" b="b"/>
              <a:pathLst>
                <a:path w="112471" h="91439" extrusionOk="0">
                  <a:moveTo>
                    <a:pt x="1" y="0"/>
                  </a:moveTo>
                  <a:lnTo>
                    <a:pt x="1" y="91438"/>
                  </a:lnTo>
                  <a:lnTo>
                    <a:pt x="112470" y="91438"/>
                  </a:lnTo>
                  <a:lnTo>
                    <a:pt x="1124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51"/>
            <p:cNvSpPr/>
            <p:nvPr/>
          </p:nvSpPr>
          <p:spPr>
            <a:xfrm>
              <a:off x="3342350" y="1015575"/>
              <a:ext cx="407700" cy="827825"/>
            </a:xfrm>
            <a:custGeom>
              <a:avLst/>
              <a:gdLst/>
              <a:ahLst/>
              <a:cxnLst/>
              <a:rect l="l" t="t" r="r" b="b"/>
              <a:pathLst>
                <a:path w="16308" h="33113" extrusionOk="0">
                  <a:moveTo>
                    <a:pt x="1" y="1"/>
                  </a:moveTo>
                  <a:lnTo>
                    <a:pt x="1" y="33112"/>
                  </a:lnTo>
                  <a:lnTo>
                    <a:pt x="16307" y="33112"/>
                  </a:lnTo>
                  <a:lnTo>
                    <a:pt x="16307"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51"/>
            <p:cNvSpPr/>
            <p:nvPr/>
          </p:nvSpPr>
          <p:spPr>
            <a:xfrm>
              <a:off x="5361625" y="1020425"/>
              <a:ext cx="407675" cy="411500"/>
            </a:xfrm>
            <a:custGeom>
              <a:avLst/>
              <a:gdLst/>
              <a:ahLst/>
              <a:cxnLst/>
              <a:rect l="l" t="t" r="r" b="b"/>
              <a:pathLst>
                <a:path w="16307" h="16460" extrusionOk="0">
                  <a:moveTo>
                    <a:pt x="0" y="0"/>
                  </a:moveTo>
                  <a:lnTo>
                    <a:pt x="0" y="16459"/>
                  </a:lnTo>
                  <a:lnTo>
                    <a:pt x="16307" y="16459"/>
                  </a:lnTo>
                  <a:lnTo>
                    <a:pt x="16307"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51"/>
            <p:cNvSpPr/>
            <p:nvPr/>
          </p:nvSpPr>
          <p:spPr>
            <a:xfrm>
              <a:off x="4148400" y="1020425"/>
              <a:ext cx="407675" cy="411500"/>
            </a:xfrm>
            <a:custGeom>
              <a:avLst/>
              <a:gdLst/>
              <a:ahLst/>
              <a:cxnLst/>
              <a:rect l="l" t="t" r="r" b="b"/>
              <a:pathLst>
                <a:path w="16307" h="16460" extrusionOk="0">
                  <a:moveTo>
                    <a:pt x="1" y="0"/>
                  </a:moveTo>
                  <a:lnTo>
                    <a:pt x="1" y="16459"/>
                  </a:lnTo>
                  <a:lnTo>
                    <a:pt x="16307" y="16459"/>
                  </a:lnTo>
                  <a:lnTo>
                    <a:pt x="16307"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51"/>
            <p:cNvSpPr/>
            <p:nvPr/>
          </p:nvSpPr>
          <p:spPr>
            <a:xfrm>
              <a:off x="2950050" y="2262200"/>
              <a:ext cx="798775" cy="411500"/>
            </a:xfrm>
            <a:custGeom>
              <a:avLst/>
              <a:gdLst/>
              <a:ahLst/>
              <a:cxnLst/>
              <a:rect l="l" t="t" r="r" b="b"/>
              <a:pathLst>
                <a:path w="31951" h="16460" extrusionOk="0">
                  <a:moveTo>
                    <a:pt x="1" y="1"/>
                  </a:moveTo>
                  <a:lnTo>
                    <a:pt x="1" y="16460"/>
                  </a:lnTo>
                  <a:lnTo>
                    <a:pt x="31950" y="16460"/>
                  </a:lnTo>
                  <a:lnTo>
                    <a:pt x="31950"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51"/>
            <p:cNvSpPr/>
            <p:nvPr/>
          </p:nvSpPr>
          <p:spPr>
            <a:xfrm>
              <a:off x="1837825" y="506225"/>
              <a:ext cx="4030850" cy="258950"/>
            </a:xfrm>
            <a:custGeom>
              <a:avLst/>
              <a:gdLst/>
              <a:ahLst/>
              <a:cxnLst/>
              <a:rect l="l" t="t" r="r" b="b"/>
              <a:pathLst>
                <a:path w="161234" h="10358" extrusionOk="0">
                  <a:moveTo>
                    <a:pt x="0" y="0"/>
                  </a:moveTo>
                  <a:lnTo>
                    <a:pt x="0" y="10358"/>
                  </a:lnTo>
                  <a:lnTo>
                    <a:pt x="161234" y="10358"/>
                  </a:lnTo>
                  <a:lnTo>
                    <a:pt x="161234" y="0"/>
                  </a:lnTo>
                  <a:close/>
                </a:path>
              </a:pathLst>
            </a:custGeom>
            <a:solidFill>
              <a:schemeClr val="accen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51"/>
            <p:cNvSpPr/>
            <p:nvPr/>
          </p:nvSpPr>
          <p:spPr>
            <a:xfrm>
              <a:off x="1830725" y="499100"/>
              <a:ext cx="4045100" cy="273175"/>
            </a:xfrm>
            <a:custGeom>
              <a:avLst/>
              <a:gdLst/>
              <a:ahLst/>
              <a:cxnLst/>
              <a:rect l="l" t="t" r="r" b="b"/>
              <a:pathLst>
                <a:path w="161804" h="10927" extrusionOk="0">
                  <a:moveTo>
                    <a:pt x="161235" y="569"/>
                  </a:moveTo>
                  <a:lnTo>
                    <a:pt x="161235" y="10359"/>
                  </a:lnTo>
                  <a:lnTo>
                    <a:pt x="568" y="10359"/>
                  </a:lnTo>
                  <a:lnTo>
                    <a:pt x="569" y="569"/>
                  </a:lnTo>
                  <a:close/>
                  <a:moveTo>
                    <a:pt x="285" y="1"/>
                  </a:moveTo>
                  <a:cubicBezTo>
                    <a:pt x="128" y="1"/>
                    <a:pt x="1" y="128"/>
                    <a:pt x="1" y="285"/>
                  </a:cubicBezTo>
                  <a:lnTo>
                    <a:pt x="1" y="10643"/>
                  </a:lnTo>
                  <a:cubicBezTo>
                    <a:pt x="1" y="10799"/>
                    <a:pt x="128" y="10926"/>
                    <a:pt x="285" y="10926"/>
                  </a:cubicBezTo>
                  <a:lnTo>
                    <a:pt x="161518" y="10926"/>
                  </a:lnTo>
                  <a:cubicBezTo>
                    <a:pt x="161674" y="10926"/>
                    <a:pt x="161802" y="10800"/>
                    <a:pt x="161803" y="10644"/>
                  </a:cubicBezTo>
                  <a:lnTo>
                    <a:pt x="161803" y="285"/>
                  </a:lnTo>
                  <a:cubicBezTo>
                    <a:pt x="161803" y="128"/>
                    <a:pt x="161676" y="1"/>
                    <a:pt x="1615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51"/>
            <p:cNvSpPr/>
            <p:nvPr/>
          </p:nvSpPr>
          <p:spPr>
            <a:xfrm>
              <a:off x="2946650" y="796150"/>
              <a:ext cx="2825925" cy="2300175"/>
            </a:xfrm>
            <a:custGeom>
              <a:avLst/>
              <a:gdLst/>
              <a:ahLst/>
              <a:cxnLst/>
              <a:rect l="l" t="t" r="r" b="b"/>
              <a:pathLst>
                <a:path w="113037" h="92007" extrusionOk="0">
                  <a:moveTo>
                    <a:pt x="112470" y="569"/>
                  </a:moveTo>
                  <a:lnTo>
                    <a:pt x="112470" y="91440"/>
                  </a:lnTo>
                  <a:lnTo>
                    <a:pt x="567" y="91440"/>
                  </a:lnTo>
                  <a:lnTo>
                    <a:pt x="567" y="569"/>
                  </a:lnTo>
                  <a:close/>
                  <a:moveTo>
                    <a:pt x="284" y="1"/>
                  </a:moveTo>
                  <a:cubicBezTo>
                    <a:pt x="127" y="1"/>
                    <a:pt x="0" y="128"/>
                    <a:pt x="0" y="285"/>
                  </a:cubicBezTo>
                  <a:lnTo>
                    <a:pt x="0" y="91723"/>
                  </a:lnTo>
                  <a:cubicBezTo>
                    <a:pt x="0" y="91880"/>
                    <a:pt x="127" y="92007"/>
                    <a:pt x="284" y="92007"/>
                  </a:cubicBezTo>
                  <a:lnTo>
                    <a:pt x="112753" y="92007"/>
                  </a:lnTo>
                  <a:cubicBezTo>
                    <a:pt x="112909" y="92007"/>
                    <a:pt x="113037" y="91880"/>
                    <a:pt x="113037" y="91723"/>
                  </a:cubicBezTo>
                  <a:lnTo>
                    <a:pt x="113037" y="285"/>
                  </a:lnTo>
                  <a:cubicBezTo>
                    <a:pt x="113037" y="128"/>
                    <a:pt x="112910" y="1"/>
                    <a:pt x="1127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51"/>
            <p:cNvSpPr/>
            <p:nvPr/>
          </p:nvSpPr>
          <p:spPr>
            <a:xfrm>
              <a:off x="3341775" y="1025150"/>
              <a:ext cx="14200" cy="2063575"/>
            </a:xfrm>
            <a:custGeom>
              <a:avLst/>
              <a:gdLst/>
              <a:ahLst/>
              <a:cxnLst/>
              <a:rect l="l" t="t" r="r" b="b"/>
              <a:pathLst>
                <a:path w="568" h="82543" extrusionOk="0">
                  <a:moveTo>
                    <a:pt x="284" y="1"/>
                  </a:moveTo>
                  <a:cubicBezTo>
                    <a:pt x="134" y="1"/>
                    <a:pt x="10" y="118"/>
                    <a:pt x="1" y="269"/>
                  </a:cubicBezTo>
                  <a:lnTo>
                    <a:pt x="1" y="82258"/>
                  </a:lnTo>
                  <a:cubicBezTo>
                    <a:pt x="1" y="82415"/>
                    <a:pt x="127" y="82543"/>
                    <a:pt x="284" y="82543"/>
                  </a:cubicBezTo>
                  <a:cubicBezTo>
                    <a:pt x="441" y="82542"/>
                    <a:pt x="568" y="82415"/>
                    <a:pt x="568" y="82259"/>
                  </a:cubicBezTo>
                  <a:lnTo>
                    <a:pt x="568" y="269"/>
                  </a:lnTo>
                  <a:cubicBezTo>
                    <a:pt x="559" y="118"/>
                    <a:pt x="435"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51"/>
            <p:cNvSpPr/>
            <p:nvPr/>
          </p:nvSpPr>
          <p:spPr>
            <a:xfrm>
              <a:off x="3744550" y="1025150"/>
              <a:ext cx="14200" cy="2063575"/>
            </a:xfrm>
            <a:custGeom>
              <a:avLst/>
              <a:gdLst/>
              <a:ahLst/>
              <a:cxnLst/>
              <a:rect l="l" t="t" r="r" b="b"/>
              <a:pathLst>
                <a:path w="568" h="82543" extrusionOk="0">
                  <a:moveTo>
                    <a:pt x="284" y="1"/>
                  </a:moveTo>
                  <a:cubicBezTo>
                    <a:pt x="134" y="1"/>
                    <a:pt x="9" y="118"/>
                    <a:pt x="1" y="269"/>
                  </a:cubicBezTo>
                  <a:lnTo>
                    <a:pt x="1" y="82258"/>
                  </a:lnTo>
                  <a:cubicBezTo>
                    <a:pt x="1" y="82415"/>
                    <a:pt x="127" y="82543"/>
                    <a:pt x="284" y="82543"/>
                  </a:cubicBezTo>
                  <a:cubicBezTo>
                    <a:pt x="441" y="82542"/>
                    <a:pt x="567" y="82415"/>
                    <a:pt x="567" y="82259"/>
                  </a:cubicBezTo>
                  <a:lnTo>
                    <a:pt x="567" y="269"/>
                  </a:lnTo>
                  <a:cubicBezTo>
                    <a:pt x="559" y="118"/>
                    <a:pt x="434"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51"/>
            <p:cNvSpPr/>
            <p:nvPr/>
          </p:nvSpPr>
          <p:spPr>
            <a:xfrm>
              <a:off x="4147325" y="1025150"/>
              <a:ext cx="14200" cy="2063575"/>
            </a:xfrm>
            <a:custGeom>
              <a:avLst/>
              <a:gdLst/>
              <a:ahLst/>
              <a:cxnLst/>
              <a:rect l="l" t="t" r="r" b="b"/>
              <a:pathLst>
                <a:path w="568" h="82543" extrusionOk="0">
                  <a:moveTo>
                    <a:pt x="284" y="1"/>
                  </a:moveTo>
                  <a:cubicBezTo>
                    <a:pt x="133" y="1"/>
                    <a:pt x="9" y="118"/>
                    <a:pt x="0" y="269"/>
                  </a:cubicBezTo>
                  <a:lnTo>
                    <a:pt x="0" y="82258"/>
                  </a:lnTo>
                  <a:cubicBezTo>
                    <a:pt x="0" y="82415"/>
                    <a:pt x="127" y="82543"/>
                    <a:pt x="284" y="82543"/>
                  </a:cubicBezTo>
                  <a:cubicBezTo>
                    <a:pt x="441" y="82542"/>
                    <a:pt x="567" y="82415"/>
                    <a:pt x="567" y="82259"/>
                  </a:cubicBezTo>
                  <a:lnTo>
                    <a:pt x="567" y="269"/>
                  </a:lnTo>
                  <a:cubicBezTo>
                    <a:pt x="558" y="118"/>
                    <a:pt x="434"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51"/>
            <p:cNvSpPr/>
            <p:nvPr/>
          </p:nvSpPr>
          <p:spPr>
            <a:xfrm>
              <a:off x="4550075" y="1025150"/>
              <a:ext cx="14200" cy="2063575"/>
            </a:xfrm>
            <a:custGeom>
              <a:avLst/>
              <a:gdLst/>
              <a:ahLst/>
              <a:cxnLst/>
              <a:rect l="l" t="t" r="r" b="b"/>
              <a:pathLst>
                <a:path w="568" h="82543" extrusionOk="0">
                  <a:moveTo>
                    <a:pt x="284" y="1"/>
                  </a:moveTo>
                  <a:cubicBezTo>
                    <a:pt x="134" y="1"/>
                    <a:pt x="10" y="118"/>
                    <a:pt x="1" y="269"/>
                  </a:cubicBezTo>
                  <a:lnTo>
                    <a:pt x="1" y="82258"/>
                  </a:lnTo>
                  <a:cubicBezTo>
                    <a:pt x="1" y="82415"/>
                    <a:pt x="127" y="82543"/>
                    <a:pt x="284" y="82543"/>
                  </a:cubicBezTo>
                  <a:cubicBezTo>
                    <a:pt x="441" y="82542"/>
                    <a:pt x="568" y="82415"/>
                    <a:pt x="568" y="82259"/>
                  </a:cubicBezTo>
                  <a:lnTo>
                    <a:pt x="568" y="269"/>
                  </a:lnTo>
                  <a:cubicBezTo>
                    <a:pt x="559" y="118"/>
                    <a:pt x="435"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51"/>
            <p:cNvSpPr/>
            <p:nvPr/>
          </p:nvSpPr>
          <p:spPr>
            <a:xfrm>
              <a:off x="4952850" y="1025150"/>
              <a:ext cx="14200" cy="2063575"/>
            </a:xfrm>
            <a:custGeom>
              <a:avLst/>
              <a:gdLst/>
              <a:ahLst/>
              <a:cxnLst/>
              <a:rect l="l" t="t" r="r" b="b"/>
              <a:pathLst>
                <a:path w="568" h="82543" extrusionOk="0">
                  <a:moveTo>
                    <a:pt x="284" y="1"/>
                  </a:moveTo>
                  <a:cubicBezTo>
                    <a:pt x="133" y="1"/>
                    <a:pt x="9" y="118"/>
                    <a:pt x="1" y="269"/>
                  </a:cubicBezTo>
                  <a:lnTo>
                    <a:pt x="1" y="82258"/>
                  </a:lnTo>
                  <a:cubicBezTo>
                    <a:pt x="1" y="82415"/>
                    <a:pt x="127" y="82543"/>
                    <a:pt x="284" y="82543"/>
                  </a:cubicBezTo>
                  <a:cubicBezTo>
                    <a:pt x="440" y="82542"/>
                    <a:pt x="566" y="82415"/>
                    <a:pt x="567" y="82259"/>
                  </a:cubicBezTo>
                  <a:lnTo>
                    <a:pt x="567" y="269"/>
                  </a:lnTo>
                  <a:cubicBezTo>
                    <a:pt x="559" y="118"/>
                    <a:pt x="434" y="1"/>
                    <a:pt x="2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51"/>
            <p:cNvSpPr/>
            <p:nvPr/>
          </p:nvSpPr>
          <p:spPr>
            <a:xfrm>
              <a:off x="5355600" y="1025150"/>
              <a:ext cx="14200" cy="2063575"/>
            </a:xfrm>
            <a:custGeom>
              <a:avLst/>
              <a:gdLst/>
              <a:ahLst/>
              <a:cxnLst/>
              <a:rect l="l" t="t" r="r" b="b"/>
              <a:pathLst>
                <a:path w="568" h="82543" extrusionOk="0">
                  <a:moveTo>
                    <a:pt x="284" y="1"/>
                  </a:moveTo>
                  <a:cubicBezTo>
                    <a:pt x="133" y="1"/>
                    <a:pt x="9" y="118"/>
                    <a:pt x="0" y="269"/>
                  </a:cubicBezTo>
                  <a:lnTo>
                    <a:pt x="0" y="82258"/>
                  </a:lnTo>
                  <a:cubicBezTo>
                    <a:pt x="0" y="82415"/>
                    <a:pt x="128" y="82543"/>
                    <a:pt x="285" y="82543"/>
                  </a:cubicBezTo>
                  <a:cubicBezTo>
                    <a:pt x="441" y="82542"/>
                    <a:pt x="567" y="82415"/>
                    <a:pt x="567" y="82259"/>
                  </a:cubicBezTo>
                  <a:lnTo>
                    <a:pt x="567" y="269"/>
                  </a:lnTo>
                  <a:cubicBezTo>
                    <a:pt x="558" y="118"/>
                    <a:pt x="434"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51"/>
            <p:cNvSpPr/>
            <p:nvPr/>
          </p:nvSpPr>
          <p:spPr>
            <a:xfrm>
              <a:off x="2953725" y="1024225"/>
              <a:ext cx="2811775" cy="25"/>
            </a:xfrm>
            <a:custGeom>
              <a:avLst/>
              <a:gdLst/>
              <a:ahLst/>
              <a:cxnLst/>
              <a:rect l="l" t="t" r="r" b="b"/>
              <a:pathLst>
                <a:path w="112471" h="1" extrusionOk="0">
                  <a:moveTo>
                    <a:pt x="1" y="1"/>
                  </a:moveTo>
                  <a:lnTo>
                    <a:pt x="112470"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51"/>
            <p:cNvSpPr/>
            <p:nvPr/>
          </p:nvSpPr>
          <p:spPr>
            <a:xfrm>
              <a:off x="2947075" y="1017125"/>
              <a:ext cx="2825950" cy="14225"/>
            </a:xfrm>
            <a:custGeom>
              <a:avLst/>
              <a:gdLst/>
              <a:ahLst/>
              <a:cxnLst/>
              <a:rect l="l" t="t" r="r" b="b"/>
              <a:pathLst>
                <a:path w="113038" h="569" extrusionOk="0">
                  <a:moveTo>
                    <a:pt x="112754" y="1"/>
                  </a:moveTo>
                  <a:cubicBezTo>
                    <a:pt x="112748" y="1"/>
                    <a:pt x="112742" y="1"/>
                    <a:pt x="112736" y="1"/>
                  </a:cubicBezTo>
                  <a:lnTo>
                    <a:pt x="267" y="1"/>
                  </a:lnTo>
                  <a:cubicBezTo>
                    <a:pt x="117" y="10"/>
                    <a:pt x="1" y="134"/>
                    <a:pt x="1" y="285"/>
                  </a:cubicBezTo>
                  <a:cubicBezTo>
                    <a:pt x="1" y="435"/>
                    <a:pt x="117" y="558"/>
                    <a:pt x="267" y="568"/>
                  </a:cubicBezTo>
                  <a:lnTo>
                    <a:pt x="112736" y="568"/>
                  </a:lnTo>
                  <a:cubicBezTo>
                    <a:pt x="112742" y="569"/>
                    <a:pt x="112748" y="569"/>
                    <a:pt x="112754" y="569"/>
                  </a:cubicBezTo>
                  <a:cubicBezTo>
                    <a:pt x="112909" y="569"/>
                    <a:pt x="113037" y="442"/>
                    <a:pt x="113037" y="285"/>
                  </a:cubicBezTo>
                  <a:cubicBezTo>
                    <a:pt x="113037" y="127"/>
                    <a:pt x="112909" y="1"/>
                    <a:pt x="1127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51"/>
            <p:cNvSpPr/>
            <p:nvPr/>
          </p:nvSpPr>
          <p:spPr>
            <a:xfrm>
              <a:off x="2947050" y="1428600"/>
              <a:ext cx="2825950" cy="14225"/>
            </a:xfrm>
            <a:custGeom>
              <a:avLst/>
              <a:gdLst/>
              <a:ahLst/>
              <a:cxnLst/>
              <a:rect l="l" t="t" r="r" b="b"/>
              <a:pathLst>
                <a:path w="113038" h="569" extrusionOk="0">
                  <a:moveTo>
                    <a:pt x="112755" y="1"/>
                  </a:moveTo>
                  <a:cubicBezTo>
                    <a:pt x="112749" y="1"/>
                    <a:pt x="112743" y="1"/>
                    <a:pt x="112737" y="1"/>
                  </a:cubicBezTo>
                  <a:lnTo>
                    <a:pt x="268" y="1"/>
                  </a:lnTo>
                  <a:cubicBezTo>
                    <a:pt x="117" y="10"/>
                    <a:pt x="0" y="134"/>
                    <a:pt x="0" y="285"/>
                  </a:cubicBezTo>
                  <a:cubicBezTo>
                    <a:pt x="0" y="435"/>
                    <a:pt x="117" y="560"/>
                    <a:pt x="268" y="568"/>
                  </a:cubicBezTo>
                  <a:lnTo>
                    <a:pt x="112737" y="568"/>
                  </a:lnTo>
                  <a:cubicBezTo>
                    <a:pt x="112743" y="569"/>
                    <a:pt x="112749" y="569"/>
                    <a:pt x="112755" y="569"/>
                  </a:cubicBezTo>
                  <a:cubicBezTo>
                    <a:pt x="112909" y="569"/>
                    <a:pt x="113037" y="442"/>
                    <a:pt x="113037" y="285"/>
                  </a:cubicBezTo>
                  <a:cubicBezTo>
                    <a:pt x="113037" y="127"/>
                    <a:pt x="112909" y="1"/>
                    <a:pt x="1127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51"/>
            <p:cNvSpPr/>
            <p:nvPr/>
          </p:nvSpPr>
          <p:spPr>
            <a:xfrm>
              <a:off x="2947075" y="1840075"/>
              <a:ext cx="2825950" cy="14225"/>
            </a:xfrm>
            <a:custGeom>
              <a:avLst/>
              <a:gdLst/>
              <a:ahLst/>
              <a:cxnLst/>
              <a:rect l="l" t="t" r="r" b="b"/>
              <a:pathLst>
                <a:path w="113038" h="569" extrusionOk="0">
                  <a:moveTo>
                    <a:pt x="112755" y="1"/>
                  </a:moveTo>
                  <a:cubicBezTo>
                    <a:pt x="112749" y="1"/>
                    <a:pt x="112743" y="1"/>
                    <a:pt x="112736" y="1"/>
                  </a:cubicBezTo>
                  <a:lnTo>
                    <a:pt x="267" y="1"/>
                  </a:lnTo>
                  <a:cubicBezTo>
                    <a:pt x="117" y="10"/>
                    <a:pt x="1" y="135"/>
                    <a:pt x="1" y="285"/>
                  </a:cubicBezTo>
                  <a:cubicBezTo>
                    <a:pt x="1" y="434"/>
                    <a:pt x="117" y="559"/>
                    <a:pt x="267" y="568"/>
                  </a:cubicBezTo>
                  <a:lnTo>
                    <a:pt x="112736" y="568"/>
                  </a:lnTo>
                  <a:cubicBezTo>
                    <a:pt x="112742" y="569"/>
                    <a:pt x="112748" y="569"/>
                    <a:pt x="112754" y="569"/>
                  </a:cubicBezTo>
                  <a:cubicBezTo>
                    <a:pt x="112909" y="569"/>
                    <a:pt x="113037" y="442"/>
                    <a:pt x="113037" y="285"/>
                  </a:cubicBezTo>
                  <a:cubicBezTo>
                    <a:pt x="113037" y="127"/>
                    <a:pt x="112910" y="1"/>
                    <a:pt x="1127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51"/>
            <p:cNvSpPr/>
            <p:nvPr/>
          </p:nvSpPr>
          <p:spPr>
            <a:xfrm>
              <a:off x="2947050" y="2251575"/>
              <a:ext cx="2825950" cy="14200"/>
            </a:xfrm>
            <a:custGeom>
              <a:avLst/>
              <a:gdLst/>
              <a:ahLst/>
              <a:cxnLst/>
              <a:rect l="l" t="t" r="r" b="b"/>
              <a:pathLst>
                <a:path w="113038" h="568" extrusionOk="0">
                  <a:moveTo>
                    <a:pt x="112755" y="0"/>
                  </a:moveTo>
                  <a:cubicBezTo>
                    <a:pt x="112749" y="0"/>
                    <a:pt x="112743" y="0"/>
                    <a:pt x="112737" y="1"/>
                  </a:cubicBezTo>
                  <a:lnTo>
                    <a:pt x="268" y="1"/>
                  </a:lnTo>
                  <a:cubicBezTo>
                    <a:pt x="117" y="9"/>
                    <a:pt x="0" y="134"/>
                    <a:pt x="0" y="284"/>
                  </a:cubicBezTo>
                  <a:cubicBezTo>
                    <a:pt x="0" y="434"/>
                    <a:pt x="117" y="559"/>
                    <a:pt x="268" y="567"/>
                  </a:cubicBezTo>
                  <a:lnTo>
                    <a:pt x="112737" y="567"/>
                  </a:lnTo>
                  <a:cubicBezTo>
                    <a:pt x="112743" y="568"/>
                    <a:pt x="112748" y="568"/>
                    <a:pt x="112753" y="568"/>
                  </a:cubicBezTo>
                  <a:cubicBezTo>
                    <a:pt x="112908" y="568"/>
                    <a:pt x="113037" y="442"/>
                    <a:pt x="113037" y="284"/>
                  </a:cubicBezTo>
                  <a:cubicBezTo>
                    <a:pt x="113037" y="126"/>
                    <a:pt x="112909" y="0"/>
                    <a:pt x="112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51"/>
            <p:cNvSpPr/>
            <p:nvPr/>
          </p:nvSpPr>
          <p:spPr>
            <a:xfrm>
              <a:off x="2947075" y="2663050"/>
              <a:ext cx="2825950" cy="14225"/>
            </a:xfrm>
            <a:custGeom>
              <a:avLst/>
              <a:gdLst/>
              <a:ahLst/>
              <a:cxnLst/>
              <a:rect l="l" t="t" r="r" b="b"/>
              <a:pathLst>
                <a:path w="113038" h="569" extrusionOk="0">
                  <a:moveTo>
                    <a:pt x="112755" y="0"/>
                  </a:moveTo>
                  <a:cubicBezTo>
                    <a:pt x="112749" y="0"/>
                    <a:pt x="112743" y="0"/>
                    <a:pt x="112736" y="1"/>
                  </a:cubicBezTo>
                  <a:lnTo>
                    <a:pt x="267" y="1"/>
                  </a:lnTo>
                  <a:cubicBezTo>
                    <a:pt x="117" y="9"/>
                    <a:pt x="1" y="134"/>
                    <a:pt x="1" y="284"/>
                  </a:cubicBezTo>
                  <a:cubicBezTo>
                    <a:pt x="1" y="433"/>
                    <a:pt x="117" y="558"/>
                    <a:pt x="267" y="568"/>
                  </a:cubicBezTo>
                  <a:lnTo>
                    <a:pt x="112736" y="568"/>
                  </a:lnTo>
                  <a:cubicBezTo>
                    <a:pt x="112742" y="568"/>
                    <a:pt x="112748" y="568"/>
                    <a:pt x="112754" y="568"/>
                  </a:cubicBezTo>
                  <a:cubicBezTo>
                    <a:pt x="112909" y="568"/>
                    <a:pt x="113037" y="442"/>
                    <a:pt x="113037" y="284"/>
                  </a:cubicBezTo>
                  <a:cubicBezTo>
                    <a:pt x="113037" y="126"/>
                    <a:pt x="112910" y="0"/>
                    <a:pt x="112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51"/>
            <p:cNvSpPr/>
            <p:nvPr/>
          </p:nvSpPr>
          <p:spPr>
            <a:xfrm>
              <a:off x="1993625" y="918350"/>
              <a:ext cx="45300" cy="45325"/>
            </a:xfrm>
            <a:custGeom>
              <a:avLst/>
              <a:gdLst/>
              <a:ahLst/>
              <a:cxnLst/>
              <a:rect l="l" t="t" r="r" b="b"/>
              <a:pathLst>
                <a:path w="1812" h="1813" extrusionOk="0">
                  <a:moveTo>
                    <a:pt x="906" y="0"/>
                  </a:moveTo>
                  <a:cubicBezTo>
                    <a:pt x="406" y="0"/>
                    <a:pt x="1" y="406"/>
                    <a:pt x="1" y="906"/>
                  </a:cubicBezTo>
                  <a:cubicBezTo>
                    <a:pt x="1" y="1407"/>
                    <a:pt x="406" y="1812"/>
                    <a:pt x="906" y="1812"/>
                  </a:cubicBezTo>
                  <a:cubicBezTo>
                    <a:pt x="1406" y="1812"/>
                    <a:pt x="1812" y="1407"/>
                    <a:pt x="1812" y="906"/>
                  </a:cubicBezTo>
                  <a:cubicBezTo>
                    <a:pt x="1812"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51"/>
            <p:cNvSpPr/>
            <p:nvPr/>
          </p:nvSpPr>
          <p:spPr>
            <a:xfrm>
              <a:off x="2118150" y="918350"/>
              <a:ext cx="45325" cy="45325"/>
            </a:xfrm>
            <a:custGeom>
              <a:avLst/>
              <a:gdLst/>
              <a:ahLst/>
              <a:cxnLst/>
              <a:rect l="l" t="t" r="r" b="b"/>
              <a:pathLst>
                <a:path w="1813" h="1813" extrusionOk="0">
                  <a:moveTo>
                    <a:pt x="906" y="0"/>
                  </a:moveTo>
                  <a:cubicBezTo>
                    <a:pt x="406" y="0"/>
                    <a:pt x="0" y="406"/>
                    <a:pt x="0" y="906"/>
                  </a:cubicBezTo>
                  <a:cubicBezTo>
                    <a:pt x="0" y="1407"/>
                    <a:pt x="406" y="1812"/>
                    <a:pt x="906" y="1812"/>
                  </a:cubicBezTo>
                  <a:cubicBezTo>
                    <a:pt x="1407" y="1812"/>
                    <a:pt x="1812" y="1407"/>
                    <a:pt x="1812" y="906"/>
                  </a:cubicBezTo>
                  <a:cubicBezTo>
                    <a:pt x="1812" y="406"/>
                    <a:pt x="1407"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51"/>
            <p:cNvSpPr/>
            <p:nvPr/>
          </p:nvSpPr>
          <p:spPr>
            <a:xfrm>
              <a:off x="2242700" y="918350"/>
              <a:ext cx="45300" cy="45325"/>
            </a:xfrm>
            <a:custGeom>
              <a:avLst/>
              <a:gdLst/>
              <a:ahLst/>
              <a:cxnLst/>
              <a:rect l="l" t="t" r="r" b="b"/>
              <a:pathLst>
                <a:path w="1812" h="1813" extrusionOk="0">
                  <a:moveTo>
                    <a:pt x="906" y="0"/>
                  </a:moveTo>
                  <a:cubicBezTo>
                    <a:pt x="406" y="0"/>
                    <a:pt x="0" y="406"/>
                    <a:pt x="0" y="906"/>
                  </a:cubicBezTo>
                  <a:cubicBezTo>
                    <a:pt x="0" y="1407"/>
                    <a:pt x="406" y="1812"/>
                    <a:pt x="906" y="1812"/>
                  </a:cubicBezTo>
                  <a:cubicBezTo>
                    <a:pt x="1406" y="1812"/>
                    <a:pt x="1811" y="1407"/>
                    <a:pt x="1811" y="906"/>
                  </a:cubicBezTo>
                  <a:cubicBezTo>
                    <a:pt x="1811"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51"/>
            <p:cNvSpPr/>
            <p:nvPr/>
          </p:nvSpPr>
          <p:spPr>
            <a:xfrm>
              <a:off x="2365425" y="918350"/>
              <a:ext cx="47125" cy="45325"/>
            </a:xfrm>
            <a:custGeom>
              <a:avLst/>
              <a:gdLst/>
              <a:ahLst/>
              <a:cxnLst/>
              <a:rect l="l" t="t" r="r" b="b"/>
              <a:pathLst>
                <a:path w="1885" h="1813" extrusionOk="0">
                  <a:moveTo>
                    <a:pt x="978" y="0"/>
                  </a:moveTo>
                  <a:cubicBezTo>
                    <a:pt x="611" y="0"/>
                    <a:pt x="281" y="221"/>
                    <a:pt x="140" y="560"/>
                  </a:cubicBezTo>
                  <a:cubicBezTo>
                    <a:pt x="1" y="898"/>
                    <a:pt x="77" y="1288"/>
                    <a:pt x="337" y="1547"/>
                  </a:cubicBezTo>
                  <a:cubicBezTo>
                    <a:pt x="510" y="1720"/>
                    <a:pt x="742" y="1812"/>
                    <a:pt x="978" y="1812"/>
                  </a:cubicBezTo>
                  <a:cubicBezTo>
                    <a:pt x="1095" y="1812"/>
                    <a:pt x="1213" y="1790"/>
                    <a:pt x="1325" y="1743"/>
                  </a:cubicBezTo>
                  <a:cubicBezTo>
                    <a:pt x="1662" y="1603"/>
                    <a:pt x="1884" y="1273"/>
                    <a:pt x="1884" y="906"/>
                  </a:cubicBezTo>
                  <a:cubicBezTo>
                    <a:pt x="1884" y="406"/>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51"/>
            <p:cNvSpPr/>
            <p:nvPr/>
          </p:nvSpPr>
          <p:spPr>
            <a:xfrm>
              <a:off x="2491750" y="918350"/>
              <a:ext cx="45300" cy="45325"/>
            </a:xfrm>
            <a:custGeom>
              <a:avLst/>
              <a:gdLst/>
              <a:ahLst/>
              <a:cxnLst/>
              <a:rect l="l" t="t" r="r" b="b"/>
              <a:pathLst>
                <a:path w="1812" h="1813" extrusionOk="0">
                  <a:moveTo>
                    <a:pt x="906" y="0"/>
                  </a:moveTo>
                  <a:cubicBezTo>
                    <a:pt x="405" y="0"/>
                    <a:pt x="1" y="406"/>
                    <a:pt x="1" y="906"/>
                  </a:cubicBezTo>
                  <a:cubicBezTo>
                    <a:pt x="1" y="1407"/>
                    <a:pt x="405" y="1812"/>
                    <a:pt x="906" y="1812"/>
                  </a:cubicBezTo>
                  <a:cubicBezTo>
                    <a:pt x="1406" y="1812"/>
                    <a:pt x="1812" y="1407"/>
                    <a:pt x="1812" y="906"/>
                  </a:cubicBezTo>
                  <a:cubicBezTo>
                    <a:pt x="1812"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51"/>
            <p:cNvSpPr/>
            <p:nvPr/>
          </p:nvSpPr>
          <p:spPr>
            <a:xfrm>
              <a:off x="2616275" y="918350"/>
              <a:ext cx="45300" cy="45325"/>
            </a:xfrm>
            <a:custGeom>
              <a:avLst/>
              <a:gdLst/>
              <a:ahLst/>
              <a:cxnLst/>
              <a:rect l="l" t="t" r="r" b="b"/>
              <a:pathLst>
                <a:path w="1812" h="1813" extrusionOk="0">
                  <a:moveTo>
                    <a:pt x="906" y="0"/>
                  </a:moveTo>
                  <a:cubicBezTo>
                    <a:pt x="406" y="0"/>
                    <a:pt x="1" y="406"/>
                    <a:pt x="1" y="906"/>
                  </a:cubicBezTo>
                  <a:cubicBezTo>
                    <a:pt x="1" y="1407"/>
                    <a:pt x="406" y="1812"/>
                    <a:pt x="906" y="1812"/>
                  </a:cubicBezTo>
                  <a:cubicBezTo>
                    <a:pt x="1407" y="1812"/>
                    <a:pt x="1812" y="1407"/>
                    <a:pt x="1812" y="906"/>
                  </a:cubicBezTo>
                  <a:cubicBezTo>
                    <a:pt x="1812" y="406"/>
                    <a:pt x="1407"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51"/>
            <p:cNvSpPr/>
            <p:nvPr/>
          </p:nvSpPr>
          <p:spPr>
            <a:xfrm>
              <a:off x="2740825" y="918350"/>
              <a:ext cx="45300" cy="45325"/>
            </a:xfrm>
            <a:custGeom>
              <a:avLst/>
              <a:gdLst/>
              <a:ahLst/>
              <a:cxnLst/>
              <a:rect l="l" t="t" r="r" b="b"/>
              <a:pathLst>
                <a:path w="1812" h="1813" extrusionOk="0">
                  <a:moveTo>
                    <a:pt x="906" y="0"/>
                  </a:moveTo>
                  <a:cubicBezTo>
                    <a:pt x="405" y="0"/>
                    <a:pt x="0" y="406"/>
                    <a:pt x="0" y="906"/>
                  </a:cubicBezTo>
                  <a:cubicBezTo>
                    <a:pt x="0" y="1407"/>
                    <a:pt x="405" y="1812"/>
                    <a:pt x="906" y="1812"/>
                  </a:cubicBezTo>
                  <a:cubicBezTo>
                    <a:pt x="1406" y="1812"/>
                    <a:pt x="1811" y="1407"/>
                    <a:pt x="1811" y="906"/>
                  </a:cubicBezTo>
                  <a:cubicBezTo>
                    <a:pt x="1811"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51"/>
            <p:cNvSpPr/>
            <p:nvPr/>
          </p:nvSpPr>
          <p:spPr>
            <a:xfrm>
              <a:off x="1993625" y="1032300"/>
              <a:ext cx="45300" cy="45300"/>
            </a:xfrm>
            <a:custGeom>
              <a:avLst/>
              <a:gdLst/>
              <a:ahLst/>
              <a:cxnLst/>
              <a:rect l="l" t="t" r="r" b="b"/>
              <a:pathLst>
                <a:path w="1812" h="1812" extrusionOk="0">
                  <a:moveTo>
                    <a:pt x="906" y="0"/>
                  </a:moveTo>
                  <a:cubicBezTo>
                    <a:pt x="406" y="0"/>
                    <a:pt x="1" y="406"/>
                    <a:pt x="1" y="906"/>
                  </a:cubicBezTo>
                  <a:cubicBezTo>
                    <a:pt x="1" y="1405"/>
                    <a:pt x="406" y="1811"/>
                    <a:pt x="906" y="1811"/>
                  </a:cubicBezTo>
                  <a:cubicBezTo>
                    <a:pt x="1406" y="1811"/>
                    <a:pt x="1812" y="1405"/>
                    <a:pt x="1812" y="906"/>
                  </a:cubicBezTo>
                  <a:cubicBezTo>
                    <a:pt x="1812"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51"/>
            <p:cNvSpPr/>
            <p:nvPr/>
          </p:nvSpPr>
          <p:spPr>
            <a:xfrm>
              <a:off x="2118150" y="1032300"/>
              <a:ext cx="45325" cy="45300"/>
            </a:xfrm>
            <a:custGeom>
              <a:avLst/>
              <a:gdLst/>
              <a:ahLst/>
              <a:cxnLst/>
              <a:rect l="l" t="t" r="r" b="b"/>
              <a:pathLst>
                <a:path w="1813" h="1812" extrusionOk="0">
                  <a:moveTo>
                    <a:pt x="906" y="0"/>
                  </a:moveTo>
                  <a:cubicBezTo>
                    <a:pt x="406" y="0"/>
                    <a:pt x="0" y="406"/>
                    <a:pt x="0" y="906"/>
                  </a:cubicBezTo>
                  <a:cubicBezTo>
                    <a:pt x="0" y="1405"/>
                    <a:pt x="406" y="1811"/>
                    <a:pt x="906" y="1811"/>
                  </a:cubicBezTo>
                  <a:cubicBezTo>
                    <a:pt x="1407" y="1811"/>
                    <a:pt x="1812" y="1405"/>
                    <a:pt x="1812" y="906"/>
                  </a:cubicBezTo>
                  <a:cubicBezTo>
                    <a:pt x="1812" y="406"/>
                    <a:pt x="1407"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51"/>
            <p:cNvSpPr/>
            <p:nvPr/>
          </p:nvSpPr>
          <p:spPr>
            <a:xfrm>
              <a:off x="2242700" y="1032300"/>
              <a:ext cx="45300" cy="45300"/>
            </a:xfrm>
            <a:custGeom>
              <a:avLst/>
              <a:gdLst/>
              <a:ahLst/>
              <a:cxnLst/>
              <a:rect l="l" t="t" r="r" b="b"/>
              <a:pathLst>
                <a:path w="1812" h="1812" extrusionOk="0">
                  <a:moveTo>
                    <a:pt x="906" y="0"/>
                  </a:moveTo>
                  <a:cubicBezTo>
                    <a:pt x="406" y="0"/>
                    <a:pt x="0" y="406"/>
                    <a:pt x="0" y="906"/>
                  </a:cubicBezTo>
                  <a:cubicBezTo>
                    <a:pt x="0" y="1405"/>
                    <a:pt x="406" y="1811"/>
                    <a:pt x="906" y="1811"/>
                  </a:cubicBezTo>
                  <a:cubicBezTo>
                    <a:pt x="1406" y="1811"/>
                    <a:pt x="1811" y="1405"/>
                    <a:pt x="1811" y="906"/>
                  </a:cubicBezTo>
                  <a:cubicBezTo>
                    <a:pt x="1811"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51"/>
            <p:cNvSpPr/>
            <p:nvPr/>
          </p:nvSpPr>
          <p:spPr>
            <a:xfrm>
              <a:off x="2365425" y="1032300"/>
              <a:ext cx="47125" cy="45300"/>
            </a:xfrm>
            <a:custGeom>
              <a:avLst/>
              <a:gdLst/>
              <a:ahLst/>
              <a:cxnLst/>
              <a:rect l="l" t="t" r="r" b="b"/>
              <a:pathLst>
                <a:path w="1885" h="1812" extrusionOk="0">
                  <a:moveTo>
                    <a:pt x="978" y="0"/>
                  </a:moveTo>
                  <a:cubicBezTo>
                    <a:pt x="611" y="0"/>
                    <a:pt x="281" y="221"/>
                    <a:pt x="140" y="558"/>
                  </a:cubicBezTo>
                  <a:cubicBezTo>
                    <a:pt x="1" y="897"/>
                    <a:pt x="77" y="1288"/>
                    <a:pt x="337" y="1546"/>
                  </a:cubicBezTo>
                  <a:cubicBezTo>
                    <a:pt x="510" y="1720"/>
                    <a:pt x="742" y="1812"/>
                    <a:pt x="978" y="1812"/>
                  </a:cubicBezTo>
                  <a:cubicBezTo>
                    <a:pt x="1095" y="1812"/>
                    <a:pt x="1213" y="1789"/>
                    <a:pt x="1325" y="1743"/>
                  </a:cubicBezTo>
                  <a:cubicBezTo>
                    <a:pt x="1662" y="1602"/>
                    <a:pt x="1884" y="1272"/>
                    <a:pt x="1884" y="906"/>
                  </a:cubicBezTo>
                  <a:cubicBezTo>
                    <a:pt x="1884" y="405"/>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51"/>
            <p:cNvSpPr/>
            <p:nvPr/>
          </p:nvSpPr>
          <p:spPr>
            <a:xfrm>
              <a:off x="2491750" y="1032300"/>
              <a:ext cx="45300" cy="45300"/>
            </a:xfrm>
            <a:custGeom>
              <a:avLst/>
              <a:gdLst/>
              <a:ahLst/>
              <a:cxnLst/>
              <a:rect l="l" t="t" r="r" b="b"/>
              <a:pathLst>
                <a:path w="1812" h="1812" extrusionOk="0">
                  <a:moveTo>
                    <a:pt x="906" y="0"/>
                  </a:moveTo>
                  <a:cubicBezTo>
                    <a:pt x="405" y="0"/>
                    <a:pt x="1" y="406"/>
                    <a:pt x="1" y="906"/>
                  </a:cubicBezTo>
                  <a:cubicBezTo>
                    <a:pt x="1" y="1405"/>
                    <a:pt x="405" y="1811"/>
                    <a:pt x="906" y="1811"/>
                  </a:cubicBezTo>
                  <a:cubicBezTo>
                    <a:pt x="1406" y="1811"/>
                    <a:pt x="1812" y="1405"/>
                    <a:pt x="1812" y="906"/>
                  </a:cubicBezTo>
                  <a:cubicBezTo>
                    <a:pt x="1812"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51"/>
            <p:cNvSpPr/>
            <p:nvPr/>
          </p:nvSpPr>
          <p:spPr>
            <a:xfrm>
              <a:off x="2616275" y="1032300"/>
              <a:ext cx="45300" cy="45300"/>
            </a:xfrm>
            <a:custGeom>
              <a:avLst/>
              <a:gdLst/>
              <a:ahLst/>
              <a:cxnLst/>
              <a:rect l="l" t="t" r="r" b="b"/>
              <a:pathLst>
                <a:path w="1812" h="1812" extrusionOk="0">
                  <a:moveTo>
                    <a:pt x="906" y="0"/>
                  </a:moveTo>
                  <a:cubicBezTo>
                    <a:pt x="406" y="0"/>
                    <a:pt x="1" y="406"/>
                    <a:pt x="1" y="906"/>
                  </a:cubicBezTo>
                  <a:cubicBezTo>
                    <a:pt x="1" y="1405"/>
                    <a:pt x="406" y="1811"/>
                    <a:pt x="906" y="1811"/>
                  </a:cubicBezTo>
                  <a:cubicBezTo>
                    <a:pt x="1407" y="1811"/>
                    <a:pt x="1812" y="1405"/>
                    <a:pt x="1812" y="906"/>
                  </a:cubicBezTo>
                  <a:cubicBezTo>
                    <a:pt x="1812" y="406"/>
                    <a:pt x="1407"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51"/>
            <p:cNvSpPr/>
            <p:nvPr/>
          </p:nvSpPr>
          <p:spPr>
            <a:xfrm>
              <a:off x="2740825" y="1032300"/>
              <a:ext cx="45300" cy="45300"/>
            </a:xfrm>
            <a:custGeom>
              <a:avLst/>
              <a:gdLst/>
              <a:ahLst/>
              <a:cxnLst/>
              <a:rect l="l" t="t" r="r" b="b"/>
              <a:pathLst>
                <a:path w="1812" h="1812" extrusionOk="0">
                  <a:moveTo>
                    <a:pt x="906" y="0"/>
                  </a:moveTo>
                  <a:cubicBezTo>
                    <a:pt x="405" y="0"/>
                    <a:pt x="0" y="406"/>
                    <a:pt x="0" y="906"/>
                  </a:cubicBezTo>
                  <a:cubicBezTo>
                    <a:pt x="0" y="1405"/>
                    <a:pt x="405" y="1811"/>
                    <a:pt x="906" y="1811"/>
                  </a:cubicBezTo>
                  <a:cubicBezTo>
                    <a:pt x="1406" y="1811"/>
                    <a:pt x="1811" y="1405"/>
                    <a:pt x="1811" y="906"/>
                  </a:cubicBezTo>
                  <a:cubicBezTo>
                    <a:pt x="1811"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51"/>
            <p:cNvSpPr/>
            <p:nvPr/>
          </p:nvSpPr>
          <p:spPr>
            <a:xfrm>
              <a:off x="1993625" y="1146225"/>
              <a:ext cx="45300" cy="45300"/>
            </a:xfrm>
            <a:custGeom>
              <a:avLst/>
              <a:gdLst/>
              <a:ahLst/>
              <a:cxnLst/>
              <a:rect l="l" t="t" r="r" b="b"/>
              <a:pathLst>
                <a:path w="1812" h="1812" extrusionOk="0">
                  <a:moveTo>
                    <a:pt x="906" y="1"/>
                  </a:moveTo>
                  <a:cubicBezTo>
                    <a:pt x="406" y="1"/>
                    <a:pt x="1" y="406"/>
                    <a:pt x="1" y="906"/>
                  </a:cubicBezTo>
                  <a:cubicBezTo>
                    <a:pt x="1" y="1406"/>
                    <a:pt x="406" y="1812"/>
                    <a:pt x="906" y="1812"/>
                  </a:cubicBezTo>
                  <a:cubicBezTo>
                    <a:pt x="1406" y="1812"/>
                    <a:pt x="1812" y="1406"/>
                    <a:pt x="1812" y="906"/>
                  </a:cubicBezTo>
                  <a:cubicBezTo>
                    <a:pt x="1812" y="406"/>
                    <a:pt x="1406"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51"/>
            <p:cNvSpPr/>
            <p:nvPr/>
          </p:nvSpPr>
          <p:spPr>
            <a:xfrm>
              <a:off x="2118150" y="1146225"/>
              <a:ext cx="45325" cy="45300"/>
            </a:xfrm>
            <a:custGeom>
              <a:avLst/>
              <a:gdLst/>
              <a:ahLst/>
              <a:cxnLst/>
              <a:rect l="l" t="t" r="r" b="b"/>
              <a:pathLst>
                <a:path w="1813" h="1812" extrusionOk="0">
                  <a:moveTo>
                    <a:pt x="906" y="1"/>
                  </a:moveTo>
                  <a:cubicBezTo>
                    <a:pt x="406" y="1"/>
                    <a:pt x="0" y="406"/>
                    <a:pt x="0" y="906"/>
                  </a:cubicBezTo>
                  <a:cubicBezTo>
                    <a:pt x="0" y="1406"/>
                    <a:pt x="406" y="1812"/>
                    <a:pt x="906" y="1812"/>
                  </a:cubicBezTo>
                  <a:cubicBezTo>
                    <a:pt x="1407" y="1812"/>
                    <a:pt x="1812" y="1406"/>
                    <a:pt x="1812" y="906"/>
                  </a:cubicBezTo>
                  <a:cubicBezTo>
                    <a:pt x="1812" y="406"/>
                    <a:pt x="1407"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51"/>
            <p:cNvSpPr/>
            <p:nvPr/>
          </p:nvSpPr>
          <p:spPr>
            <a:xfrm>
              <a:off x="2242700" y="1146225"/>
              <a:ext cx="45300" cy="45300"/>
            </a:xfrm>
            <a:custGeom>
              <a:avLst/>
              <a:gdLst/>
              <a:ahLst/>
              <a:cxnLst/>
              <a:rect l="l" t="t" r="r" b="b"/>
              <a:pathLst>
                <a:path w="1812" h="1812" extrusionOk="0">
                  <a:moveTo>
                    <a:pt x="906" y="1"/>
                  </a:moveTo>
                  <a:cubicBezTo>
                    <a:pt x="406" y="1"/>
                    <a:pt x="0" y="406"/>
                    <a:pt x="0" y="906"/>
                  </a:cubicBezTo>
                  <a:cubicBezTo>
                    <a:pt x="0" y="1406"/>
                    <a:pt x="406" y="1812"/>
                    <a:pt x="906" y="1812"/>
                  </a:cubicBezTo>
                  <a:cubicBezTo>
                    <a:pt x="1406" y="1812"/>
                    <a:pt x="1811" y="1406"/>
                    <a:pt x="1811" y="906"/>
                  </a:cubicBezTo>
                  <a:cubicBezTo>
                    <a:pt x="1811" y="406"/>
                    <a:pt x="1406"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51"/>
            <p:cNvSpPr/>
            <p:nvPr/>
          </p:nvSpPr>
          <p:spPr>
            <a:xfrm>
              <a:off x="2365425" y="1146200"/>
              <a:ext cx="47125" cy="45325"/>
            </a:xfrm>
            <a:custGeom>
              <a:avLst/>
              <a:gdLst/>
              <a:ahLst/>
              <a:cxnLst/>
              <a:rect l="l" t="t" r="r" b="b"/>
              <a:pathLst>
                <a:path w="1885" h="1813" extrusionOk="0">
                  <a:moveTo>
                    <a:pt x="978" y="1"/>
                  </a:moveTo>
                  <a:cubicBezTo>
                    <a:pt x="611" y="1"/>
                    <a:pt x="281" y="222"/>
                    <a:pt x="140" y="560"/>
                  </a:cubicBezTo>
                  <a:cubicBezTo>
                    <a:pt x="1" y="899"/>
                    <a:pt x="77" y="1288"/>
                    <a:pt x="337" y="1548"/>
                  </a:cubicBezTo>
                  <a:cubicBezTo>
                    <a:pt x="510" y="1721"/>
                    <a:pt x="742" y="1813"/>
                    <a:pt x="978" y="1813"/>
                  </a:cubicBezTo>
                  <a:cubicBezTo>
                    <a:pt x="1095" y="1813"/>
                    <a:pt x="1213" y="1790"/>
                    <a:pt x="1325" y="1744"/>
                  </a:cubicBezTo>
                  <a:cubicBezTo>
                    <a:pt x="1662" y="1604"/>
                    <a:pt x="1884" y="1273"/>
                    <a:pt x="1884" y="907"/>
                  </a:cubicBezTo>
                  <a:cubicBezTo>
                    <a:pt x="1884" y="407"/>
                    <a:pt x="1478" y="1"/>
                    <a:pt x="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51"/>
            <p:cNvSpPr/>
            <p:nvPr/>
          </p:nvSpPr>
          <p:spPr>
            <a:xfrm>
              <a:off x="2491750" y="1146225"/>
              <a:ext cx="45300" cy="45300"/>
            </a:xfrm>
            <a:custGeom>
              <a:avLst/>
              <a:gdLst/>
              <a:ahLst/>
              <a:cxnLst/>
              <a:rect l="l" t="t" r="r" b="b"/>
              <a:pathLst>
                <a:path w="1812" h="1812" extrusionOk="0">
                  <a:moveTo>
                    <a:pt x="906" y="1"/>
                  </a:moveTo>
                  <a:cubicBezTo>
                    <a:pt x="405" y="1"/>
                    <a:pt x="1" y="406"/>
                    <a:pt x="1" y="906"/>
                  </a:cubicBezTo>
                  <a:cubicBezTo>
                    <a:pt x="1" y="1406"/>
                    <a:pt x="405" y="1812"/>
                    <a:pt x="906" y="1812"/>
                  </a:cubicBezTo>
                  <a:cubicBezTo>
                    <a:pt x="1406" y="1812"/>
                    <a:pt x="1812" y="1406"/>
                    <a:pt x="1812" y="906"/>
                  </a:cubicBezTo>
                  <a:cubicBezTo>
                    <a:pt x="1812" y="406"/>
                    <a:pt x="1406"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51"/>
            <p:cNvSpPr/>
            <p:nvPr/>
          </p:nvSpPr>
          <p:spPr>
            <a:xfrm>
              <a:off x="2616275" y="1146225"/>
              <a:ext cx="45300" cy="45300"/>
            </a:xfrm>
            <a:custGeom>
              <a:avLst/>
              <a:gdLst/>
              <a:ahLst/>
              <a:cxnLst/>
              <a:rect l="l" t="t" r="r" b="b"/>
              <a:pathLst>
                <a:path w="1812" h="1812" extrusionOk="0">
                  <a:moveTo>
                    <a:pt x="906" y="1"/>
                  </a:moveTo>
                  <a:cubicBezTo>
                    <a:pt x="406" y="1"/>
                    <a:pt x="1" y="406"/>
                    <a:pt x="1" y="906"/>
                  </a:cubicBezTo>
                  <a:cubicBezTo>
                    <a:pt x="1" y="1406"/>
                    <a:pt x="406" y="1812"/>
                    <a:pt x="906" y="1812"/>
                  </a:cubicBezTo>
                  <a:cubicBezTo>
                    <a:pt x="1407" y="1812"/>
                    <a:pt x="1812" y="1406"/>
                    <a:pt x="1812" y="906"/>
                  </a:cubicBezTo>
                  <a:cubicBezTo>
                    <a:pt x="1812" y="406"/>
                    <a:pt x="1407"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51"/>
            <p:cNvSpPr/>
            <p:nvPr/>
          </p:nvSpPr>
          <p:spPr>
            <a:xfrm>
              <a:off x="2740825" y="1146225"/>
              <a:ext cx="45300" cy="45300"/>
            </a:xfrm>
            <a:custGeom>
              <a:avLst/>
              <a:gdLst/>
              <a:ahLst/>
              <a:cxnLst/>
              <a:rect l="l" t="t" r="r" b="b"/>
              <a:pathLst>
                <a:path w="1812" h="1812" extrusionOk="0">
                  <a:moveTo>
                    <a:pt x="906" y="1"/>
                  </a:moveTo>
                  <a:cubicBezTo>
                    <a:pt x="405" y="1"/>
                    <a:pt x="0" y="406"/>
                    <a:pt x="0" y="906"/>
                  </a:cubicBezTo>
                  <a:cubicBezTo>
                    <a:pt x="0" y="1406"/>
                    <a:pt x="405" y="1812"/>
                    <a:pt x="906" y="1812"/>
                  </a:cubicBezTo>
                  <a:cubicBezTo>
                    <a:pt x="1406" y="1812"/>
                    <a:pt x="1811" y="1406"/>
                    <a:pt x="1811" y="906"/>
                  </a:cubicBezTo>
                  <a:cubicBezTo>
                    <a:pt x="1811" y="406"/>
                    <a:pt x="1406"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51"/>
            <p:cNvSpPr/>
            <p:nvPr/>
          </p:nvSpPr>
          <p:spPr>
            <a:xfrm>
              <a:off x="1991825" y="1260150"/>
              <a:ext cx="47100" cy="45325"/>
            </a:xfrm>
            <a:custGeom>
              <a:avLst/>
              <a:gdLst/>
              <a:ahLst/>
              <a:cxnLst/>
              <a:rect l="l" t="t" r="r" b="b"/>
              <a:pathLst>
                <a:path w="1884" h="1813" extrusionOk="0">
                  <a:moveTo>
                    <a:pt x="978" y="1"/>
                  </a:moveTo>
                  <a:cubicBezTo>
                    <a:pt x="611" y="1"/>
                    <a:pt x="281" y="221"/>
                    <a:pt x="141" y="560"/>
                  </a:cubicBezTo>
                  <a:cubicBezTo>
                    <a:pt x="0" y="899"/>
                    <a:pt x="78" y="1288"/>
                    <a:pt x="338" y="1548"/>
                  </a:cubicBezTo>
                  <a:cubicBezTo>
                    <a:pt x="511" y="1721"/>
                    <a:pt x="742" y="1813"/>
                    <a:pt x="978" y="1813"/>
                  </a:cubicBezTo>
                  <a:cubicBezTo>
                    <a:pt x="1094" y="1813"/>
                    <a:pt x="1212" y="1790"/>
                    <a:pt x="1324" y="1743"/>
                  </a:cubicBezTo>
                  <a:cubicBezTo>
                    <a:pt x="1663" y="1603"/>
                    <a:pt x="1884" y="1273"/>
                    <a:pt x="1884" y="906"/>
                  </a:cubicBezTo>
                  <a:cubicBezTo>
                    <a:pt x="1884" y="406"/>
                    <a:pt x="1478" y="1"/>
                    <a:pt x="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51"/>
            <p:cNvSpPr/>
            <p:nvPr/>
          </p:nvSpPr>
          <p:spPr>
            <a:xfrm>
              <a:off x="2116375" y="1260150"/>
              <a:ext cx="47100" cy="45325"/>
            </a:xfrm>
            <a:custGeom>
              <a:avLst/>
              <a:gdLst/>
              <a:ahLst/>
              <a:cxnLst/>
              <a:rect l="l" t="t" r="r" b="b"/>
              <a:pathLst>
                <a:path w="1884" h="1813" extrusionOk="0">
                  <a:moveTo>
                    <a:pt x="977" y="1"/>
                  </a:moveTo>
                  <a:cubicBezTo>
                    <a:pt x="611" y="1"/>
                    <a:pt x="280" y="221"/>
                    <a:pt x="141" y="560"/>
                  </a:cubicBezTo>
                  <a:cubicBezTo>
                    <a:pt x="0" y="899"/>
                    <a:pt x="78" y="1288"/>
                    <a:pt x="336" y="1548"/>
                  </a:cubicBezTo>
                  <a:cubicBezTo>
                    <a:pt x="510" y="1721"/>
                    <a:pt x="742" y="1813"/>
                    <a:pt x="977" y="1813"/>
                  </a:cubicBezTo>
                  <a:cubicBezTo>
                    <a:pt x="1094" y="1813"/>
                    <a:pt x="1212" y="1790"/>
                    <a:pt x="1324" y="1743"/>
                  </a:cubicBezTo>
                  <a:cubicBezTo>
                    <a:pt x="1663" y="1603"/>
                    <a:pt x="1883" y="1273"/>
                    <a:pt x="1883" y="906"/>
                  </a:cubicBezTo>
                  <a:cubicBezTo>
                    <a:pt x="1883" y="406"/>
                    <a:pt x="1478" y="1"/>
                    <a:pt x="9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51"/>
            <p:cNvSpPr/>
            <p:nvPr/>
          </p:nvSpPr>
          <p:spPr>
            <a:xfrm>
              <a:off x="2240875" y="1260150"/>
              <a:ext cx="47125" cy="45325"/>
            </a:xfrm>
            <a:custGeom>
              <a:avLst/>
              <a:gdLst/>
              <a:ahLst/>
              <a:cxnLst/>
              <a:rect l="l" t="t" r="r" b="b"/>
              <a:pathLst>
                <a:path w="1885" h="1813" extrusionOk="0">
                  <a:moveTo>
                    <a:pt x="979" y="1"/>
                  </a:moveTo>
                  <a:cubicBezTo>
                    <a:pt x="612" y="1"/>
                    <a:pt x="282" y="221"/>
                    <a:pt x="141" y="560"/>
                  </a:cubicBezTo>
                  <a:cubicBezTo>
                    <a:pt x="1" y="899"/>
                    <a:pt x="79" y="1288"/>
                    <a:pt x="337" y="1548"/>
                  </a:cubicBezTo>
                  <a:cubicBezTo>
                    <a:pt x="511" y="1721"/>
                    <a:pt x="743" y="1813"/>
                    <a:pt x="978" y="1813"/>
                  </a:cubicBezTo>
                  <a:cubicBezTo>
                    <a:pt x="1095" y="1813"/>
                    <a:pt x="1213" y="1790"/>
                    <a:pt x="1325" y="1743"/>
                  </a:cubicBezTo>
                  <a:cubicBezTo>
                    <a:pt x="1664" y="1603"/>
                    <a:pt x="1884" y="1273"/>
                    <a:pt x="1884" y="906"/>
                  </a:cubicBezTo>
                  <a:cubicBezTo>
                    <a:pt x="1884" y="406"/>
                    <a:pt x="1479" y="1"/>
                    <a:pt x="9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51"/>
            <p:cNvSpPr/>
            <p:nvPr/>
          </p:nvSpPr>
          <p:spPr>
            <a:xfrm>
              <a:off x="2365425" y="1260150"/>
              <a:ext cx="47125" cy="45325"/>
            </a:xfrm>
            <a:custGeom>
              <a:avLst/>
              <a:gdLst/>
              <a:ahLst/>
              <a:cxnLst/>
              <a:rect l="l" t="t" r="r" b="b"/>
              <a:pathLst>
                <a:path w="1885" h="1813" extrusionOk="0">
                  <a:moveTo>
                    <a:pt x="978" y="1"/>
                  </a:moveTo>
                  <a:cubicBezTo>
                    <a:pt x="611" y="1"/>
                    <a:pt x="281" y="221"/>
                    <a:pt x="140" y="560"/>
                  </a:cubicBezTo>
                  <a:cubicBezTo>
                    <a:pt x="1" y="899"/>
                    <a:pt x="77" y="1288"/>
                    <a:pt x="337" y="1548"/>
                  </a:cubicBezTo>
                  <a:cubicBezTo>
                    <a:pt x="510" y="1721"/>
                    <a:pt x="742" y="1813"/>
                    <a:pt x="978" y="1813"/>
                  </a:cubicBezTo>
                  <a:cubicBezTo>
                    <a:pt x="1095" y="1813"/>
                    <a:pt x="1213" y="1790"/>
                    <a:pt x="1325" y="1743"/>
                  </a:cubicBezTo>
                  <a:cubicBezTo>
                    <a:pt x="1662" y="1603"/>
                    <a:pt x="1884" y="1273"/>
                    <a:pt x="1884" y="906"/>
                  </a:cubicBezTo>
                  <a:cubicBezTo>
                    <a:pt x="1884" y="406"/>
                    <a:pt x="1478" y="1"/>
                    <a:pt x="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51"/>
            <p:cNvSpPr/>
            <p:nvPr/>
          </p:nvSpPr>
          <p:spPr>
            <a:xfrm>
              <a:off x="2489950" y="1260150"/>
              <a:ext cx="47100" cy="45325"/>
            </a:xfrm>
            <a:custGeom>
              <a:avLst/>
              <a:gdLst/>
              <a:ahLst/>
              <a:cxnLst/>
              <a:rect l="l" t="t" r="r" b="b"/>
              <a:pathLst>
                <a:path w="1884" h="1813" extrusionOk="0">
                  <a:moveTo>
                    <a:pt x="978" y="1"/>
                  </a:moveTo>
                  <a:cubicBezTo>
                    <a:pt x="612" y="1"/>
                    <a:pt x="281" y="221"/>
                    <a:pt x="141" y="560"/>
                  </a:cubicBezTo>
                  <a:cubicBezTo>
                    <a:pt x="0" y="899"/>
                    <a:pt x="78" y="1288"/>
                    <a:pt x="337" y="1548"/>
                  </a:cubicBezTo>
                  <a:cubicBezTo>
                    <a:pt x="510" y="1721"/>
                    <a:pt x="742" y="1813"/>
                    <a:pt x="978" y="1813"/>
                  </a:cubicBezTo>
                  <a:cubicBezTo>
                    <a:pt x="1095" y="1813"/>
                    <a:pt x="1212" y="1790"/>
                    <a:pt x="1325" y="1743"/>
                  </a:cubicBezTo>
                  <a:cubicBezTo>
                    <a:pt x="1663" y="1603"/>
                    <a:pt x="1884" y="1273"/>
                    <a:pt x="1884" y="906"/>
                  </a:cubicBezTo>
                  <a:cubicBezTo>
                    <a:pt x="1884" y="406"/>
                    <a:pt x="1478" y="1"/>
                    <a:pt x="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51"/>
            <p:cNvSpPr/>
            <p:nvPr/>
          </p:nvSpPr>
          <p:spPr>
            <a:xfrm>
              <a:off x="2614500" y="1260150"/>
              <a:ext cx="47075" cy="45325"/>
            </a:xfrm>
            <a:custGeom>
              <a:avLst/>
              <a:gdLst/>
              <a:ahLst/>
              <a:cxnLst/>
              <a:rect l="l" t="t" r="r" b="b"/>
              <a:pathLst>
                <a:path w="1883" h="1813" extrusionOk="0">
                  <a:moveTo>
                    <a:pt x="977" y="1"/>
                  </a:moveTo>
                  <a:cubicBezTo>
                    <a:pt x="610" y="1"/>
                    <a:pt x="280" y="221"/>
                    <a:pt x="140" y="560"/>
                  </a:cubicBezTo>
                  <a:cubicBezTo>
                    <a:pt x="0" y="899"/>
                    <a:pt x="77" y="1288"/>
                    <a:pt x="337" y="1548"/>
                  </a:cubicBezTo>
                  <a:cubicBezTo>
                    <a:pt x="510" y="1721"/>
                    <a:pt x="741" y="1813"/>
                    <a:pt x="977" y="1813"/>
                  </a:cubicBezTo>
                  <a:cubicBezTo>
                    <a:pt x="1093" y="1813"/>
                    <a:pt x="1211" y="1790"/>
                    <a:pt x="1323" y="1743"/>
                  </a:cubicBezTo>
                  <a:cubicBezTo>
                    <a:pt x="1662" y="1603"/>
                    <a:pt x="1883" y="1273"/>
                    <a:pt x="1883" y="906"/>
                  </a:cubicBezTo>
                  <a:cubicBezTo>
                    <a:pt x="1883" y="406"/>
                    <a:pt x="1477" y="1"/>
                    <a:pt x="9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51"/>
            <p:cNvSpPr/>
            <p:nvPr/>
          </p:nvSpPr>
          <p:spPr>
            <a:xfrm>
              <a:off x="2739025" y="1260150"/>
              <a:ext cx="47100" cy="45325"/>
            </a:xfrm>
            <a:custGeom>
              <a:avLst/>
              <a:gdLst/>
              <a:ahLst/>
              <a:cxnLst/>
              <a:rect l="l" t="t" r="r" b="b"/>
              <a:pathLst>
                <a:path w="1884" h="1813" extrusionOk="0">
                  <a:moveTo>
                    <a:pt x="977" y="1"/>
                  </a:moveTo>
                  <a:cubicBezTo>
                    <a:pt x="611" y="1"/>
                    <a:pt x="280" y="221"/>
                    <a:pt x="141" y="560"/>
                  </a:cubicBezTo>
                  <a:cubicBezTo>
                    <a:pt x="0" y="899"/>
                    <a:pt x="78" y="1288"/>
                    <a:pt x="336" y="1548"/>
                  </a:cubicBezTo>
                  <a:cubicBezTo>
                    <a:pt x="510" y="1721"/>
                    <a:pt x="742" y="1813"/>
                    <a:pt x="977" y="1813"/>
                  </a:cubicBezTo>
                  <a:cubicBezTo>
                    <a:pt x="1094" y="1813"/>
                    <a:pt x="1212" y="1790"/>
                    <a:pt x="1324" y="1743"/>
                  </a:cubicBezTo>
                  <a:cubicBezTo>
                    <a:pt x="1663" y="1603"/>
                    <a:pt x="1883" y="1273"/>
                    <a:pt x="1883" y="906"/>
                  </a:cubicBezTo>
                  <a:cubicBezTo>
                    <a:pt x="1883" y="406"/>
                    <a:pt x="1478" y="1"/>
                    <a:pt x="9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51"/>
            <p:cNvSpPr/>
            <p:nvPr/>
          </p:nvSpPr>
          <p:spPr>
            <a:xfrm>
              <a:off x="1991825" y="1374100"/>
              <a:ext cx="47100" cy="45300"/>
            </a:xfrm>
            <a:custGeom>
              <a:avLst/>
              <a:gdLst/>
              <a:ahLst/>
              <a:cxnLst/>
              <a:rect l="l" t="t" r="r" b="b"/>
              <a:pathLst>
                <a:path w="1884" h="1812" extrusionOk="0">
                  <a:moveTo>
                    <a:pt x="978" y="0"/>
                  </a:moveTo>
                  <a:cubicBezTo>
                    <a:pt x="611" y="0"/>
                    <a:pt x="281" y="221"/>
                    <a:pt x="141" y="559"/>
                  </a:cubicBezTo>
                  <a:cubicBezTo>
                    <a:pt x="0" y="897"/>
                    <a:pt x="78" y="1288"/>
                    <a:pt x="338" y="1546"/>
                  </a:cubicBezTo>
                  <a:cubicBezTo>
                    <a:pt x="511" y="1720"/>
                    <a:pt x="742" y="1812"/>
                    <a:pt x="978" y="1812"/>
                  </a:cubicBezTo>
                  <a:cubicBezTo>
                    <a:pt x="1095" y="1812"/>
                    <a:pt x="1212" y="1789"/>
                    <a:pt x="1324" y="1743"/>
                  </a:cubicBezTo>
                  <a:cubicBezTo>
                    <a:pt x="1663" y="1603"/>
                    <a:pt x="1884" y="1273"/>
                    <a:pt x="1884" y="906"/>
                  </a:cubicBezTo>
                  <a:cubicBezTo>
                    <a:pt x="1884" y="405"/>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51"/>
            <p:cNvSpPr/>
            <p:nvPr/>
          </p:nvSpPr>
          <p:spPr>
            <a:xfrm>
              <a:off x="2116375" y="1374100"/>
              <a:ext cx="47100" cy="45300"/>
            </a:xfrm>
            <a:custGeom>
              <a:avLst/>
              <a:gdLst/>
              <a:ahLst/>
              <a:cxnLst/>
              <a:rect l="l" t="t" r="r" b="b"/>
              <a:pathLst>
                <a:path w="1884" h="1812" extrusionOk="0">
                  <a:moveTo>
                    <a:pt x="977" y="0"/>
                  </a:moveTo>
                  <a:cubicBezTo>
                    <a:pt x="611" y="0"/>
                    <a:pt x="280" y="221"/>
                    <a:pt x="141" y="559"/>
                  </a:cubicBezTo>
                  <a:cubicBezTo>
                    <a:pt x="0" y="897"/>
                    <a:pt x="78" y="1288"/>
                    <a:pt x="336" y="1546"/>
                  </a:cubicBezTo>
                  <a:cubicBezTo>
                    <a:pt x="510" y="1720"/>
                    <a:pt x="742" y="1812"/>
                    <a:pt x="978" y="1812"/>
                  </a:cubicBezTo>
                  <a:cubicBezTo>
                    <a:pt x="1094" y="1812"/>
                    <a:pt x="1212" y="1789"/>
                    <a:pt x="1324" y="1743"/>
                  </a:cubicBezTo>
                  <a:cubicBezTo>
                    <a:pt x="1663" y="1603"/>
                    <a:pt x="1883" y="1273"/>
                    <a:pt x="1883" y="906"/>
                  </a:cubicBezTo>
                  <a:cubicBezTo>
                    <a:pt x="1883" y="405"/>
                    <a:pt x="1478"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51"/>
            <p:cNvSpPr/>
            <p:nvPr/>
          </p:nvSpPr>
          <p:spPr>
            <a:xfrm>
              <a:off x="2240875" y="1374100"/>
              <a:ext cx="47125" cy="45300"/>
            </a:xfrm>
            <a:custGeom>
              <a:avLst/>
              <a:gdLst/>
              <a:ahLst/>
              <a:cxnLst/>
              <a:rect l="l" t="t" r="r" b="b"/>
              <a:pathLst>
                <a:path w="1885" h="1812" extrusionOk="0">
                  <a:moveTo>
                    <a:pt x="979" y="0"/>
                  </a:moveTo>
                  <a:cubicBezTo>
                    <a:pt x="612" y="0"/>
                    <a:pt x="282" y="221"/>
                    <a:pt x="141" y="559"/>
                  </a:cubicBezTo>
                  <a:cubicBezTo>
                    <a:pt x="1" y="897"/>
                    <a:pt x="79" y="1288"/>
                    <a:pt x="337" y="1546"/>
                  </a:cubicBezTo>
                  <a:cubicBezTo>
                    <a:pt x="511" y="1720"/>
                    <a:pt x="743" y="1812"/>
                    <a:pt x="979" y="1812"/>
                  </a:cubicBezTo>
                  <a:cubicBezTo>
                    <a:pt x="1095" y="1812"/>
                    <a:pt x="1213" y="1789"/>
                    <a:pt x="1325" y="1743"/>
                  </a:cubicBezTo>
                  <a:cubicBezTo>
                    <a:pt x="1664" y="1603"/>
                    <a:pt x="1884" y="1273"/>
                    <a:pt x="1884" y="906"/>
                  </a:cubicBezTo>
                  <a:cubicBezTo>
                    <a:pt x="1884" y="405"/>
                    <a:pt x="1479" y="0"/>
                    <a:pt x="9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51"/>
            <p:cNvSpPr/>
            <p:nvPr/>
          </p:nvSpPr>
          <p:spPr>
            <a:xfrm>
              <a:off x="2365425" y="1374100"/>
              <a:ext cx="47125" cy="45300"/>
            </a:xfrm>
            <a:custGeom>
              <a:avLst/>
              <a:gdLst/>
              <a:ahLst/>
              <a:cxnLst/>
              <a:rect l="l" t="t" r="r" b="b"/>
              <a:pathLst>
                <a:path w="1885" h="1812" extrusionOk="0">
                  <a:moveTo>
                    <a:pt x="978" y="0"/>
                  </a:moveTo>
                  <a:cubicBezTo>
                    <a:pt x="611" y="0"/>
                    <a:pt x="281" y="221"/>
                    <a:pt x="140" y="559"/>
                  </a:cubicBezTo>
                  <a:cubicBezTo>
                    <a:pt x="1" y="897"/>
                    <a:pt x="77" y="1288"/>
                    <a:pt x="337" y="1546"/>
                  </a:cubicBezTo>
                  <a:cubicBezTo>
                    <a:pt x="510" y="1720"/>
                    <a:pt x="742" y="1812"/>
                    <a:pt x="978" y="1812"/>
                  </a:cubicBezTo>
                  <a:cubicBezTo>
                    <a:pt x="1095" y="1812"/>
                    <a:pt x="1213" y="1789"/>
                    <a:pt x="1325" y="1743"/>
                  </a:cubicBezTo>
                  <a:cubicBezTo>
                    <a:pt x="1662" y="1603"/>
                    <a:pt x="1884" y="1273"/>
                    <a:pt x="1884" y="906"/>
                  </a:cubicBezTo>
                  <a:cubicBezTo>
                    <a:pt x="1884" y="405"/>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51"/>
            <p:cNvSpPr/>
            <p:nvPr/>
          </p:nvSpPr>
          <p:spPr>
            <a:xfrm>
              <a:off x="2489950" y="1374100"/>
              <a:ext cx="47100" cy="45300"/>
            </a:xfrm>
            <a:custGeom>
              <a:avLst/>
              <a:gdLst/>
              <a:ahLst/>
              <a:cxnLst/>
              <a:rect l="l" t="t" r="r" b="b"/>
              <a:pathLst>
                <a:path w="1884" h="1812" extrusionOk="0">
                  <a:moveTo>
                    <a:pt x="978" y="0"/>
                  </a:moveTo>
                  <a:cubicBezTo>
                    <a:pt x="612" y="0"/>
                    <a:pt x="281" y="221"/>
                    <a:pt x="141" y="559"/>
                  </a:cubicBezTo>
                  <a:cubicBezTo>
                    <a:pt x="0" y="897"/>
                    <a:pt x="78" y="1288"/>
                    <a:pt x="337" y="1546"/>
                  </a:cubicBezTo>
                  <a:cubicBezTo>
                    <a:pt x="511" y="1720"/>
                    <a:pt x="742" y="1812"/>
                    <a:pt x="978" y="1812"/>
                  </a:cubicBezTo>
                  <a:cubicBezTo>
                    <a:pt x="1095" y="1812"/>
                    <a:pt x="1212" y="1789"/>
                    <a:pt x="1325" y="1743"/>
                  </a:cubicBezTo>
                  <a:cubicBezTo>
                    <a:pt x="1663" y="1603"/>
                    <a:pt x="1884" y="1273"/>
                    <a:pt x="1884" y="906"/>
                  </a:cubicBezTo>
                  <a:cubicBezTo>
                    <a:pt x="1884" y="405"/>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51"/>
            <p:cNvSpPr/>
            <p:nvPr/>
          </p:nvSpPr>
          <p:spPr>
            <a:xfrm>
              <a:off x="2614500" y="1374100"/>
              <a:ext cx="47075" cy="45300"/>
            </a:xfrm>
            <a:custGeom>
              <a:avLst/>
              <a:gdLst/>
              <a:ahLst/>
              <a:cxnLst/>
              <a:rect l="l" t="t" r="r" b="b"/>
              <a:pathLst>
                <a:path w="1883" h="1812" extrusionOk="0">
                  <a:moveTo>
                    <a:pt x="977" y="0"/>
                  </a:moveTo>
                  <a:cubicBezTo>
                    <a:pt x="610" y="0"/>
                    <a:pt x="280" y="221"/>
                    <a:pt x="140" y="559"/>
                  </a:cubicBezTo>
                  <a:cubicBezTo>
                    <a:pt x="0" y="897"/>
                    <a:pt x="77" y="1288"/>
                    <a:pt x="337" y="1546"/>
                  </a:cubicBezTo>
                  <a:cubicBezTo>
                    <a:pt x="510" y="1720"/>
                    <a:pt x="741" y="1812"/>
                    <a:pt x="977" y="1812"/>
                  </a:cubicBezTo>
                  <a:cubicBezTo>
                    <a:pt x="1094" y="1812"/>
                    <a:pt x="1211" y="1789"/>
                    <a:pt x="1323" y="1743"/>
                  </a:cubicBezTo>
                  <a:cubicBezTo>
                    <a:pt x="1662" y="1603"/>
                    <a:pt x="1883" y="1273"/>
                    <a:pt x="1883" y="906"/>
                  </a:cubicBezTo>
                  <a:cubicBezTo>
                    <a:pt x="1883" y="405"/>
                    <a:pt x="1477"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51"/>
            <p:cNvSpPr/>
            <p:nvPr/>
          </p:nvSpPr>
          <p:spPr>
            <a:xfrm>
              <a:off x="2739025" y="1374100"/>
              <a:ext cx="47100" cy="45300"/>
            </a:xfrm>
            <a:custGeom>
              <a:avLst/>
              <a:gdLst/>
              <a:ahLst/>
              <a:cxnLst/>
              <a:rect l="l" t="t" r="r" b="b"/>
              <a:pathLst>
                <a:path w="1884" h="1812" extrusionOk="0">
                  <a:moveTo>
                    <a:pt x="977" y="0"/>
                  </a:moveTo>
                  <a:cubicBezTo>
                    <a:pt x="611" y="0"/>
                    <a:pt x="280" y="221"/>
                    <a:pt x="141" y="559"/>
                  </a:cubicBezTo>
                  <a:cubicBezTo>
                    <a:pt x="0" y="897"/>
                    <a:pt x="78" y="1288"/>
                    <a:pt x="336" y="1546"/>
                  </a:cubicBezTo>
                  <a:cubicBezTo>
                    <a:pt x="510" y="1720"/>
                    <a:pt x="742" y="1812"/>
                    <a:pt x="978" y="1812"/>
                  </a:cubicBezTo>
                  <a:cubicBezTo>
                    <a:pt x="1094" y="1812"/>
                    <a:pt x="1212" y="1789"/>
                    <a:pt x="1324" y="1743"/>
                  </a:cubicBezTo>
                  <a:cubicBezTo>
                    <a:pt x="1663" y="1603"/>
                    <a:pt x="1883" y="1273"/>
                    <a:pt x="1883" y="906"/>
                  </a:cubicBezTo>
                  <a:cubicBezTo>
                    <a:pt x="1883" y="405"/>
                    <a:pt x="1478"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51"/>
            <p:cNvSpPr/>
            <p:nvPr/>
          </p:nvSpPr>
          <p:spPr>
            <a:xfrm>
              <a:off x="1991825" y="1488025"/>
              <a:ext cx="47100" cy="45325"/>
            </a:xfrm>
            <a:custGeom>
              <a:avLst/>
              <a:gdLst/>
              <a:ahLst/>
              <a:cxnLst/>
              <a:rect l="l" t="t" r="r" b="b"/>
              <a:pathLst>
                <a:path w="1884" h="1813" extrusionOk="0">
                  <a:moveTo>
                    <a:pt x="978" y="0"/>
                  </a:moveTo>
                  <a:cubicBezTo>
                    <a:pt x="611" y="0"/>
                    <a:pt x="281" y="221"/>
                    <a:pt x="141" y="559"/>
                  </a:cubicBezTo>
                  <a:cubicBezTo>
                    <a:pt x="0" y="898"/>
                    <a:pt x="78" y="1287"/>
                    <a:pt x="338" y="1547"/>
                  </a:cubicBezTo>
                  <a:cubicBezTo>
                    <a:pt x="511" y="1720"/>
                    <a:pt x="742" y="1812"/>
                    <a:pt x="978" y="1812"/>
                  </a:cubicBezTo>
                  <a:cubicBezTo>
                    <a:pt x="1094" y="1812"/>
                    <a:pt x="1212" y="1790"/>
                    <a:pt x="1324" y="1743"/>
                  </a:cubicBezTo>
                  <a:cubicBezTo>
                    <a:pt x="1663" y="1603"/>
                    <a:pt x="1884" y="1272"/>
                    <a:pt x="1884" y="907"/>
                  </a:cubicBezTo>
                  <a:cubicBezTo>
                    <a:pt x="1884" y="406"/>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51"/>
            <p:cNvSpPr/>
            <p:nvPr/>
          </p:nvSpPr>
          <p:spPr>
            <a:xfrm>
              <a:off x="2116375" y="1488025"/>
              <a:ext cx="47100" cy="45325"/>
            </a:xfrm>
            <a:custGeom>
              <a:avLst/>
              <a:gdLst/>
              <a:ahLst/>
              <a:cxnLst/>
              <a:rect l="l" t="t" r="r" b="b"/>
              <a:pathLst>
                <a:path w="1884" h="1813" extrusionOk="0">
                  <a:moveTo>
                    <a:pt x="977" y="0"/>
                  </a:moveTo>
                  <a:cubicBezTo>
                    <a:pt x="611" y="0"/>
                    <a:pt x="280" y="221"/>
                    <a:pt x="141" y="559"/>
                  </a:cubicBezTo>
                  <a:cubicBezTo>
                    <a:pt x="0" y="898"/>
                    <a:pt x="78" y="1287"/>
                    <a:pt x="336" y="1547"/>
                  </a:cubicBezTo>
                  <a:cubicBezTo>
                    <a:pt x="510" y="1720"/>
                    <a:pt x="742" y="1812"/>
                    <a:pt x="977" y="1812"/>
                  </a:cubicBezTo>
                  <a:cubicBezTo>
                    <a:pt x="1094" y="1812"/>
                    <a:pt x="1212" y="1790"/>
                    <a:pt x="1324" y="1743"/>
                  </a:cubicBezTo>
                  <a:cubicBezTo>
                    <a:pt x="1663" y="1603"/>
                    <a:pt x="1883" y="1272"/>
                    <a:pt x="1883" y="907"/>
                  </a:cubicBezTo>
                  <a:cubicBezTo>
                    <a:pt x="1883" y="406"/>
                    <a:pt x="1478"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51"/>
            <p:cNvSpPr/>
            <p:nvPr/>
          </p:nvSpPr>
          <p:spPr>
            <a:xfrm>
              <a:off x="2240875" y="1488025"/>
              <a:ext cx="47125" cy="45325"/>
            </a:xfrm>
            <a:custGeom>
              <a:avLst/>
              <a:gdLst/>
              <a:ahLst/>
              <a:cxnLst/>
              <a:rect l="l" t="t" r="r" b="b"/>
              <a:pathLst>
                <a:path w="1885" h="1813" extrusionOk="0">
                  <a:moveTo>
                    <a:pt x="979" y="0"/>
                  </a:moveTo>
                  <a:cubicBezTo>
                    <a:pt x="612" y="0"/>
                    <a:pt x="282" y="221"/>
                    <a:pt x="141" y="559"/>
                  </a:cubicBezTo>
                  <a:cubicBezTo>
                    <a:pt x="1" y="898"/>
                    <a:pt x="79" y="1287"/>
                    <a:pt x="337" y="1547"/>
                  </a:cubicBezTo>
                  <a:cubicBezTo>
                    <a:pt x="511" y="1720"/>
                    <a:pt x="743" y="1812"/>
                    <a:pt x="978" y="1812"/>
                  </a:cubicBezTo>
                  <a:cubicBezTo>
                    <a:pt x="1095" y="1812"/>
                    <a:pt x="1213" y="1790"/>
                    <a:pt x="1325" y="1743"/>
                  </a:cubicBezTo>
                  <a:cubicBezTo>
                    <a:pt x="1664" y="1603"/>
                    <a:pt x="1884" y="1272"/>
                    <a:pt x="1884" y="907"/>
                  </a:cubicBezTo>
                  <a:cubicBezTo>
                    <a:pt x="1884" y="406"/>
                    <a:pt x="1479" y="0"/>
                    <a:pt x="9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51"/>
            <p:cNvSpPr/>
            <p:nvPr/>
          </p:nvSpPr>
          <p:spPr>
            <a:xfrm>
              <a:off x="2365425" y="1488025"/>
              <a:ext cx="47125" cy="45325"/>
            </a:xfrm>
            <a:custGeom>
              <a:avLst/>
              <a:gdLst/>
              <a:ahLst/>
              <a:cxnLst/>
              <a:rect l="l" t="t" r="r" b="b"/>
              <a:pathLst>
                <a:path w="1885" h="1813" extrusionOk="0">
                  <a:moveTo>
                    <a:pt x="978" y="0"/>
                  </a:moveTo>
                  <a:cubicBezTo>
                    <a:pt x="611" y="0"/>
                    <a:pt x="281" y="221"/>
                    <a:pt x="140" y="559"/>
                  </a:cubicBezTo>
                  <a:cubicBezTo>
                    <a:pt x="1" y="898"/>
                    <a:pt x="77" y="1287"/>
                    <a:pt x="337" y="1547"/>
                  </a:cubicBezTo>
                  <a:cubicBezTo>
                    <a:pt x="510" y="1720"/>
                    <a:pt x="742" y="1812"/>
                    <a:pt x="978" y="1812"/>
                  </a:cubicBezTo>
                  <a:cubicBezTo>
                    <a:pt x="1095" y="1812"/>
                    <a:pt x="1213" y="1790"/>
                    <a:pt x="1325" y="1743"/>
                  </a:cubicBezTo>
                  <a:cubicBezTo>
                    <a:pt x="1662" y="1603"/>
                    <a:pt x="1884" y="1272"/>
                    <a:pt x="1884" y="907"/>
                  </a:cubicBezTo>
                  <a:cubicBezTo>
                    <a:pt x="1884" y="406"/>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51"/>
            <p:cNvSpPr/>
            <p:nvPr/>
          </p:nvSpPr>
          <p:spPr>
            <a:xfrm>
              <a:off x="2489950" y="1488025"/>
              <a:ext cx="47100" cy="45325"/>
            </a:xfrm>
            <a:custGeom>
              <a:avLst/>
              <a:gdLst/>
              <a:ahLst/>
              <a:cxnLst/>
              <a:rect l="l" t="t" r="r" b="b"/>
              <a:pathLst>
                <a:path w="1884" h="1813" extrusionOk="0">
                  <a:moveTo>
                    <a:pt x="978" y="0"/>
                  </a:moveTo>
                  <a:cubicBezTo>
                    <a:pt x="612" y="0"/>
                    <a:pt x="281" y="221"/>
                    <a:pt x="141" y="559"/>
                  </a:cubicBezTo>
                  <a:cubicBezTo>
                    <a:pt x="0" y="898"/>
                    <a:pt x="78" y="1287"/>
                    <a:pt x="337" y="1547"/>
                  </a:cubicBezTo>
                  <a:cubicBezTo>
                    <a:pt x="510" y="1720"/>
                    <a:pt x="742" y="1812"/>
                    <a:pt x="978" y="1812"/>
                  </a:cubicBezTo>
                  <a:cubicBezTo>
                    <a:pt x="1095" y="1812"/>
                    <a:pt x="1212" y="1790"/>
                    <a:pt x="1325" y="1743"/>
                  </a:cubicBezTo>
                  <a:cubicBezTo>
                    <a:pt x="1663" y="1603"/>
                    <a:pt x="1884" y="1272"/>
                    <a:pt x="1884" y="907"/>
                  </a:cubicBezTo>
                  <a:cubicBezTo>
                    <a:pt x="1884" y="406"/>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51"/>
            <p:cNvSpPr/>
            <p:nvPr/>
          </p:nvSpPr>
          <p:spPr>
            <a:xfrm>
              <a:off x="2614500" y="1488025"/>
              <a:ext cx="47075" cy="45325"/>
            </a:xfrm>
            <a:custGeom>
              <a:avLst/>
              <a:gdLst/>
              <a:ahLst/>
              <a:cxnLst/>
              <a:rect l="l" t="t" r="r" b="b"/>
              <a:pathLst>
                <a:path w="1883" h="1813" extrusionOk="0">
                  <a:moveTo>
                    <a:pt x="977" y="0"/>
                  </a:moveTo>
                  <a:cubicBezTo>
                    <a:pt x="610" y="0"/>
                    <a:pt x="280" y="221"/>
                    <a:pt x="140" y="559"/>
                  </a:cubicBezTo>
                  <a:cubicBezTo>
                    <a:pt x="0" y="898"/>
                    <a:pt x="77" y="1287"/>
                    <a:pt x="337" y="1547"/>
                  </a:cubicBezTo>
                  <a:cubicBezTo>
                    <a:pt x="510" y="1720"/>
                    <a:pt x="741" y="1812"/>
                    <a:pt x="977" y="1812"/>
                  </a:cubicBezTo>
                  <a:cubicBezTo>
                    <a:pt x="1093" y="1812"/>
                    <a:pt x="1211" y="1790"/>
                    <a:pt x="1323" y="1743"/>
                  </a:cubicBezTo>
                  <a:cubicBezTo>
                    <a:pt x="1662" y="1603"/>
                    <a:pt x="1883" y="1272"/>
                    <a:pt x="1883" y="907"/>
                  </a:cubicBezTo>
                  <a:cubicBezTo>
                    <a:pt x="1883" y="406"/>
                    <a:pt x="1477"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51"/>
            <p:cNvSpPr/>
            <p:nvPr/>
          </p:nvSpPr>
          <p:spPr>
            <a:xfrm>
              <a:off x="2739025" y="1488025"/>
              <a:ext cx="47100" cy="45325"/>
            </a:xfrm>
            <a:custGeom>
              <a:avLst/>
              <a:gdLst/>
              <a:ahLst/>
              <a:cxnLst/>
              <a:rect l="l" t="t" r="r" b="b"/>
              <a:pathLst>
                <a:path w="1884" h="1813" extrusionOk="0">
                  <a:moveTo>
                    <a:pt x="977" y="0"/>
                  </a:moveTo>
                  <a:cubicBezTo>
                    <a:pt x="611" y="0"/>
                    <a:pt x="280" y="221"/>
                    <a:pt x="141" y="559"/>
                  </a:cubicBezTo>
                  <a:cubicBezTo>
                    <a:pt x="0" y="898"/>
                    <a:pt x="78" y="1287"/>
                    <a:pt x="336" y="1547"/>
                  </a:cubicBezTo>
                  <a:cubicBezTo>
                    <a:pt x="510" y="1720"/>
                    <a:pt x="742" y="1812"/>
                    <a:pt x="977" y="1812"/>
                  </a:cubicBezTo>
                  <a:cubicBezTo>
                    <a:pt x="1094" y="1812"/>
                    <a:pt x="1212" y="1790"/>
                    <a:pt x="1324" y="1743"/>
                  </a:cubicBezTo>
                  <a:cubicBezTo>
                    <a:pt x="1663" y="1603"/>
                    <a:pt x="1883" y="1272"/>
                    <a:pt x="1883" y="907"/>
                  </a:cubicBezTo>
                  <a:cubicBezTo>
                    <a:pt x="1883" y="406"/>
                    <a:pt x="1478"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51"/>
            <p:cNvSpPr/>
            <p:nvPr/>
          </p:nvSpPr>
          <p:spPr>
            <a:xfrm>
              <a:off x="1988475" y="1756475"/>
              <a:ext cx="362075" cy="14225"/>
            </a:xfrm>
            <a:custGeom>
              <a:avLst/>
              <a:gdLst/>
              <a:ahLst/>
              <a:cxnLst/>
              <a:rect l="l" t="t" r="r" b="b"/>
              <a:pathLst>
                <a:path w="14483" h="569" extrusionOk="0">
                  <a:moveTo>
                    <a:pt x="14198" y="0"/>
                  </a:moveTo>
                  <a:cubicBezTo>
                    <a:pt x="14193" y="0"/>
                    <a:pt x="14188" y="0"/>
                    <a:pt x="14183" y="0"/>
                  </a:cubicBezTo>
                  <a:lnTo>
                    <a:pt x="267" y="0"/>
                  </a:lnTo>
                  <a:cubicBezTo>
                    <a:pt x="117" y="9"/>
                    <a:pt x="0" y="133"/>
                    <a:pt x="0" y="284"/>
                  </a:cubicBezTo>
                  <a:cubicBezTo>
                    <a:pt x="0" y="435"/>
                    <a:pt x="117" y="559"/>
                    <a:pt x="267" y="568"/>
                  </a:cubicBezTo>
                  <a:lnTo>
                    <a:pt x="14183" y="568"/>
                  </a:lnTo>
                  <a:cubicBezTo>
                    <a:pt x="14188" y="569"/>
                    <a:pt x="14193" y="569"/>
                    <a:pt x="14198" y="569"/>
                  </a:cubicBezTo>
                  <a:cubicBezTo>
                    <a:pt x="14354" y="569"/>
                    <a:pt x="14483" y="442"/>
                    <a:pt x="14483" y="284"/>
                  </a:cubicBezTo>
                  <a:cubicBezTo>
                    <a:pt x="14483" y="127"/>
                    <a:pt x="14354" y="0"/>
                    <a:pt x="141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51"/>
            <p:cNvSpPr/>
            <p:nvPr/>
          </p:nvSpPr>
          <p:spPr>
            <a:xfrm>
              <a:off x="1988475" y="1991525"/>
              <a:ext cx="362075" cy="14225"/>
            </a:xfrm>
            <a:custGeom>
              <a:avLst/>
              <a:gdLst/>
              <a:ahLst/>
              <a:cxnLst/>
              <a:rect l="l" t="t" r="r" b="b"/>
              <a:pathLst>
                <a:path w="14483" h="569" extrusionOk="0">
                  <a:moveTo>
                    <a:pt x="14200" y="0"/>
                  </a:moveTo>
                  <a:cubicBezTo>
                    <a:pt x="14194" y="0"/>
                    <a:pt x="14189" y="0"/>
                    <a:pt x="14183" y="1"/>
                  </a:cubicBezTo>
                  <a:lnTo>
                    <a:pt x="267" y="1"/>
                  </a:lnTo>
                  <a:cubicBezTo>
                    <a:pt x="117" y="9"/>
                    <a:pt x="0" y="134"/>
                    <a:pt x="0" y="284"/>
                  </a:cubicBezTo>
                  <a:cubicBezTo>
                    <a:pt x="0" y="435"/>
                    <a:pt x="117" y="559"/>
                    <a:pt x="267" y="568"/>
                  </a:cubicBezTo>
                  <a:lnTo>
                    <a:pt x="14183" y="568"/>
                  </a:lnTo>
                  <a:cubicBezTo>
                    <a:pt x="14189" y="568"/>
                    <a:pt x="14194" y="568"/>
                    <a:pt x="14200" y="568"/>
                  </a:cubicBezTo>
                  <a:cubicBezTo>
                    <a:pt x="14355" y="568"/>
                    <a:pt x="14483" y="442"/>
                    <a:pt x="14483" y="284"/>
                  </a:cubicBezTo>
                  <a:cubicBezTo>
                    <a:pt x="14483" y="127"/>
                    <a:pt x="14355" y="0"/>
                    <a:pt x="142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51"/>
            <p:cNvSpPr/>
            <p:nvPr/>
          </p:nvSpPr>
          <p:spPr>
            <a:xfrm>
              <a:off x="1987625" y="2226550"/>
              <a:ext cx="362950" cy="14225"/>
            </a:xfrm>
            <a:custGeom>
              <a:avLst/>
              <a:gdLst/>
              <a:ahLst/>
              <a:cxnLst/>
              <a:rect l="l" t="t" r="r" b="b"/>
              <a:pathLst>
                <a:path w="14518" h="569" extrusionOk="0">
                  <a:moveTo>
                    <a:pt x="284" y="0"/>
                  </a:moveTo>
                  <a:cubicBezTo>
                    <a:pt x="128" y="0"/>
                    <a:pt x="0" y="127"/>
                    <a:pt x="0" y="284"/>
                  </a:cubicBezTo>
                  <a:cubicBezTo>
                    <a:pt x="0" y="442"/>
                    <a:pt x="127" y="568"/>
                    <a:pt x="282" y="568"/>
                  </a:cubicBezTo>
                  <a:cubicBezTo>
                    <a:pt x="289" y="568"/>
                    <a:pt x="295" y="568"/>
                    <a:pt x="301" y="568"/>
                  </a:cubicBezTo>
                  <a:lnTo>
                    <a:pt x="14217" y="568"/>
                  </a:lnTo>
                  <a:cubicBezTo>
                    <a:pt x="14223" y="568"/>
                    <a:pt x="14230" y="568"/>
                    <a:pt x="14236" y="568"/>
                  </a:cubicBezTo>
                  <a:cubicBezTo>
                    <a:pt x="14391" y="568"/>
                    <a:pt x="14518" y="442"/>
                    <a:pt x="14518" y="284"/>
                  </a:cubicBezTo>
                  <a:cubicBezTo>
                    <a:pt x="14518" y="127"/>
                    <a:pt x="14390" y="0"/>
                    <a:pt x="14234" y="0"/>
                  </a:cubicBezTo>
                  <a:cubicBezTo>
                    <a:pt x="14228" y="0"/>
                    <a:pt x="14223" y="1"/>
                    <a:pt x="14217" y="1"/>
                  </a:cubicBezTo>
                  <a:lnTo>
                    <a:pt x="301" y="1"/>
                  </a:lnTo>
                  <a:cubicBezTo>
                    <a:pt x="295" y="1"/>
                    <a:pt x="290" y="0"/>
                    <a:pt x="2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51"/>
            <p:cNvSpPr/>
            <p:nvPr/>
          </p:nvSpPr>
          <p:spPr>
            <a:xfrm>
              <a:off x="4707650" y="1162225"/>
              <a:ext cx="434275" cy="598325"/>
            </a:xfrm>
            <a:custGeom>
              <a:avLst/>
              <a:gdLst/>
              <a:ahLst/>
              <a:cxnLst/>
              <a:rect l="l" t="t" r="r" b="b"/>
              <a:pathLst>
                <a:path w="17371" h="23933" extrusionOk="0">
                  <a:moveTo>
                    <a:pt x="16538" y="0"/>
                  </a:moveTo>
                  <a:lnTo>
                    <a:pt x="2964" y="833"/>
                  </a:lnTo>
                  <a:cubicBezTo>
                    <a:pt x="2964" y="833"/>
                    <a:pt x="1247" y="5298"/>
                    <a:pt x="1604" y="5894"/>
                  </a:cubicBezTo>
                  <a:cubicBezTo>
                    <a:pt x="1961" y="6489"/>
                    <a:pt x="2845" y="7978"/>
                    <a:pt x="2368" y="9168"/>
                  </a:cubicBezTo>
                  <a:cubicBezTo>
                    <a:pt x="1892" y="10359"/>
                    <a:pt x="1" y="10562"/>
                    <a:pt x="239" y="11514"/>
                  </a:cubicBezTo>
                  <a:cubicBezTo>
                    <a:pt x="477" y="12467"/>
                    <a:pt x="1787" y="13181"/>
                    <a:pt x="1787" y="13181"/>
                  </a:cubicBezTo>
                  <a:cubicBezTo>
                    <a:pt x="1787" y="13181"/>
                    <a:pt x="3202" y="19527"/>
                    <a:pt x="3797" y="20360"/>
                  </a:cubicBezTo>
                  <a:cubicBezTo>
                    <a:pt x="4075" y="20750"/>
                    <a:pt x="4924" y="20854"/>
                    <a:pt x="5750" y="20854"/>
                  </a:cubicBezTo>
                  <a:cubicBezTo>
                    <a:pt x="6694" y="20854"/>
                    <a:pt x="7607" y="20719"/>
                    <a:pt x="7607" y="20719"/>
                  </a:cubicBezTo>
                  <a:lnTo>
                    <a:pt x="7845" y="23933"/>
                  </a:lnTo>
                  <a:lnTo>
                    <a:pt x="17371" y="23338"/>
                  </a:lnTo>
                  <a:lnTo>
                    <a:pt x="17014" y="17622"/>
                  </a:lnTo>
                  <a:lnTo>
                    <a:pt x="165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51"/>
            <p:cNvSpPr/>
            <p:nvPr/>
          </p:nvSpPr>
          <p:spPr>
            <a:xfrm>
              <a:off x="4702350" y="1155125"/>
              <a:ext cx="446900" cy="612525"/>
            </a:xfrm>
            <a:custGeom>
              <a:avLst/>
              <a:gdLst/>
              <a:ahLst/>
              <a:cxnLst/>
              <a:rect l="l" t="t" r="r" b="b"/>
              <a:pathLst>
                <a:path w="17876" h="24501" extrusionOk="0">
                  <a:moveTo>
                    <a:pt x="16474" y="585"/>
                  </a:moveTo>
                  <a:lnTo>
                    <a:pt x="16942" y="17924"/>
                  </a:lnTo>
                  <a:lnTo>
                    <a:pt x="17282" y="23357"/>
                  </a:lnTo>
                  <a:lnTo>
                    <a:pt x="8319" y="23917"/>
                  </a:lnTo>
                  <a:lnTo>
                    <a:pt x="8103" y="20981"/>
                  </a:lnTo>
                  <a:cubicBezTo>
                    <a:pt x="8091" y="20833"/>
                    <a:pt x="7967" y="20719"/>
                    <a:pt x="7819" y="20719"/>
                  </a:cubicBezTo>
                  <a:cubicBezTo>
                    <a:pt x="7805" y="20719"/>
                    <a:pt x="7791" y="20720"/>
                    <a:pt x="7778" y="20722"/>
                  </a:cubicBezTo>
                  <a:cubicBezTo>
                    <a:pt x="7242" y="20801"/>
                    <a:pt x="6586" y="20855"/>
                    <a:pt x="5983" y="20855"/>
                  </a:cubicBezTo>
                  <a:cubicBezTo>
                    <a:pt x="5161" y="20855"/>
                    <a:pt x="4435" y="20755"/>
                    <a:pt x="4239" y="20480"/>
                  </a:cubicBezTo>
                  <a:cubicBezTo>
                    <a:pt x="3827" y="19903"/>
                    <a:pt x="2838" y="15933"/>
                    <a:pt x="2275" y="13404"/>
                  </a:cubicBezTo>
                  <a:cubicBezTo>
                    <a:pt x="2257" y="13325"/>
                    <a:pt x="2205" y="13257"/>
                    <a:pt x="2134" y="13218"/>
                  </a:cubicBezTo>
                  <a:cubicBezTo>
                    <a:pt x="2122" y="13210"/>
                    <a:pt x="930" y="12549"/>
                    <a:pt x="725" y="11730"/>
                  </a:cubicBezTo>
                  <a:cubicBezTo>
                    <a:pt x="657" y="11455"/>
                    <a:pt x="903" y="11267"/>
                    <a:pt x="1480" y="10903"/>
                  </a:cubicBezTo>
                  <a:cubicBezTo>
                    <a:pt x="1998" y="10576"/>
                    <a:pt x="2584" y="10206"/>
                    <a:pt x="2843" y="9557"/>
                  </a:cubicBezTo>
                  <a:cubicBezTo>
                    <a:pt x="3376" y="8226"/>
                    <a:pt x="2419" y="6631"/>
                    <a:pt x="2063" y="6039"/>
                  </a:cubicBezTo>
                  <a:cubicBezTo>
                    <a:pt x="1918" y="5672"/>
                    <a:pt x="2621" y="3376"/>
                    <a:pt x="3375" y="1389"/>
                  </a:cubicBezTo>
                  <a:lnTo>
                    <a:pt x="16474" y="585"/>
                  </a:lnTo>
                  <a:close/>
                  <a:moveTo>
                    <a:pt x="16752" y="0"/>
                  </a:moveTo>
                  <a:cubicBezTo>
                    <a:pt x="16745" y="0"/>
                    <a:pt x="16739" y="0"/>
                    <a:pt x="16732" y="1"/>
                  </a:cubicBezTo>
                  <a:lnTo>
                    <a:pt x="3159" y="834"/>
                  </a:lnTo>
                  <a:cubicBezTo>
                    <a:pt x="3048" y="841"/>
                    <a:pt x="2951" y="912"/>
                    <a:pt x="2911" y="1016"/>
                  </a:cubicBezTo>
                  <a:cubicBezTo>
                    <a:pt x="2381" y="2397"/>
                    <a:pt x="1187" y="5679"/>
                    <a:pt x="1574" y="6323"/>
                  </a:cubicBezTo>
                  <a:cubicBezTo>
                    <a:pt x="1894" y="6858"/>
                    <a:pt x="2745" y="8277"/>
                    <a:pt x="2317" y="9347"/>
                  </a:cubicBezTo>
                  <a:cubicBezTo>
                    <a:pt x="2125" y="9825"/>
                    <a:pt x="1644" y="10129"/>
                    <a:pt x="1178" y="10423"/>
                  </a:cubicBezTo>
                  <a:cubicBezTo>
                    <a:pt x="626" y="10772"/>
                    <a:pt x="1" y="11166"/>
                    <a:pt x="176" y="11866"/>
                  </a:cubicBezTo>
                  <a:cubicBezTo>
                    <a:pt x="399" y="12762"/>
                    <a:pt x="1405" y="13439"/>
                    <a:pt x="1749" y="13648"/>
                  </a:cubicBezTo>
                  <a:cubicBezTo>
                    <a:pt x="1985" y="14699"/>
                    <a:pt x="3195" y="19993"/>
                    <a:pt x="3777" y="20809"/>
                  </a:cubicBezTo>
                  <a:cubicBezTo>
                    <a:pt x="4127" y="21297"/>
                    <a:pt x="5083" y="21426"/>
                    <a:pt x="5992" y="21426"/>
                  </a:cubicBezTo>
                  <a:cubicBezTo>
                    <a:pt x="6600" y="21426"/>
                    <a:pt x="7187" y="21369"/>
                    <a:pt x="7559" y="21323"/>
                  </a:cubicBezTo>
                  <a:lnTo>
                    <a:pt x="7775" y="24238"/>
                  </a:lnTo>
                  <a:cubicBezTo>
                    <a:pt x="7786" y="24385"/>
                    <a:pt x="7909" y="24500"/>
                    <a:pt x="8057" y="24500"/>
                  </a:cubicBezTo>
                  <a:lnTo>
                    <a:pt x="8075" y="24500"/>
                  </a:lnTo>
                  <a:lnTo>
                    <a:pt x="17601" y="23905"/>
                  </a:lnTo>
                  <a:cubicBezTo>
                    <a:pt x="17757" y="23895"/>
                    <a:pt x="17876" y="23760"/>
                    <a:pt x="17866" y="23604"/>
                  </a:cubicBezTo>
                  <a:lnTo>
                    <a:pt x="17509" y="17899"/>
                  </a:lnTo>
                  <a:lnTo>
                    <a:pt x="17033" y="276"/>
                  </a:lnTo>
                  <a:cubicBezTo>
                    <a:pt x="17031" y="199"/>
                    <a:pt x="16997" y="126"/>
                    <a:pt x="16941" y="74"/>
                  </a:cubicBezTo>
                  <a:cubicBezTo>
                    <a:pt x="16890" y="27"/>
                    <a:pt x="16822" y="0"/>
                    <a:pt x="167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51"/>
            <p:cNvSpPr/>
            <p:nvPr/>
          </p:nvSpPr>
          <p:spPr>
            <a:xfrm>
              <a:off x="4660275" y="1011275"/>
              <a:ext cx="612600" cy="600325"/>
            </a:xfrm>
            <a:custGeom>
              <a:avLst/>
              <a:gdLst/>
              <a:ahLst/>
              <a:cxnLst/>
              <a:rect l="l" t="t" r="r" b="b"/>
              <a:pathLst>
                <a:path w="24504" h="24013" extrusionOk="0">
                  <a:moveTo>
                    <a:pt x="12830" y="1"/>
                  </a:moveTo>
                  <a:cubicBezTo>
                    <a:pt x="10402" y="1"/>
                    <a:pt x="9363" y="1214"/>
                    <a:pt x="7801" y="1214"/>
                  </a:cubicBezTo>
                  <a:cubicBezTo>
                    <a:pt x="6898" y="1214"/>
                    <a:pt x="6169" y="575"/>
                    <a:pt x="5211" y="575"/>
                  </a:cubicBezTo>
                  <a:cubicBezTo>
                    <a:pt x="4514" y="575"/>
                    <a:pt x="3695" y="913"/>
                    <a:pt x="2600" y="2081"/>
                  </a:cubicBezTo>
                  <a:cubicBezTo>
                    <a:pt x="0" y="4855"/>
                    <a:pt x="3295" y="7803"/>
                    <a:pt x="3295" y="7803"/>
                  </a:cubicBezTo>
                  <a:cubicBezTo>
                    <a:pt x="4135" y="8560"/>
                    <a:pt x="4782" y="8727"/>
                    <a:pt x="5437" y="8727"/>
                  </a:cubicBezTo>
                  <a:cubicBezTo>
                    <a:pt x="5581" y="8727"/>
                    <a:pt x="5724" y="8719"/>
                    <a:pt x="5870" y="8707"/>
                  </a:cubicBezTo>
                  <a:lnTo>
                    <a:pt x="5870" y="8707"/>
                  </a:lnTo>
                  <a:cubicBezTo>
                    <a:pt x="5764" y="9236"/>
                    <a:pt x="5543" y="10388"/>
                    <a:pt x="5454" y="11277"/>
                  </a:cubicBezTo>
                  <a:cubicBezTo>
                    <a:pt x="5335" y="12468"/>
                    <a:pt x="7478" y="13778"/>
                    <a:pt x="7478" y="13778"/>
                  </a:cubicBezTo>
                  <a:cubicBezTo>
                    <a:pt x="7478" y="13778"/>
                    <a:pt x="7359" y="15564"/>
                    <a:pt x="7597" y="16159"/>
                  </a:cubicBezTo>
                  <a:cubicBezTo>
                    <a:pt x="7736" y="16506"/>
                    <a:pt x="7995" y="16691"/>
                    <a:pt x="8259" y="16691"/>
                  </a:cubicBezTo>
                  <a:cubicBezTo>
                    <a:pt x="8447" y="16691"/>
                    <a:pt x="8638" y="16596"/>
                    <a:pt x="8787" y="16397"/>
                  </a:cubicBezTo>
                  <a:cubicBezTo>
                    <a:pt x="9083" y="16002"/>
                    <a:pt x="9297" y="14379"/>
                    <a:pt x="9566" y="14379"/>
                  </a:cubicBezTo>
                  <a:cubicBezTo>
                    <a:pt x="9621" y="14379"/>
                    <a:pt x="9679" y="14448"/>
                    <a:pt x="9740" y="14611"/>
                  </a:cubicBezTo>
                  <a:cubicBezTo>
                    <a:pt x="10097" y="15564"/>
                    <a:pt x="11525" y="22707"/>
                    <a:pt x="12478" y="23541"/>
                  </a:cubicBezTo>
                  <a:cubicBezTo>
                    <a:pt x="12883" y="23895"/>
                    <a:pt x="13889" y="24013"/>
                    <a:pt x="15004" y="24013"/>
                  </a:cubicBezTo>
                  <a:cubicBezTo>
                    <a:pt x="16514" y="24013"/>
                    <a:pt x="18223" y="23797"/>
                    <a:pt x="18908" y="23660"/>
                  </a:cubicBezTo>
                  <a:cubicBezTo>
                    <a:pt x="20099" y="23422"/>
                    <a:pt x="22361" y="18421"/>
                    <a:pt x="23433" y="15445"/>
                  </a:cubicBezTo>
                  <a:cubicBezTo>
                    <a:pt x="24504" y="12468"/>
                    <a:pt x="24029" y="7228"/>
                    <a:pt x="22481" y="4847"/>
                  </a:cubicBezTo>
                  <a:cubicBezTo>
                    <a:pt x="21320" y="3061"/>
                    <a:pt x="19287" y="2279"/>
                    <a:pt x="17690" y="2101"/>
                  </a:cubicBezTo>
                  <a:cubicBezTo>
                    <a:pt x="17687" y="2090"/>
                    <a:pt x="17684" y="2081"/>
                    <a:pt x="17684" y="2081"/>
                  </a:cubicBezTo>
                  <a:cubicBezTo>
                    <a:pt x="17684" y="2081"/>
                    <a:pt x="15257" y="1"/>
                    <a:pt x="128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51"/>
            <p:cNvSpPr/>
            <p:nvPr/>
          </p:nvSpPr>
          <p:spPr>
            <a:xfrm>
              <a:off x="4692250" y="1004200"/>
              <a:ext cx="587825" cy="614425"/>
            </a:xfrm>
            <a:custGeom>
              <a:avLst/>
              <a:gdLst/>
              <a:ahLst/>
              <a:cxnLst/>
              <a:rect l="l" t="t" r="r" b="b"/>
              <a:pathLst>
                <a:path w="23513" h="24577" extrusionOk="0">
                  <a:moveTo>
                    <a:pt x="11552" y="567"/>
                  </a:moveTo>
                  <a:cubicBezTo>
                    <a:pt x="13669" y="567"/>
                    <a:pt x="15841" y="2268"/>
                    <a:pt x="16177" y="2542"/>
                  </a:cubicBezTo>
                  <a:cubicBezTo>
                    <a:pt x="16223" y="2611"/>
                    <a:pt x="16298" y="2656"/>
                    <a:pt x="16380" y="2666"/>
                  </a:cubicBezTo>
                  <a:cubicBezTo>
                    <a:pt x="17109" y="2747"/>
                    <a:pt x="19594" y="3176"/>
                    <a:pt x="20965" y="5284"/>
                  </a:cubicBezTo>
                  <a:cubicBezTo>
                    <a:pt x="22474" y="7606"/>
                    <a:pt x="22932" y="12732"/>
                    <a:pt x="21888" y="15632"/>
                  </a:cubicBezTo>
                  <a:cubicBezTo>
                    <a:pt x="20574" y="19278"/>
                    <a:pt x="18451" y="23489"/>
                    <a:pt x="17574" y="23665"/>
                  </a:cubicBezTo>
                  <a:cubicBezTo>
                    <a:pt x="16752" y="23830"/>
                    <a:pt x="15119" y="24010"/>
                    <a:pt x="13719" y="24010"/>
                  </a:cubicBezTo>
                  <a:cubicBezTo>
                    <a:pt x="12654" y="24010"/>
                    <a:pt x="11724" y="23906"/>
                    <a:pt x="11386" y="23611"/>
                  </a:cubicBezTo>
                  <a:cubicBezTo>
                    <a:pt x="10778" y="23079"/>
                    <a:pt x="9805" y="19071"/>
                    <a:pt x="9281" y="16918"/>
                  </a:cubicBezTo>
                  <a:cubicBezTo>
                    <a:pt x="9025" y="15854"/>
                    <a:pt x="8838" y="15087"/>
                    <a:pt x="8727" y="14794"/>
                  </a:cubicBezTo>
                  <a:cubicBezTo>
                    <a:pt x="8688" y="14690"/>
                    <a:pt x="8571" y="14379"/>
                    <a:pt x="8290" y="14379"/>
                  </a:cubicBezTo>
                  <a:lnTo>
                    <a:pt x="8289" y="14379"/>
                  </a:lnTo>
                  <a:cubicBezTo>
                    <a:pt x="8284" y="14379"/>
                    <a:pt x="8277" y="14379"/>
                    <a:pt x="8272" y="14378"/>
                  </a:cubicBezTo>
                  <a:cubicBezTo>
                    <a:pt x="7921" y="14394"/>
                    <a:pt x="7801" y="14835"/>
                    <a:pt x="7603" y="15568"/>
                  </a:cubicBezTo>
                  <a:cubicBezTo>
                    <a:pt x="7507" y="15926"/>
                    <a:pt x="7386" y="16372"/>
                    <a:pt x="7283" y="16508"/>
                  </a:cubicBezTo>
                  <a:cubicBezTo>
                    <a:pt x="7194" y="16626"/>
                    <a:pt x="7087" y="16689"/>
                    <a:pt x="6979" y="16689"/>
                  </a:cubicBezTo>
                  <a:cubicBezTo>
                    <a:pt x="6968" y="16689"/>
                    <a:pt x="6956" y="16688"/>
                    <a:pt x="6944" y="16686"/>
                  </a:cubicBezTo>
                  <a:cubicBezTo>
                    <a:pt x="6798" y="16667"/>
                    <a:pt x="6662" y="16536"/>
                    <a:pt x="6582" y="16335"/>
                  </a:cubicBezTo>
                  <a:cubicBezTo>
                    <a:pt x="6407" y="15897"/>
                    <a:pt x="6451" y="14557"/>
                    <a:pt x="6482" y="14078"/>
                  </a:cubicBezTo>
                  <a:cubicBezTo>
                    <a:pt x="6490" y="13972"/>
                    <a:pt x="6438" y="13871"/>
                    <a:pt x="6347" y="13817"/>
                  </a:cubicBezTo>
                  <a:cubicBezTo>
                    <a:pt x="5831" y="13501"/>
                    <a:pt x="4375" y="12414"/>
                    <a:pt x="4457" y="11587"/>
                  </a:cubicBezTo>
                  <a:cubicBezTo>
                    <a:pt x="4547" y="10690"/>
                    <a:pt x="4775" y="9511"/>
                    <a:pt x="4870" y="9045"/>
                  </a:cubicBezTo>
                  <a:cubicBezTo>
                    <a:pt x="4905" y="8868"/>
                    <a:pt x="4768" y="8706"/>
                    <a:pt x="4592" y="8706"/>
                  </a:cubicBezTo>
                  <a:cubicBezTo>
                    <a:pt x="4584" y="8706"/>
                    <a:pt x="4577" y="8706"/>
                    <a:pt x="4570" y="8707"/>
                  </a:cubicBezTo>
                  <a:cubicBezTo>
                    <a:pt x="4428" y="8718"/>
                    <a:pt x="4289" y="8726"/>
                    <a:pt x="4151" y="8726"/>
                  </a:cubicBezTo>
                  <a:cubicBezTo>
                    <a:pt x="3562" y="8726"/>
                    <a:pt x="2986" y="8577"/>
                    <a:pt x="2205" y="7874"/>
                  </a:cubicBezTo>
                  <a:cubicBezTo>
                    <a:pt x="2191" y="7860"/>
                    <a:pt x="683" y="6492"/>
                    <a:pt x="609" y="4815"/>
                  </a:cubicBezTo>
                  <a:cubicBezTo>
                    <a:pt x="573" y="4006"/>
                    <a:pt x="883" y="3247"/>
                    <a:pt x="1530" y="2558"/>
                  </a:cubicBezTo>
                  <a:cubicBezTo>
                    <a:pt x="2555" y="1463"/>
                    <a:pt x="3298" y="1144"/>
                    <a:pt x="3937" y="1144"/>
                  </a:cubicBezTo>
                  <a:cubicBezTo>
                    <a:pt x="4376" y="1144"/>
                    <a:pt x="4767" y="1295"/>
                    <a:pt x="5166" y="1449"/>
                  </a:cubicBezTo>
                  <a:cubicBezTo>
                    <a:pt x="5589" y="1611"/>
                    <a:pt x="6026" y="1780"/>
                    <a:pt x="6524" y="1780"/>
                  </a:cubicBezTo>
                  <a:cubicBezTo>
                    <a:pt x="7273" y="1780"/>
                    <a:pt x="7905" y="1524"/>
                    <a:pt x="8573" y="1253"/>
                  </a:cubicBezTo>
                  <a:cubicBezTo>
                    <a:pt x="9364" y="930"/>
                    <a:pt x="10260" y="567"/>
                    <a:pt x="11552" y="567"/>
                  </a:cubicBezTo>
                  <a:close/>
                  <a:moveTo>
                    <a:pt x="11551" y="0"/>
                  </a:moveTo>
                  <a:cubicBezTo>
                    <a:pt x="10149" y="0"/>
                    <a:pt x="9198" y="386"/>
                    <a:pt x="8359" y="727"/>
                  </a:cubicBezTo>
                  <a:cubicBezTo>
                    <a:pt x="7717" y="988"/>
                    <a:pt x="7163" y="1214"/>
                    <a:pt x="6524" y="1214"/>
                  </a:cubicBezTo>
                  <a:cubicBezTo>
                    <a:pt x="6132" y="1214"/>
                    <a:pt x="5762" y="1071"/>
                    <a:pt x="5369" y="920"/>
                  </a:cubicBezTo>
                  <a:cubicBezTo>
                    <a:pt x="4929" y="750"/>
                    <a:pt x="4465" y="571"/>
                    <a:pt x="3930" y="571"/>
                  </a:cubicBezTo>
                  <a:cubicBezTo>
                    <a:pt x="3176" y="571"/>
                    <a:pt x="2281" y="928"/>
                    <a:pt x="1115" y="2170"/>
                  </a:cubicBezTo>
                  <a:cubicBezTo>
                    <a:pt x="361" y="2975"/>
                    <a:pt x="0" y="3873"/>
                    <a:pt x="42" y="4841"/>
                  </a:cubicBezTo>
                  <a:cubicBezTo>
                    <a:pt x="127" y="6754"/>
                    <a:pt x="1757" y="8234"/>
                    <a:pt x="1826" y="8296"/>
                  </a:cubicBezTo>
                  <a:cubicBezTo>
                    <a:pt x="2755" y="9132"/>
                    <a:pt x="3493" y="9294"/>
                    <a:pt x="4175" y="9294"/>
                  </a:cubicBezTo>
                  <a:cubicBezTo>
                    <a:pt x="4198" y="9294"/>
                    <a:pt x="4221" y="9293"/>
                    <a:pt x="4244" y="9293"/>
                  </a:cubicBezTo>
                  <a:lnTo>
                    <a:pt x="4244" y="9293"/>
                  </a:lnTo>
                  <a:cubicBezTo>
                    <a:pt x="4133" y="9872"/>
                    <a:pt x="3968" y="10791"/>
                    <a:pt x="3894" y="11531"/>
                  </a:cubicBezTo>
                  <a:cubicBezTo>
                    <a:pt x="3776" y="12710"/>
                    <a:pt x="5378" y="13863"/>
                    <a:pt x="5907" y="14210"/>
                  </a:cubicBezTo>
                  <a:cubicBezTo>
                    <a:pt x="5882" y="14696"/>
                    <a:pt x="5838" y="16003"/>
                    <a:pt x="6056" y="16547"/>
                  </a:cubicBezTo>
                  <a:cubicBezTo>
                    <a:pt x="6213" y="16941"/>
                    <a:pt x="6517" y="17203"/>
                    <a:pt x="6869" y="17250"/>
                  </a:cubicBezTo>
                  <a:cubicBezTo>
                    <a:pt x="6907" y="17255"/>
                    <a:pt x="6944" y="17257"/>
                    <a:pt x="6982" y="17257"/>
                  </a:cubicBezTo>
                  <a:cubicBezTo>
                    <a:pt x="7268" y="17257"/>
                    <a:pt x="7539" y="17113"/>
                    <a:pt x="7736" y="16850"/>
                  </a:cubicBezTo>
                  <a:cubicBezTo>
                    <a:pt x="7904" y="16626"/>
                    <a:pt x="8024" y="16184"/>
                    <a:pt x="8151" y="15717"/>
                  </a:cubicBezTo>
                  <a:cubicBezTo>
                    <a:pt x="8187" y="15580"/>
                    <a:pt x="8234" y="15410"/>
                    <a:pt x="8279" y="15258"/>
                  </a:cubicBezTo>
                  <a:cubicBezTo>
                    <a:pt x="8389" y="15645"/>
                    <a:pt x="8551" y="16309"/>
                    <a:pt x="8732" y="17052"/>
                  </a:cubicBezTo>
                  <a:cubicBezTo>
                    <a:pt x="9573" y="20518"/>
                    <a:pt x="10326" y="23436"/>
                    <a:pt x="11014" y="24037"/>
                  </a:cubicBezTo>
                  <a:cubicBezTo>
                    <a:pt x="11482" y="24447"/>
                    <a:pt x="12561" y="24576"/>
                    <a:pt x="13724" y="24576"/>
                  </a:cubicBezTo>
                  <a:cubicBezTo>
                    <a:pt x="15413" y="24576"/>
                    <a:pt x="17277" y="24304"/>
                    <a:pt x="17686" y="24221"/>
                  </a:cubicBezTo>
                  <a:cubicBezTo>
                    <a:pt x="19482" y="23862"/>
                    <a:pt x="22393" y="15903"/>
                    <a:pt x="22421" y="15823"/>
                  </a:cubicBezTo>
                  <a:cubicBezTo>
                    <a:pt x="23513" y="12791"/>
                    <a:pt x="23027" y="7417"/>
                    <a:pt x="21440" y="4975"/>
                  </a:cubicBezTo>
                  <a:cubicBezTo>
                    <a:pt x="19997" y="2754"/>
                    <a:pt x="17454" y="2232"/>
                    <a:pt x="16550" y="2115"/>
                  </a:cubicBezTo>
                  <a:cubicBezTo>
                    <a:pt x="16209" y="1832"/>
                    <a:pt x="13911" y="0"/>
                    <a:pt x="115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51"/>
            <p:cNvSpPr/>
            <p:nvPr/>
          </p:nvSpPr>
          <p:spPr>
            <a:xfrm>
              <a:off x="4863625" y="1358700"/>
              <a:ext cx="69050" cy="172750"/>
            </a:xfrm>
            <a:custGeom>
              <a:avLst/>
              <a:gdLst/>
              <a:ahLst/>
              <a:cxnLst/>
              <a:rect l="l" t="t" r="r" b="b"/>
              <a:pathLst>
                <a:path w="2762" h="6910" extrusionOk="0">
                  <a:moveTo>
                    <a:pt x="1674" y="0"/>
                  </a:moveTo>
                  <a:cubicBezTo>
                    <a:pt x="1405" y="0"/>
                    <a:pt x="1051" y="186"/>
                    <a:pt x="582" y="655"/>
                  </a:cubicBezTo>
                  <a:cubicBezTo>
                    <a:pt x="582" y="655"/>
                    <a:pt x="873" y="2689"/>
                    <a:pt x="873" y="3997"/>
                  </a:cubicBezTo>
                  <a:cubicBezTo>
                    <a:pt x="873" y="5305"/>
                    <a:pt x="1" y="6032"/>
                    <a:pt x="582" y="6613"/>
                  </a:cubicBezTo>
                  <a:cubicBezTo>
                    <a:pt x="781" y="6813"/>
                    <a:pt x="964" y="6910"/>
                    <a:pt x="1135" y="6910"/>
                  </a:cubicBezTo>
                  <a:cubicBezTo>
                    <a:pt x="1463" y="6910"/>
                    <a:pt x="1749" y="6555"/>
                    <a:pt x="2036" y="5887"/>
                  </a:cubicBezTo>
                  <a:cubicBezTo>
                    <a:pt x="2472" y="4869"/>
                    <a:pt x="2761" y="3125"/>
                    <a:pt x="2617" y="2108"/>
                  </a:cubicBezTo>
                  <a:cubicBezTo>
                    <a:pt x="2511" y="1365"/>
                    <a:pt x="2404" y="0"/>
                    <a:pt x="16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51"/>
            <p:cNvSpPr/>
            <p:nvPr/>
          </p:nvSpPr>
          <p:spPr>
            <a:xfrm>
              <a:off x="4861750" y="1351575"/>
              <a:ext cx="77975" cy="186950"/>
            </a:xfrm>
            <a:custGeom>
              <a:avLst/>
              <a:gdLst/>
              <a:ahLst/>
              <a:cxnLst/>
              <a:rect l="l" t="t" r="r" b="b"/>
              <a:pathLst>
                <a:path w="3119" h="7478" extrusionOk="0">
                  <a:moveTo>
                    <a:pt x="1752" y="569"/>
                  </a:moveTo>
                  <a:cubicBezTo>
                    <a:pt x="1785" y="569"/>
                    <a:pt x="1810" y="574"/>
                    <a:pt x="1828" y="580"/>
                  </a:cubicBezTo>
                  <a:cubicBezTo>
                    <a:pt x="2181" y="700"/>
                    <a:pt x="2311" y="1681"/>
                    <a:pt x="2381" y="2209"/>
                  </a:cubicBezTo>
                  <a:lnTo>
                    <a:pt x="2411" y="2432"/>
                  </a:lnTo>
                  <a:cubicBezTo>
                    <a:pt x="2543" y="3358"/>
                    <a:pt x="2281" y="5053"/>
                    <a:pt x="1850" y="6060"/>
                  </a:cubicBezTo>
                  <a:cubicBezTo>
                    <a:pt x="1552" y="6753"/>
                    <a:pt x="1341" y="6888"/>
                    <a:pt x="1242" y="6908"/>
                  </a:cubicBezTo>
                  <a:cubicBezTo>
                    <a:pt x="1232" y="6910"/>
                    <a:pt x="1221" y="6911"/>
                    <a:pt x="1210" y="6911"/>
                  </a:cubicBezTo>
                  <a:cubicBezTo>
                    <a:pt x="1096" y="6911"/>
                    <a:pt x="957" y="6796"/>
                    <a:pt x="857" y="6697"/>
                  </a:cubicBezTo>
                  <a:cubicBezTo>
                    <a:pt x="672" y="6512"/>
                    <a:pt x="718" y="6325"/>
                    <a:pt x="911" y="5792"/>
                  </a:cubicBezTo>
                  <a:cubicBezTo>
                    <a:pt x="1054" y="5395"/>
                    <a:pt x="1231" y="4901"/>
                    <a:pt x="1231" y="4282"/>
                  </a:cubicBezTo>
                  <a:cubicBezTo>
                    <a:pt x="1231" y="3155"/>
                    <a:pt x="1024" y="1533"/>
                    <a:pt x="957" y="1043"/>
                  </a:cubicBezTo>
                  <a:cubicBezTo>
                    <a:pt x="1378" y="645"/>
                    <a:pt x="1625" y="569"/>
                    <a:pt x="1752" y="569"/>
                  </a:cubicBezTo>
                  <a:close/>
                  <a:moveTo>
                    <a:pt x="1748" y="0"/>
                  </a:moveTo>
                  <a:cubicBezTo>
                    <a:pt x="1376" y="0"/>
                    <a:pt x="951" y="245"/>
                    <a:pt x="456" y="739"/>
                  </a:cubicBezTo>
                  <a:cubicBezTo>
                    <a:pt x="394" y="802"/>
                    <a:pt x="363" y="892"/>
                    <a:pt x="376" y="979"/>
                  </a:cubicBezTo>
                  <a:cubicBezTo>
                    <a:pt x="379" y="1000"/>
                    <a:pt x="664" y="3009"/>
                    <a:pt x="664" y="4282"/>
                  </a:cubicBezTo>
                  <a:cubicBezTo>
                    <a:pt x="664" y="4803"/>
                    <a:pt x="512" y="5227"/>
                    <a:pt x="376" y="5601"/>
                  </a:cubicBezTo>
                  <a:cubicBezTo>
                    <a:pt x="192" y="6113"/>
                    <a:pt x="1" y="6643"/>
                    <a:pt x="456" y="7098"/>
                  </a:cubicBezTo>
                  <a:cubicBezTo>
                    <a:pt x="709" y="7350"/>
                    <a:pt x="962" y="7478"/>
                    <a:pt x="1210" y="7478"/>
                  </a:cubicBezTo>
                  <a:cubicBezTo>
                    <a:pt x="1257" y="7478"/>
                    <a:pt x="1304" y="7474"/>
                    <a:pt x="1349" y="7464"/>
                  </a:cubicBezTo>
                  <a:cubicBezTo>
                    <a:pt x="1737" y="7389"/>
                    <a:pt x="2053" y="7025"/>
                    <a:pt x="2371" y="6282"/>
                  </a:cubicBezTo>
                  <a:cubicBezTo>
                    <a:pt x="2844" y="5180"/>
                    <a:pt x="3119" y="3380"/>
                    <a:pt x="2973" y="2352"/>
                  </a:cubicBezTo>
                  <a:lnTo>
                    <a:pt x="2944" y="2135"/>
                  </a:lnTo>
                  <a:cubicBezTo>
                    <a:pt x="2839" y="1350"/>
                    <a:pt x="2697" y="276"/>
                    <a:pt x="2010" y="43"/>
                  </a:cubicBezTo>
                  <a:cubicBezTo>
                    <a:pt x="1926" y="15"/>
                    <a:pt x="1838" y="0"/>
                    <a:pt x="17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51"/>
            <p:cNvSpPr/>
            <p:nvPr/>
          </p:nvSpPr>
          <p:spPr>
            <a:xfrm>
              <a:off x="4446475" y="3047525"/>
              <a:ext cx="1082950" cy="2160925"/>
            </a:xfrm>
            <a:custGeom>
              <a:avLst/>
              <a:gdLst/>
              <a:ahLst/>
              <a:cxnLst/>
              <a:rect l="l" t="t" r="r" b="b"/>
              <a:pathLst>
                <a:path w="43318" h="86437" extrusionOk="0">
                  <a:moveTo>
                    <a:pt x="7576" y="0"/>
                  </a:moveTo>
                  <a:cubicBezTo>
                    <a:pt x="7576" y="0"/>
                    <a:pt x="4598" y="19855"/>
                    <a:pt x="2299" y="39393"/>
                  </a:cubicBezTo>
                  <a:cubicBezTo>
                    <a:pt x="0" y="58931"/>
                    <a:pt x="288" y="86228"/>
                    <a:pt x="288" y="86228"/>
                  </a:cubicBezTo>
                  <a:lnTo>
                    <a:pt x="6342" y="86194"/>
                  </a:lnTo>
                  <a:cubicBezTo>
                    <a:pt x="6342" y="86194"/>
                    <a:pt x="13217" y="48013"/>
                    <a:pt x="14654" y="43703"/>
                  </a:cubicBezTo>
                  <a:cubicBezTo>
                    <a:pt x="16091" y="39393"/>
                    <a:pt x="20975" y="21292"/>
                    <a:pt x="20975" y="21292"/>
                  </a:cubicBezTo>
                  <a:cubicBezTo>
                    <a:pt x="20975" y="21292"/>
                    <a:pt x="23562" y="41980"/>
                    <a:pt x="24424" y="43415"/>
                  </a:cubicBezTo>
                  <a:cubicBezTo>
                    <a:pt x="25286" y="44852"/>
                    <a:pt x="36988" y="86437"/>
                    <a:pt x="36988" y="86437"/>
                  </a:cubicBezTo>
                  <a:lnTo>
                    <a:pt x="43317" y="86356"/>
                  </a:lnTo>
                  <a:lnTo>
                    <a:pt x="37065" y="41405"/>
                  </a:lnTo>
                  <a:lnTo>
                    <a:pt x="33617" y="30"/>
                  </a:lnTo>
                  <a:lnTo>
                    <a:pt x="75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51"/>
            <p:cNvSpPr/>
            <p:nvPr/>
          </p:nvSpPr>
          <p:spPr>
            <a:xfrm>
              <a:off x="4440025" y="3040425"/>
              <a:ext cx="1096950" cy="2175150"/>
            </a:xfrm>
            <a:custGeom>
              <a:avLst/>
              <a:gdLst/>
              <a:ahLst/>
              <a:cxnLst/>
              <a:rect l="l" t="t" r="r" b="b"/>
              <a:pathLst>
                <a:path w="43878" h="87006" extrusionOk="0">
                  <a:moveTo>
                    <a:pt x="8079" y="569"/>
                  </a:moveTo>
                  <a:lnTo>
                    <a:pt x="33615" y="597"/>
                  </a:lnTo>
                  <a:lnTo>
                    <a:pt x="37043" y="41728"/>
                  </a:lnTo>
                  <a:lnTo>
                    <a:pt x="43249" y="86361"/>
                  </a:lnTo>
                  <a:lnTo>
                    <a:pt x="37461" y="86435"/>
                  </a:lnTo>
                  <a:cubicBezTo>
                    <a:pt x="36462" y="82889"/>
                    <a:pt x="25772" y="44968"/>
                    <a:pt x="24924" y="43553"/>
                  </a:cubicBezTo>
                  <a:cubicBezTo>
                    <a:pt x="24314" y="42537"/>
                    <a:pt x="22551" y="29832"/>
                    <a:pt x="21514" y="21540"/>
                  </a:cubicBezTo>
                  <a:cubicBezTo>
                    <a:pt x="21497" y="21406"/>
                    <a:pt x="21388" y="21302"/>
                    <a:pt x="21252" y="21292"/>
                  </a:cubicBezTo>
                  <a:lnTo>
                    <a:pt x="21233" y="21292"/>
                  </a:lnTo>
                  <a:cubicBezTo>
                    <a:pt x="21105" y="21292"/>
                    <a:pt x="20993" y="21379"/>
                    <a:pt x="20959" y="21502"/>
                  </a:cubicBezTo>
                  <a:cubicBezTo>
                    <a:pt x="20911" y="21683"/>
                    <a:pt x="16061" y="39645"/>
                    <a:pt x="14644" y="43897"/>
                  </a:cubicBezTo>
                  <a:cubicBezTo>
                    <a:pt x="13259" y="48049"/>
                    <a:pt x="6992" y="82707"/>
                    <a:pt x="6363" y="86196"/>
                  </a:cubicBezTo>
                  <a:lnTo>
                    <a:pt x="827" y="86226"/>
                  </a:lnTo>
                  <a:cubicBezTo>
                    <a:pt x="806" y="83275"/>
                    <a:pt x="693" y="57950"/>
                    <a:pt x="2839" y="39711"/>
                  </a:cubicBezTo>
                  <a:cubicBezTo>
                    <a:pt x="4975" y="21553"/>
                    <a:pt x="7733" y="2896"/>
                    <a:pt x="8079" y="569"/>
                  </a:cubicBezTo>
                  <a:close/>
                  <a:moveTo>
                    <a:pt x="7834" y="1"/>
                  </a:moveTo>
                  <a:cubicBezTo>
                    <a:pt x="7694" y="1"/>
                    <a:pt x="7575" y="103"/>
                    <a:pt x="7554" y="242"/>
                  </a:cubicBezTo>
                  <a:cubicBezTo>
                    <a:pt x="7524" y="441"/>
                    <a:pt x="4549" y="20325"/>
                    <a:pt x="2276" y="39645"/>
                  </a:cubicBezTo>
                  <a:cubicBezTo>
                    <a:pt x="1" y="58977"/>
                    <a:pt x="259" y="86242"/>
                    <a:pt x="263" y="86514"/>
                  </a:cubicBezTo>
                  <a:cubicBezTo>
                    <a:pt x="264" y="86670"/>
                    <a:pt x="390" y="86795"/>
                    <a:pt x="546" y="86795"/>
                  </a:cubicBezTo>
                  <a:lnTo>
                    <a:pt x="548" y="86795"/>
                  </a:lnTo>
                  <a:lnTo>
                    <a:pt x="6602" y="86762"/>
                  </a:lnTo>
                  <a:cubicBezTo>
                    <a:pt x="6739" y="86762"/>
                    <a:pt x="6855" y="86663"/>
                    <a:pt x="6879" y="86529"/>
                  </a:cubicBezTo>
                  <a:cubicBezTo>
                    <a:pt x="6948" y="86146"/>
                    <a:pt x="13767" y="48318"/>
                    <a:pt x="15181" y="44077"/>
                  </a:cubicBezTo>
                  <a:cubicBezTo>
                    <a:pt x="16370" y="40509"/>
                    <a:pt x="19959" y="27356"/>
                    <a:pt x="21131" y="23034"/>
                  </a:cubicBezTo>
                  <a:cubicBezTo>
                    <a:pt x="21761" y="27973"/>
                    <a:pt x="23675" y="42573"/>
                    <a:pt x="24439" y="43845"/>
                  </a:cubicBezTo>
                  <a:cubicBezTo>
                    <a:pt x="25104" y="44956"/>
                    <a:pt x="32929" y="72428"/>
                    <a:pt x="36974" y="86798"/>
                  </a:cubicBezTo>
                  <a:cubicBezTo>
                    <a:pt x="37008" y="86920"/>
                    <a:pt x="37120" y="87004"/>
                    <a:pt x="37246" y="87004"/>
                  </a:cubicBezTo>
                  <a:lnTo>
                    <a:pt x="37251" y="87005"/>
                  </a:lnTo>
                  <a:lnTo>
                    <a:pt x="43578" y="86924"/>
                  </a:lnTo>
                  <a:cubicBezTo>
                    <a:pt x="43748" y="86921"/>
                    <a:pt x="43878" y="86771"/>
                    <a:pt x="43855" y="86602"/>
                  </a:cubicBezTo>
                  <a:lnTo>
                    <a:pt x="37607" y="41664"/>
                  </a:lnTo>
                  <a:lnTo>
                    <a:pt x="34157" y="289"/>
                  </a:lnTo>
                  <a:cubicBezTo>
                    <a:pt x="34145" y="143"/>
                    <a:pt x="34022" y="30"/>
                    <a:pt x="33875" y="30"/>
                  </a:cubicBezTo>
                  <a:lnTo>
                    <a:pt x="78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51"/>
            <p:cNvSpPr/>
            <p:nvPr/>
          </p:nvSpPr>
          <p:spPr>
            <a:xfrm>
              <a:off x="4963975" y="3405300"/>
              <a:ext cx="291075" cy="179850"/>
            </a:xfrm>
            <a:custGeom>
              <a:avLst/>
              <a:gdLst/>
              <a:ahLst/>
              <a:cxnLst/>
              <a:rect l="l" t="t" r="r" b="b"/>
              <a:pathLst>
                <a:path w="11643" h="7194" extrusionOk="0">
                  <a:moveTo>
                    <a:pt x="11403" y="0"/>
                  </a:moveTo>
                  <a:cubicBezTo>
                    <a:pt x="11379" y="0"/>
                    <a:pt x="11355" y="4"/>
                    <a:pt x="11331" y="13"/>
                  </a:cubicBezTo>
                  <a:lnTo>
                    <a:pt x="2876" y="3212"/>
                  </a:lnTo>
                  <a:cubicBezTo>
                    <a:pt x="2838" y="3227"/>
                    <a:pt x="2805" y="3250"/>
                    <a:pt x="2782" y="3284"/>
                  </a:cubicBezTo>
                  <a:lnTo>
                    <a:pt x="105" y="6854"/>
                  </a:lnTo>
                  <a:cubicBezTo>
                    <a:pt x="0" y="6994"/>
                    <a:pt x="100" y="7194"/>
                    <a:pt x="275" y="7194"/>
                  </a:cubicBezTo>
                  <a:cubicBezTo>
                    <a:pt x="342" y="7194"/>
                    <a:pt x="405" y="7161"/>
                    <a:pt x="445" y="7108"/>
                  </a:cubicBezTo>
                  <a:lnTo>
                    <a:pt x="3083" y="3588"/>
                  </a:lnTo>
                  <a:lnTo>
                    <a:pt x="11482" y="411"/>
                  </a:lnTo>
                  <a:cubicBezTo>
                    <a:pt x="11590" y="367"/>
                    <a:pt x="11643" y="246"/>
                    <a:pt x="11602" y="138"/>
                  </a:cubicBezTo>
                  <a:cubicBezTo>
                    <a:pt x="11570" y="52"/>
                    <a:pt x="11489" y="0"/>
                    <a:pt x="114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51"/>
            <p:cNvSpPr/>
            <p:nvPr/>
          </p:nvSpPr>
          <p:spPr>
            <a:xfrm>
              <a:off x="4735375" y="3171050"/>
              <a:ext cx="199175" cy="10650"/>
            </a:xfrm>
            <a:custGeom>
              <a:avLst/>
              <a:gdLst/>
              <a:ahLst/>
              <a:cxnLst/>
              <a:rect l="l" t="t" r="r" b="b"/>
              <a:pathLst>
                <a:path w="7967" h="426" extrusionOk="0">
                  <a:moveTo>
                    <a:pt x="214" y="1"/>
                  </a:moveTo>
                  <a:cubicBezTo>
                    <a:pt x="96" y="1"/>
                    <a:pt x="1" y="96"/>
                    <a:pt x="1" y="213"/>
                  </a:cubicBezTo>
                  <a:cubicBezTo>
                    <a:pt x="1" y="331"/>
                    <a:pt x="96" y="426"/>
                    <a:pt x="214" y="426"/>
                  </a:cubicBezTo>
                  <a:lnTo>
                    <a:pt x="7754" y="426"/>
                  </a:lnTo>
                  <a:cubicBezTo>
                    <a:pt x="7872" y="426"/>
                    <a:pt x="7966" y="331"/>
                    <a:pt x="7966" y="213"/>
                  </a:cubicBezTo>
                  <a:cubicBezTo>
                    <a:pt x="7966" y="96"/>
                    <a:pt x="7872" y="1"/>
                    <a:pt x="77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51"/>
            <p:cNvSpPr/>
            <p:nvPr/>
          </p:nvSpPr>
          <p:spPr>
            <a:xfrm>
              <a:off x="5192400" y="3171050"/>
              <a:ext cx="84925" cy="10650"/>
            </a:xfrm>
            <a:custGeom>
              <a:avLst/>
              <a:gdLst/>
              <a:ahLst/>
              <a:cxnLst/>
              <a:rect l="l" t="t" r="r" b="b"/>
              <a:pathLst>
                <a:path w="3397" h="426" extrusionOk="0">
                  <a:moveTo>
                    <a:pt x="214" y="1"/>
                  </a:moveTo>
                  <a:cubicBezTo>
                    <a:pt x="96" y="1"/>
                    <a:pt x="0" y="96"/>
                    <a:pt x="0" y="213"/>
                  </a:cubicBezTo>
                  <a:cubicBezTo>
                    <a:pt x="0" y="331"/>
                    <a:pt x="96" y="426"/>
                    <a:pt x="214" y="426"/>
                  </a:cubicBezTo>
                  <a:lnTo>
                    <a:pt x="3184" y="426"/>
                  </a:lnTo>
                  <a:cubicBezTo>
                    <a:pt x="3301" y="426"/>
                    <a:pt x="3396" y="331"/>
                    <a:pt x="3396" y="213"/>
                  </a:cubicBezTo>
                  <a:cubicBezTo>
                    <a:pt x="3396" y="96"/>
                    <a:pt x="3301" y="1"/>
                    <a:pt x="31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51"/>
            <p:cNvSpPr/>
            <p:nvPr/>
          </p:nvSpPr>
          <p:spPr>
            <a:xfrm>
              <a:off x="4199325" y="5206425"/>
              <a:ext cx="411775" cy="149375"/>
            </a:xfrm>
            <a:custGeom>
              <a:avLst/>
              <a:gdLst/>
              <a:ahLst/>
              <a:cxnLst/>
              <a:rect l="l" t="t" r="r" b="b"/>
              <a:pathLst>
                <a:path w="16471" h="5975" extrusionOk="0">
                  <a:moveTo>
                    <a:pt x="16470" y="1"/>
                  </a:moveTo>
                  <a:lnTo>
                    <a:pt x="9851" y="81"/>
                  </a:lnTo>
                  <a:lnTo>
                    <a:pt x="8801" y="1534"/>
                  </a:lnTo>
                  <a:cubicBezTo>
                    <a:pt x="8801" y="1534"/>
                    <a:pt x="82" y="5086"/>
                    <a:pt x="82" y="5409"/>
                  </a:cubicBezTo>
                  <a:cubicBezTo>
                    <a:pt x="82" y="5732"/>
                    <a:pt x="1" y="5975"/>
                    <a:pt x="728" y="5975"/>
                  </a:cubicBezTo>
                  <a:lnTo>
                    <a:pt x="11949" y="5975"/>
                  </a:lnTo>
                  <a:lnTo>
                    <a:pt x="13160" y="5571"/>
                  </a:lnTo>
                  <a:lnTo>
                    <a:pt x="13160" y="5975"/>
                  </a:lnTo>
                  <a:lnTo>
                    <a:pt x="16389" y="5975"/>
                  </a:lnTo>
                  <a:lnTo>
                    <a:pt x="164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51"/>
            <p:cNvSpPr/>
            <p:nvPr/>
          </p:nvSpPr>
          <p:spPr>
            <a:xfrm>
              <a:off x="5125700" y="5206425"/>
              <a:ext cx="411775" cy="149375"/>
            </a:xfrm>
            <a:custGeom>
              <a:avLst/>
              <a:gdLst/>
              <a:ahLst/>
              <a:cxnLst/>
              <a:rect l="l" t="t" r="r" b="b"/>
              <a:pathLst>
                <a:path w="16471" h="5975" extrusionOk="0">
                  <a:moveTo>
                    <a:pt x="16470" y="1"/>
                  </a:moveTo>
                  <a:lnTo>
                    <a:pt x="9851" y="81"/>
                  </a:lnTo>
                  <a:lnTo>
                    <a:pt x="8801" y="1534"/>
                  </a:lnTo>
                  <a:cubicBezTo>
                    <a:pt x="8801" y="1534"/>
                    <a:pt x="82" y="5086"/>
                    <a:pt x="82" y="5409"/>
                  </a:cubicBezTo>
                  <a:cubicBezTo>
                    <a:pt x="82" y="5732"/>
                    <a:pt x="1" y="5975"/>
                    <a:pt x="728" y="5975"/>
                  </a:cubicBezTo>
                  <a:lnTo>
                    <a:pt x="11949" y="5975"/>
                  </a:lnTo>
                  <a:lnTo>
                    <a:pt x="13160" y="5571"/>
                  </a:lnTo>
                  <a:lnTo>
                    <a:pt x="13160" y="5975"/>
                  </a:lnTo>
                  <a:lnTo>
                    <a:pt x="16389" y="5975"/>
                  </a:lnTo>
                  <a:lnTo>
                    <a:pt x="164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51"/>
            <p:cNvSpPr/>
            <p:nvPr/>
          </p:nvSpPr>
          <p:spPr>
            <a:xfrm>
              <a:off x="4781725" y="1727075"/>
              <a:ext cx="440575" cy="143650"/>
            </a:xfrm>
            <a:custGeom>
              <a:avLst/>
              <a:gdLst/>
              <a:ahLst/>
              <a:cxnLst/>
              <a:rect l="l" t="t" r="r" b="b"/>
              <a:pathLst>
                <a:path w="17623" h="5746" extrusionOk="0">
                  <a:moveTo>
                    <a:pt x="8537" y="1"/>
                  </a:moveTo>
                  <a:cubicBezTo>
                    <a:pt x="6393" y="1"/>
                    <a:pt x="4198" y="236"/>
                    <a:pt x="2620" y="982"/>
                  </a:cubicBezTo>
                  <a:lnTo>
                    <a:pt x="1" y="5745"/>
                  </a:lnTo>
                  <a:cubicBezTo>
                    <a:pt x="1" y="5745"/>
                    <a:pt x="6549" y="3840"/>
                    <a:pt x="10121" y="3840"/>
                  </a:cubicBezTo>
                  <a:cubicBezTo>
                    <a:pt x="13694" y="3840"/>
                    <a:pt x="17623" y="4555"/>
                    <a:pt x="17623" y="4555"/>
                  </a:cubicBezTo>
                  <a:lnTo>
                    <a:pt x="15739" y="694"/>
                  </a:lnTo>
                  <a:cubicBezTo>
                    <a:pt x="15739" y="694"/>
                    <a:pt x="12214" y="1"/>
                    <a:pt x="853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51"/>
            <p:cNvSpPr/>
            <p:nvPr/>
          </p:nvSpPr>
          <p:spPr>
            <a:xfrm>
              <a:off x="4772950" y="1719850"/>
              <a:ext cx="458075" cy="157950"/>
            </a:xfrm>
            <a:custGeom>
              <a:avLst/>
              <a:gdLst/>
              <a:ahLst/>
              <a:cxnLst/>
              <a:rect l="l" t="t" r="r" b="b"/>
              <a:pathLst>
                <a:path w="18323" h="6318" extrusionOk="0">
                  <a:moveTo>
                    <a:pt x="8873" y="576"/>
                  </a:moveTo>
                  <a:cubicBezTo>
                    <a:pt x="12090" y="576"/>
                    <a:pt x="15213" y="1111"/>
                    <a:pt x="15899" y="1235"/>
                  </a:cubicBezTo>
                  <a:lnTo>
                    <a:pt x="17477" y="4473"/>
                  </a:lnTo>
                  <a:cubicBezTo>
                    <a:pt x="16267" y="4279"/>
                    <a:pt x="13248" y="3845"/>
                    <a:pt x="10472" y="3845"/>
                  </a:cubicBezTo>
                  <a:cubicBezTo>
                    <a:pt x="7527" y="3845"/>
                    <a:pt x="2682" y="5097"/>
                    <a:pt x="925" y="5579"/>
                  </a:cubicBezTo>
                  <a:lnTo>
                    <a:pt x="3174" y="1490"/>
                  </a:lnTo>
                  <a:lnTo>
                    <a:pt x="3174" y="1489"/>
                  </a:lnTo>
                  <a:cubicBezTo>
                    <a:pt x="4697" y="797"/>
                    <a:pt x="6804" y="576"/>
                    <a:pt x="8873" y="576"/>
                  </a:cubicBezTo>
                  <a:close/>
                  <a:moveTo>
                    <a:pt x="8908" y="1"/>
                  </a:moveTo>
                  <a:cubicBezTo>
                    <a:pt x="6727" y="1"/>
                    <a:pt x="4482" y="243"/>
                    <a:pt x="2850" y="1014"/>
                  </a:cubicBezTo>
                  <a:cubicBezTo>
                    <a:pt x="2796" y="1040"/>
                    <a:pt x="2751" y="1082"/>
                    <a:pt x="2722" y="1134"/>
                  </a:cubicBezTo>
                  <a:lnTo>
                    <a:pt x="103" y="5898"/>
                  </a:lnTo>
                  <a:cubicBezTo>
                    <a:pt x="0" y="6086"/>
                    <a:pt x="137" y="6316"/>
                    <a:pt x="352" y="6317"/>
                  </a:cubicBezTo>
                  <a:cubicBezTo>
                    <a:pt x="378" y="6317"/>
                    <a:pt x="405" y="6313"/>
                    <a:pt x="431" y="6306"/>
                  </a:cubicBezTo>
                  <a:cubicBezTo>
                    <a:pt x="496" y="6287"/>
                    <a:pt x="6981" y="4412"/>
                    <a:pt x="10472" y="4412"/>
                  </a:cubicBezTo>
                  <a:cubicBezTo>
                    <a:pt x="13976" y="4412"/>
                    <a:pt x="17884" y="5114"/>
                    <a:pt x="17923" y="5122"/>
                  </a:cubicBezTo>
                  <a:cubicBezTo>
                    <a:pt x="17940" y="5125"/>
                    <a:pt x="17957" y="5127"/>
                    <a:pt x="17974" y="5127"/>
                  </a:cubicBezTo>
                  <a:cubicBezTo>
                    <a:pt x="18177" y="5127"/>
                    <a:pt x="18322" y="4911"/>
                    <a:pt x="18228" y="4719"/>
                  </a:cubicBezTo>
                  <a:lnTo>
                    <a:pt x="16346" y="857"/>
                  </a:lnTo>
                  <a:cubicBezTo>
                    <a:pt x="16307" y="777"/>
                    <a:pt x="16232" y="721"/>
                    <a:pt x="16146" y="704"/>
                  </a:cubicBezTo>
                  <a:cubicBezTo>
                    <a:pt x="15919" y="659"/>
                    <a:pt x="12500" y="1"/>
                    <a:pt x="8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51"/>
            <p:cNvSpPr/>
            <p:nvPr/>
          </p:nvSpPr>
          <p:spPr>
            <a:xfrm>
              <a:off x="5154275" y="1927700"/>
              <a:ext cx="518725" cy="985300"/>
            </a:xfrm>
            <a:custGeom>
              <a:avLst/>
              <a:gdLst/>
              <a:ahLst/>
              <a:cxnLst/>
              <a:rect l="l" t="t" r="r" b="b"/>
              <a:pathLst>
                <a:path w="20749" h="39412" extrusionOk="0">
                  <a:moveTo>
                    <a:pt x="12201" y="1"/>
                  </a:moveTo>
                  <a:cubicBezTo>
                    <a:pt x="9248" y="241"/>
                    <a:pt x="7266" y="20313"/>
                    <a:pt x="7266" y="20313"/>
                  </a:cubicBezTo>
                  <a:lnTo>
                    <a:pt x="9134" y="29655"/>
                  </a:lnTo>
                  <a:lnTo>
                    <a:pt x="415" y="33806"/>
                  </a:lnTo>
                  <a:lnTo>
                    <a:pt x="0" y="39412"/>
                  </a:lnTo>
                  <a:lnTo>
                    <a:pt x="0" y="39412"/>
                  </a:lnTo>
                  <a:lnTo>
                    <a:pt x="17363" y="37029"/>
                  </a:lnTo>
                  <a:cubicBezTo>
                    <a:pt x="19402" y="36748"/>
                    <a:pt x="20749" y="34765"/>
                    <a:pt x="20257" y="32768"/>
                  </a:cubicBezTo>
                  <a:lnTo>
                    <a:pt x="12201"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51"/>
            <p:cNvSpPr/>
            <p:nvPr/>
          </p:nvSpPr>
          <p:spPr>
            <a:xfrm>
              <a:off x="5146900" y="1920600"/>
              <a:ext cx="527025" cy="999500"/>
            </a:xfrm>
            <a:custGeom>
              <a:avLst/>
              <a:gdLst/>
              <a:ahLst/>
              <a:cxnLst/>
              <a:rect l="l" t="t" r="r" b="b"/>
              <a:pathLst>
                <a:path w="21081" h="39980" extrusionOk="0">
                  <a:moveTo>
                    <a:pt x="12291" y="638"/>
                  </a:moveTo>
                  <a:lnTo>
                    <a:pt x="20277" y="33121"/>
                  </a:lnTo>
                  <a:cubicBezTo>
                    <a:pt x="20492" y="33996"/>
                    <a:pt x="20326" y="34922"/>
                    <a:pt x="19819" y="35667"/>
                  </a:cubicBezTo>
                  <a:cubicBezTo>
                    <a:pt x="19313" y="36413"/>
                    <a:pt x="18513" y="36909"/>
                    <a:pt x="17620" y="37031"/>
                  </a:cubicBezTo>
                  <a:lnTo>
                    <a:pt x="604" y="39367"/>
                  </a:lnTo>
                  <a:lnTo>
                    <a:pt x="982" y="34276"/>
                  </a:lnTo>
                  <a:lnTo>
                    <a:pt x="9552" y="30194"/>
                  </a:lnTo>
                  <a:cubicBezTo>
                    <a:pt x="9669" y="30139"/>
                    <a:pt x="9734" y="30010"/>
                    <a:pt x="9708" y="29883"/>
                  </a:cubicBezTo>
                  <a:lnTo>
                    <a:pt x="7848" y="20582"/>
                  </a:lnTo>
                  <a:cubicBezTo>
                    <a:pt x="8579" y="13206"/>
                    <a:pt x="10395" y="1660"/>
                    <a:pt x="12291" y="638"/>
                  </a:cubicBezTo>
                  <a:close/>
                  <a:moveTo>
                    <a:pt x="12492" y="0"/>
                  </a:moveTo>
                  <a:cubicBezTo>
                    <a:pt x="12486" y="0"/>
                    <a:pt x="12479" y="1"/>
                    <a:pt x="12472" y="1"/>
                  </a:cubicBezTo>
                  <a:cubicBezTo>
                    <a:pt x="9437" y="249"/>
                    <a:pt x="7615" y="17177"/>
                    <a:pt x="7279" y="20568"/>
                  </a:cubicBezTo>
                  <a:cubicBezTo>
                    <a:pt x="7277" y="20596"/>
                    <a:pt x="7278" y="20624"/>
                    <a:pt x="7284" y="20652"/>
                  </a:cubicBezTo>
                  <a:lnTo>
                    <a:pt x="9109" y="29778"/>
                  </a:lnTo>
                  <a:lnTo>
                    <a:pt x="589" y="33835"/>
                  </a:lnTo>
                  <a:cubicBezTo>
                    <a:pt x="497" y="33878"/>
                    <a:pt x="436" y="33968"/>
                    <a:pt x="428" y="34069"/>
                  </a:cubicBezTo>
                  <a:lnTo>
                    <a:pt x="13" y="39674"/>
                  </a:lnTo>
                  <a:cubicBezTo>
                    <a:pt x="1" y="39839"/>
                    <a:pt x="131" y="39978"/>
                    <a:pt x="295" y="39979"/>
                  </a:cubicBezTo>
                  <a:cubicBezTo>
                    <a:pt x="308" y="39978"/>
                    <a:pt x="321" y="39978"/>
                    <a:pt x="333" y="39976"/>
                  </a:cubicBezTo>
                  <a:lnTo>
                    <a:pt x="17696" y="37593"/>
                  </a:lnTo>
                  <a:cubicBezTo>
                    <a:pt x="18749" y="37449"/>
                    <a:pt x="19690" y="36865"/>
                    <a:pt x="20287" y="35986"/>
                  </a:cubicBezTo>
                  <a:cubicBezTo>
                    <a:pt x="20885" y="35107"/>
                    <a:pt x="21080" y="34016"/>
                    <a:pt x="20826" y="32985"/>
                  </a:cubicBezTo>
                  <a:lnTo>
                    <a:pt x="12771" y="216"/>
                  </a:lnTo>
                  <a:cubicBezTo>
                    <a:pt x="12738" y="89"/>
                    <a:pt x="12623" y="0"/>
                    <a:pt x="124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51"/>
            <p:cNvSpPr/>
            <p:nvPr/>
          </p:nvSpPr>
          <p:spPr>
            <a:xfrm>
              <a:off x="4543950" y="1815650"/>
              <a:ext cx="918300" cy="1251350"/>
            </a:xfrm>
            <a:custGeom>
              <a:avLst/>
              <a:gdLst/>
              <a:ahLst/>
              <a:cxnLst/>
              <a:rect l="l" t="t" r="r" b="b"/>
              <a:pathLst>
                <a:path w="36732" h="50054" extrusionOk="0">
                  <a:moveTo>
                    <a:pt x="18657" y="0"/>
                  </a:moveTo>
                  <a:cubicBezTo>
                    <a:pt x="15879" y="0"/>
                    <a:pt x="13007" y="296"/>
                    <a:pt x="10308" y="861"/>
                  </a:cubicBezTo>
                  <a:cubicBezTo>
                    <a:pt x="7851" y="1374"/>
                    <a:pt x="5538" y="2109"/>
                    <a:pt x="3571" y="3046"/>
                  </a:cubicBezTo>
                  <a:cubicBezTo>
                    <a:pt x="1071" y="4236"/>
                    <a:pt x="0" y="4593"/>
                    <a:pt x="0" y="4593"/>
                  </a:cubicBezTo>
                  <a:cubicBezTo>
                    <a:pt x="0" y="4593"/>
                    <a:pt x="3081" y="44513"/>
                    <a:pt x="3081" y="46537"/>
                  </a:cubicBezTo>
                  <a:cubicBezTo>
                    <a:pt x="3081" y="48561"/>
                    <a:pt x="2962" y="48680"/>
                    <a:pt x="3676" y="49275"/>
                  </a:cubicBezTo>
                  <a:cubicBezTo>
                    <a:pt x="4281" y="49779"/>
                    <a:pt x="7024" y="50053"/>
                    <a:pt x="11825" y="50053"/>
                  </a:cubicBezTo>
                  <a:cubicBezTo>
                    <a:pt x="12695" y="50053"/>
                    <a:pt x="13632" y="50044"/>
                    <a:pt x="14635" y="50026"/>
                  </a:cubicBezTo>
                  <a:cubicBezTo>
                    <a:pt x="17364" y="49976"/>
                    <a:pt x="19968" y="49962"/>
                    <a:pt x="22121" y="49962"/>
                  </a:cubicBezTo>
                  <a:cubicBezTo>
                    <a:pt x="25134" y="49962"/>
                    <a:pt x="27263" y="49990"/>
                    <a:pt x="27610" y="49990"/>
                  </a:cubicBezTo>
                  <a:cubicBezTo>
                    <a:pt x="28205" y="49990"/>
                    <a:pt x="29277" y="49632"/>
                    <a:pt x="29991" y="48561"/>
                  </a:cubicBezTo>
                  <a:cubicBezTo>
                    <a:pt x="30706" y="47489"/>
                    <a:pt x="36496" y="4959"/>
                    <a:pt x="36614" y="4483"/>
                  </a:cubicBezTo>
                  <a:cubicBezTo>
                    <a:pt x="36732" y="4005"/>
                    <a:pt x="27619" y="1251"/>
                    <a:pt x="26777" y="1011"/>
                  </a:cubicBezTo>
                  <a:cubicBezTo>
                    <a:pt x="24383" y="327"/>
                    <a:pt x="21572" y="0"/>
                    <a:pt x="18657"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51"/>
            <p:cNvSpPr/>
            <p:nvPr/>
          </p:nvSpPr>
          <p:spPr>
            <a:xfrm>
              <a:off x="4536625" y="1808450"/>
              <a:ext cx="933050" cy="1265625"/>
            </a:xfrm>
            <a:custGeom>
              <a:avLst/>
              <a:gdLst/>
              <a:ahLst/>
              <a:cxnLst/>
              <a:rect l="l" t="t" r="r" b="b"/>
              <a:pathLst>
                <a:path w="37322" h="50625" extrusionOk="0">
                  <a:moveTo>
                    <a:pt x="18942" y="566"/>
                  </a:moveTo>
                  <a:cubicBezTo>
                    <a:pt x="21873" y="566"/>
                    <a:pt x="24649" y="902"/>
                    <a:pt x="26992" y="1572"/>
                  </a:cubicBezTo>
                  <a:cubicBezTo>
                    <a:pt x="28646" y="2044"/>
                    <a:pt x="35732" y="4245"/>
                    <a:pt x="36607" y="4844"/>
                  </a:cubicBezTo>
                  <a:cubicBezTo>
                    <a:pt x="36534" y="5315"/>
                    <a:pt x="36301" y="6968"/>
                    <a:pt x="35754" y="10873"/>
                  </a:cubicBezTo>
                  <a:cubicBezTo>
                    <a:pt x="34212" y="21871"/>
                    <a:pt x="30602" y="47625"/>
                    <a:pt x="30048" y="48691"/>
                  </a:cubicBezTo>
                  <a:cubicBezTo>
                    <a:pt x="29362" y="49721"/>
                    <a:pt x="28345" y="49994"/>
                    <a:pt x="27903" y="49994"/>
                  </a:cubicBezTo>
                  <a:lnTo>
                    <a:pt x="27314" y="49989"/>
                  </a:lnTo>
                  <a:cubicBezTo>
                    <a:pt x="26453" y="49982"/>
                    <a:pt x="24693" y="49966"/>
                    <a:pt x="22431" y="49966"/>
                  </a:cubicBezTo>
                  <a:cubicBezTo>
                    <a:pt x="20270" y="49966"/>
                    <a:pt x="17652" y="49981"/>
                    <a:pt x="14924" y="50030"/>
                  </a:cubicBezTo>
                  <a:cubicBezTo>
                    <a:pt x="13893" y="50049"/>
                    <a:pt x="12961" y="50058"/>
                    <a:pt x="12116" y="50058"/>
                  </a:cubicBezTo>
                  <a:cubicBezTo>
                    <a:pt x="5763" y="50058"/>
                    <a:pt x="4426" y="49575"/>
                    <a:pt x="4152" y="49346"/>
                  </a:cubicBezTo>
                  <a:cubicBezTo>
                    <a:pt x="3641" y="48920"/>
                    <a:pt x="3642" y="48870"/>
                    <a:pt x="3654" y="47575"/>
                  </a:cubicBezTo>
                  <a:cubicBezTo>
                    <a:pt x="3656" y="47358"/>
                    <a:pt x="3658" y="47110"/>
                    <a:pt x="3658" y="46825"/>
                  </a:cubicBezTo>
                  <a:cubicBezTo>
                    <a:pt x="3658" y="44868"/>
                    <a:pt x="861" y="8568"/>
                    <a:pt x="592" y="5075"/>
                  </a:cubicBezTo>
                  <a:cubicBezTo>
                    <a:pt x="1014" y="4918"/>
                    <a:pt x="2088" y="4494"/>
                    <a:pt x="3987" y="3589"/>
                  </a:cubicBezTo>
                  <a:cubicBezTo>
                    <a:pt x="5896" y="2679"/>
                    <a:pt x="8141" y="1951"/>
                    <a:pt x="10658" y="1426"/>
                  </a:cubicBezTo>
                  <a:cubicBezTo>
                    <a:pt x="13405" y="851"/>
                    <a:pt x="16239" y="566"/>
                    <a:pt x="18942" y="566"/>
                  </a:cubicBezTo>
                  <a:close/>
                  <a:moveTo>
                    <a:pt x="18942" y="1"/>
                  </a:moveTo>
                  <a:cubicBezTo>
                    <a:pt x="16199" y="1"/>
                    <a:pt x="13325" y="290"/>
                    <a:pt x="10543" y="872"/>
                  </a:cubicBezTo>
                  <a:cubicBezTo>
                    <a:pt x="7982" y="1406"/>
                    <a:pt x="5694" y="2149"/>
                    <a:pt x="3743" y="3077"/>
                  </a:cubicBezTo>
                  <a:cubicBezTo>
                    <a:pt x="1294" y="4244"/>
                    <a:pt x="213" y="4609"/>
                    <a:pt x="204" y="4613"/>
                  </a:cubicBezTo>
                  <a:cubicBezTo>
                    <a:pt x="79" y="4654"/>
                    <a:pt x="0" y="4774"/>
                    <a:pt x="10" y="4904"/>
                  </a:cubicBezTo>
                  <a:cubicBezTo>
                    <a:pt x="41" y="5302"/>
                    <a:pt x="3091" y="44834"/>
                    <a:pt x="3091" y="46825"/>
                  </a:cubicBezTo>
                  <a:cubicBezTo>
                    <a:pt x="3091" y="47108"/>
                    <a:pt x="3089" y="47355"/>
                    <a:pt x="3087" y="47569"/>
                  </a:cubicBezTo>
                  <a:cubicBezTo>
                    <a:pt x="3074" y="48905"/>
                    <a:pt x="3071" y="49183"/>
                    <a:pt x="3789" y="49780"/>
                  </a:cubicBezTo>
                  <a:cubicBezTo>
                    <a:pt x="4462" y="50342"/>
                    <a:pt x="7258" y="50624"/>
                    <a:pt x="12117" y="50624"/>
                  </a:cubicBezTo>
                  <a:cubicBezTo>
                    <a:pt x="12990" y="50624"/>
                    <a:pt x="13929" y="50616"/>
                    <a:pt x="14934" y="50597"/>
                  </a:cubicBezTo>
                  <a:cubicBezTo>
                    <a:pt x="17659" y="50548"/>
                    <a:pt x="20273" y="50533"/>
                    <a:pt x="22431" y="50533"/>
                  </a:cubicBezTo>
                  <a:cubicBezTo>
                    <a:pt x="24691" y="50533"/>
                    <a:pt x="26449" y="50549"/>
                    <a:pt x="27309" y="50556"/>
                  </a:cubicBezTo>
                  <a:lnTo>
                    <a:pt x="27903" y="50560"/>
                  </a:lnTo>
                  <a:cubicBezTo>
                    <a:pt x="28490" y="50560"/>
                    <a:pt x="29702" y="50234"/>
                    <a:pt x="30520" y="49006"/>
                  </a:cubicBezTo>
                  <a:cubicBezTo>
                    <a:pt x="31004" y="48279"/>
                    <a:pt x="33187" y="33267"/>
                    <a:pt x="36314" y="10952"/>
                  </a:cubicBezTo>
                  <a:cubicBezTo>
                    <a:pt x="36799" y="7494"/>
                    <a:pt x="37149" y="4994"/>
                    <a:pt x="37182" y="4839"/>
                  </a:cubicBezTo>
                  <a:cubicBezTo>
                    <a:pt x="37263" y="4515"/>
                    <a:pt x="37321" y="4280"/>
                    <a:pt x="32437" y="2676"/>
                  </a:cubicBezTo>
                  <a:cubicBezTo>
                    <a:pt x="30038" y="1890"/>
                    <a:pt x="27564" y="1145"/>
                    <a:pt x="27149" y="1026"/>
                  </a:cubicBezTo>
                  <a:cubicBezTo>
                    <a:pt x="24758" y="344"/>
                    <a:pt x="21927" y="1"/>
                    <a:pt x="189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51"/>
            <p:cNvSpPr/>
            <p:nvPr/>
          </p:nvSpPr>
          <p:spPr>
            <a:xfrm>
              <a:off x="5098750" y="2607025"/>
              <a:ext cx="76075" cy="61225"/>
            </a:xfrm>
            <a:custGeom>
              <a:avLst/>
              <a:gdLst/>
              <a:ahLst/>
              <a:cxnLst/>
              <a:rect l="l" t="t" r="r" b="b"/>
              <a:pathLst>
                <a:path w="3043" h="2449" extrusionOk="0">
                  <a:moveTo>
                    <a:pt x="2721" y="0"/>
                  </a:moveTo>
                  <a:cubicBezTo>
                    <a:pt x="2646" y="0"/>
                    <a:pt x="2571" y="30"/>
                    <a:pt x="2515" y="89"/>
                  </a:cubicBezTo>
                  <a:cubicBezTo>
                    <a:pt x="1775" y="762"/>
                    <a:pt x="984" y="1376"/>
                    <a:pt x="150" y="1928"/>
                  </a:cubicBezTo>
                  <a:cubicBezTo>
                    <a:pt x="47" y="1997"/>
                    <a:pt x="0" y="2126"/>
                    <a:pt x="36" y="2245"/>
                  </a:cubicBezTo>
                  <a:cubicBezTo>
                    <a:pt x="71" y="2365"/>
                    <a:pt x="182" y="2447"/>
                    <a:pt x="306" y="2448"/>
                  </a:cubicBezTo>
                  <a:cubicBezTo>
                    <a:pt x="361" y="2448"/>
                    <a:pt x="415" y="2432"/>
                    <a:pt x="462" y="2402"/>
                  </a:cubicBezTo>
                  <a:cubicBezTo>
                    <a:pt x="1321" y="1834"/>
                    <a:pt x="2134" y="1201"/>
                    <a:pt x="2896" y="507"/>
                  </a:cubicBezTo>
                  <a:cubicBezTo>
                    <a:pt x="3026" y="406"/>
                    <a:pt x="3042" y="215"/>
                    <a:pt x="2931" y="93"/>
                  </a:cubicBezTo>
                  <a:cubicBezTo>
                    <a:pt x="2875" y="31"/>
                    <a:pt x="2798" y="0"/>
                    <a:pt x="27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51"/>
            <p:cNvSpPr/>
            <p:nvPr/>
          </p:nvSpPr>
          <p:spPr>
            <a:xfrm>
              <a:off x="5213825" y="2219000"/>
              <a:ext cx="179225" cy="342950"/>
            </a:xfrm>
            <a:custGeom>
              <a:avLst/>
              <a:gdLst/>
              <a:ahLst/>
              <a:cxnLst/>
              <a:rect l="l" t="t" r="r" b="b"/>
              <a:pathLst>
                <a:path w="7169" h="13718" extrusionOk="0">
                  <a:moveTo>
                    <a:pt x="6857" y="1"/>
                  </a:moveTo>
                  <a:cubicBezTo>
                    <a:pt x="6726" y="1"/>
                    <a:pt x="6608" y="92"/>
                    <a:pt x="6580" y="225"/>
                  </a:cubicBezTo>
                  <a:cubicBezTo>
                    <a:pt x="6563" y="297"/>
                    <a:pt x="4880" y="7540"/>
                    <a:pt x="153" y="13252"/>
                  </a:cubicBezTo>
                  <a:cubicBezTo>
                    <a:pt x="0" y="13437"/>
                    <a:pt x="131" y="13717"/>
                    <a:pt x="371" y="13718"/>
                  </a:cubicBezTo>
                  <a:cubicBezTo>
                    <a:pt x="456" y="13718"/>
                    <a:pt x="536" y="13680"/>
                    <a:pt x="589" y="13615"/>
                  </a:cubicBezTo>
                  <a:cubicBezTo>
                    <a:pt x="5406" y="7795"/>
                    <a:pt x="7115" y="424"/>
                    <a:pt x="7132" y="350"/>
                  </a:cubicBezTo>
                  <a:cubicBezTo>
                    <a:pt x="7168" y="197"/>
                    <a:pt x="7073" y="43"/>
                    <a:pt x="6920" y="8"/>
                  </a:cubicBezTo>
                  <a:cubicBezTo>
                    <a:pt x="6899" y="3"/>
                    <a:pt x="6878" y="1"/>
                    <a:pt x="68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51"/>
            <p:cNvSpPr/>
            <p:nvPr/>
          </p:nvSpPr>
          <p:spPr>
            <a:xfrm>
              <a:off x="5395900" y="2664750"/>
              <a:ext cx="165100" cy="82175"/>
            </a:xfrm>
            <a:custGeom>
              <a:avLst/>
              <a:gdLst/>
              <a:ahLst/>
              <a:cxnLst/>
              <a:rect l="l" t="t" r="r" b="b"/>
              <a:pathLst>
                <a:path w="6604" h="3287" extrusionOk="0">
                  <a:moveTo>
                    <a:pt x="321" y="0"/>
                  </a:moveTo>
                  <a:cubicBezTo>
                    <a:pt x="264" y="0"/>
                    <a:pt x="206" y="17"/>
                    <a:pt x="156" y="53"/>
                  </a:cubicBezTo>
                  <a:cubicBezTo>
                    <a:pt x="34" y="140"/>
                    <a:pt x="0" y="307"/>
                    <a:pt x="80" y="435"/>
                  </a:cubicBezTo>
                  <a:cubicBezTo>
                    <a:pt x="154" y="538"/>
                    <a:pt x="1951" y="2996"/>
                    <a:pt x="6304" y="3285"/>
                  </a:cubicBezTo>
                  <a:cubicBezTo>
                    <a:pt x="6312" y="3286"/>
                    <a:pt x="6317" y="3286"/>
                    <a:pt x="6323" y="3286"/>
                  </a:cubicBezTo>
                  <a:lnTo>
                    <a:pt x="6325" y="3286"/>
                  </a:lnTo>
                  <a:cubicBezTo>
                    <a:pt x="6474" y="3281"/>
                    <a:pt x="6594" y="3161"/>
                    <a:pt x="6598" y="3012"/>
                  </a:cubicBezTo>
                  <a:cubicBezTo>
                    <a:pt x="6604" y="2861"/>
                    <a:pt x="6491" y="2734"/>
                    <a:pt x="6343" y="2719"/>
                  </a:cubicBezTo>
                  <a:cubicBezTo>
                    <a:pt x="2272" y="2449"/>
                    <a:pt x="558" y="128"/>
                    <a:pt x="541" y="105"/>
                  </a:cubicBezTo>
                  <a:cubicBezTo>
                    <a:pt x="485" y="36"/>
                    <a:pt x="404" y="0"/>
                    <a:pt x="3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51"/>
            <p:cNvSpPr/>
            <p:nvPr/>
          </p:nvSpPr>
          <p:spPr>
            <a:xfrm>
              <a:off x="5375050" y="2662275"/>
              <a:ext cx="104575" cy="116525"/>
            </a:xfrm>
            <a:custGeom>
              <a:avLst/>
              <a:gdLst/>
              <a:ahLst/>
              <a:cxnLst/>
              <a:rect l="l" t="t" r="r" b="b"/>
              <a:pathLst>
                <a:path w="4183" h="4661" extrusionOk="0">
                  <a:moveTo>
                    <a:pt x="308" y="0"/>
                  </a:moveTo>
                  <a:cubicBezTo>
                    <a:pt x="285" y="0"/>
                    <a:pt x="262" y="3"/>
                    <a:pt x="239" y="9"/>
                  </a:cubicBezTo>
                  <a:cubicBezTo>
                    <a:pt x="92" y="46"/>
                    <a:pt x="0" y="191"/>
                    <a:pt x="29" y="340"/>
                  </a:cubicBezTo>
                  <a:cubicBezTo>
                    <a:pt x="57" y="453"/>
                    <a:pt x="753" y="3131"/>
                    <a:pt x="3751" y="4631"/>
                  </a:cubicBezTo>
                  <a:cubicBezTo>
                    <a:pt x="3791" y="4650"/>
                    <a:pt x="3834" y="4660"/>
                    <a:pt x="3877" y="4661"/>
                  </a:cubicBezTo>
                  <a:cubicBezTo>
                    <a:pt x="4008" y="4660"/>
                    <a:pt x="4122" y="4569"/>
                    <a:pt x="4152" y="4441"/>
                  </a:cubicBezTo>
                  <a:cubicBezTo>
                    <a:pt x="4182" y="4315"/>
                    <a:pt x="4121" y="4183"/>
                    <a:pt x="4005" y="4123"/>
                  </a:cubicBezTo>
                  <a:cubicBezTo>
                    <a:pt x="1250" y="2746"/>
                    <a:pt x="585" y="227"/>
                    <a:pt x="580" y="203"/>
                  </a:cubicBezTo>
                  <a:cubicBezTo>
                    <a:pt x="543" y="80"/>
                    <a:pt x="430"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51"/>
            <p:cNvSpPr/>
            <p:nvPr/>
          </p:nvSpPr>
          <p:spPr>
            <a:xfrm>
              <a:off x="3624925" y="1542075"/>
              <a:ext cx="1000550" cy="848475"/>
            </a:xfrm>
            <a:custGeom>
              <a:avLst/>
              <a:gdLst/>
              <a:ahLst/>
              <a:cxnLst/>
              <a:rect l="l" t="t" r="r" b="b"/>
              <a:pathLst>
                <a:path w="40022" h="33939" extrusionOk="0">
                  <a:moveTo>
                    <a:pt x="3242" y="1"/>
                  </a:moveTo>
                  <a:lnTo>
                    <a:pt x="1" y="2702"/>
                  </a:lnTo>
                  <a:lnTo>
                    <a:pt x="14963" y="31490"/>
                  </a:lnTo>
                  <a:cubicBezTo>
                    <a:pt x="15757" y="33017"/>
                    <a:pt x="17327" y="33938"/>
                    <a:pt x="18995" y="33938"/>
                  </a:cubicBezTo>
                  <a:cubicBezTo>
                    <a:pt x="19319" y="33938"/>
                    <a:pt x="19646" y="33904"/>
                    <a:pt x="19972" y="33832"/>
                  </a:cubicBezTo>
                  <a:lnTo>
                    <a:pt x="37823" y="29898"/>
                  </a:lnTo>
                  <a:cubicBezTo>
                    <a:pt x="37823" y="29898"/>
                    <a:pt x="40022" y="23868"/>
                    <a:pt x="36761" y="15536"/>
                  </a:cubicBezTo>
                  <a:lnTo>
                    <a:pt x="19940" y="20794"/>
                  </a:lnTo>
                  <a:lnTo>
                    <a:pt x="3242"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51"/>
            <p:cNvSpPr/>
            <p:nvPr/>
          </p:nvSpPr>
          <p:spPr>
            <a:xfrm>
              <a:off x="3617100" y="1535000"/>
              <a:ext cx="1015025" cy="862625"/>
            </a:xfrm>
            <a:custGeom>
              <a:avLst/>
              <a:gdLst/>
              <a:ahLst/>
              <a:cxnLst/>
              <a:rect l="l" t="t" r="r" b="b"/>
              <a:pathLst>
                <a:path w="40601" h="34505" extrusionOk="0">
                  <a:moveTo>
                    <a:pt x="3515" y="685"/>
                  </a:moveTo>
                  <a:lnTo>
                    <a:pt x="20032" y="21254"/>
                  </a:lnTo>
                  <a:cubicBezTo>
                    <a:pt x="20086" y="21322"/>
                    <a:pt x="20168" y="21360"/>
                    <a:pt x="20252" y="21360"/>
                  </a:cubicBezTo>
                  <a:cubicBezTo>
                    <a:pt x="20281" y="21360"/>
                    <a:pt x="20309" y="21356"/>
                    <a:pt x="20337" y="21347"/>
                  </a:cubicBezTo>
                  <a:lnTo>
                    <a:pt x="36904" y="16168"/>
                  </a:lnTo>
                  <a:cubicBezTo>
                    <a:pt x="39682" y="23470"/>
                    <a:pt x="38210" y="28988"/>
                    <a:pt x="37916" y="29939"/>
                  </a:cubicBezTo>
                  <a:lnTo>
                    <a:pt x="20225" y="33838"/>
                  </a:lnTo>
                  <a:cubicBezTo>
                    <a:pt x="19920" y="33905"/>
                    <a:pt x="19613" y="33938"/>
                    <a:pt x="19310" y="33938"/>
                  </a:cubicBezTo>
                  <a:cubicBezTo>
                    <a:pt x="17746" y="33938"/>
                    <a:pt x="16271" y="33072"/>
                    <a:pt x="15529" y="31643"/>
                  </a:cubicBezTo>
                  <a:lnTo>
                    <a:pt x="671" y="3056"/>
                  </a:lnTo>
                  <a:lnTo>
                    <a:pt x="3515" y="685"/>
                  </a:lnTo>
                  <a:close/>
                  <a:moveTo>
                    <a:pt x="3559" y="0"/>
                  </a:moveTo>
                  <a:cubicBezTo>
                    <a:pt x="3491" y="0"/>
                    <a:pt x="3426" y="23"/>
                    <a:pt x="3374" y="65"/>
                  </a:cubicBezTo>
                  <a:lnTo>
                    <a:pt x="132" y="2768"/>
                  </a:lnTo>
                  <a:cubicBezTo>
                    <a:pt x="30" y="2853"/>
                    <a:pt x="1" y="2998"/>
                    <a:pt x="62" y="3116"/>
                  </a:cubicBezTo>
                  <a:lnTo>
                    <a:pt x="15025" y="31904"/>
                  </a:lnTo>
                  <a:cubicBezTo>
                    <a:pt x="15867" y="33524"/>
                    <a:pt x="17540" y="34504"/>
                    <a:pt x="19311" y="34504"/>
                  </a:cubicBezTo>
                  <a:cubicBezTo>
                    <a:pt x="19659" y="34504"/>
                    <a:pt x="20006" y="34467"/>
                    <a:pt x="20346" y="34392"/>
                  </a:cubicBezTo>
                  <a:lnTo>
                    <a:pt x="38196" y="30458"/>
                  </a:lnTo>
                  <a:cubicBezTo>
                    <a:pt x="38291" y="30438"/>
                    <a:pt x="38368" y="30370"/>
                    <a:pt x="38402" y="30279"/>
                  </a:cubicBezTo>
                  <a:cubicBezTo>
                    <a:pt x="38494" y="30028"/>
                    <a:pt x="40600" y="24052"/>
                    <a:pt x="37338" y="15716"/>
                  </a:cubicBezTo>
                  <a:cubicBezTo>
                    <a:pt x="37294" y="15605"/>
                    <a:pt x="37187" y="15536"/>
                    <a:pt x="37073" y="15536"/>
                  </a:cubicBezTo>
                  <a:cubicBezTo>
                    <a:pt x="37045" y="15536"/>
                    <a:pt x="37017" y="15540"/>
                    <a:pt x="36989" y="15548"/>
                  </a:cubicBezTo>
                  <a:lnTo>
                    <a:pt x="20354" y="20748"/>
                  </a:lnTo>
                  <a:lnTo>
                    <a:pt x="3777" y="106"/>
                  </a:lnTo>
                  <a:cubicBezTo>
                    <a:pt x="3729" y="47"/>
                    <a:pt x="3659" y="9"/>
                    <a:pt x="3584" y="1"/>
                  </a:cubicBezTo>
                  <a:cubicBezTo>
                    <a:pt x="3575" y="1"/>
                    <a:pt x="3567" y="0"/>
                    <a:pt x="35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51"/>
            <p:cNvSpPr/>
            <p:nvPr/>
          </p:nvSpPr>
          <p:spPr>
            <a:xfrm>
              <a:off x="4061850" y="2072550"/>
              <a:ext cx="56025" cy="127775"/>
            </a:xfrm>
            <a:custGeom>
              <a:avLst/>
              <a:gdLst/>
              <a:ahLst/>
              <a:cxnLst/>
              <a:rect l="l" t="t" r="r" b="b"/>
              <a:pathLst>
                <a:path w="2241" h="5111" extrusionOk="0">
                  <a:moveTo>
                    <a:pt x="1920" y="0"/>
                  </a:moveTo>
                  <a:cubicBezTo>
                    <a:pt x="1839" y="0"/>
                    <a:pt x="1758" y="36"/>
                    <a:pt x="1702" y="103"/>
                  </a:cubicBezTo>
                  <a:cubicBezTo>
                    <a:pt x="1633" y="195"/>
                    <a:pt x="1" y="2403"/>
                    <a:pt x="189" y="4849"/>
                  </a:cubicBezTo>
                  <a:cubicBezTo>
                    <a:pt x="200" y="4996"/>
                    <a:pt x="323" y="5110"/>
                    <a:pt x="470" y="5110"/>
                  </a:cubicBezTo>
                  <a:lnTo>
                    <a:pt x="493" y="5110"/>
                  </a:lnTo>
                  <a:cubicBezTo>
                    <a:pt x="649" y="5097"/>
                    <a:pt x="765" y="4961"/>
                    <a:pt x="754" y="4805"/>
                  </a:cubicBezTo>
                  <a:cubicBezTo>
                    <a:pt x="583" y="2576"/>
                    <a:pt x="2139" y="464"/>
                    <a:pt x="2156" y="442"/>
                  </a:cubicBezTo>
                  <a:cubicBezTo>
                    <a:pt x="2240" y="317"/>
                    <a:pt x="2211" y="148"/>
                    <a:pt x="2090" y="57"/>
                  </a:cubicBezTo>
                  <a:cubicBezTo>
                    <a:pt x="2039" y="19"/>
                    <a:pt x="1980" y="0"/>
                    <a:pt x="19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51"/>
            <p:cNvSpPr/>
            <p:nvPr/>
          </p:nvSpPr>
          <p:spPr>
            <a:xfrm>
              <a:off x="4016325" y="2118125"/>
              <a:ext cx="48075" cy="145975"/>
            </a:xfrm>
            <a:custGeom>
              <a:avLst/>
              <a:gdLst/>
              <a:ahLst/>
              <a:cxnLst/>
              <a:rect l="l" t="t" r="r" b="b"/>
              <a:pathLst>
                <a:path w="1923" h="5839" extrusionOk="0">
                  <a:moveTo>
                    <a:pt x="1014" y="1"/>
                  </a:moveTo>
                  <a:cubicBezTo>
                    <a:pt x="889" y="1"/>
                    <a:pt x="774" y="84"/>
                    <a:pt x="740" y="210"/>
                  </a:cubicBezTo>
                  <a:cubicBezTo>
                    <a:pt x="710" y="348"/>
                    <a:pt x="1" y="3627"/>
                    <a:pt x="1324" y="5707"/>
                  </a:cubicBezTo>
                  <a:cubicBezTo>
                    <a:pt x="1376" y="5789"/>
                    <a:pt x="1467" y="5838"/>
                    <a:pt x="1563" y="5838"/>
                  </a:cubicBezTo>
                  <a:cubicBezTo>
                    <a:pt x="1787" y="5837"/>
                    <a:pt x="1922" y="5591"/>
                    <a:pt x="1802" y="5402"/>
                  </a:cubicBezTo>
                  <a:cubicBezTo>
                    <a:pt x="607" y="3522"/>
                    <a:pt x="1286" y="364"/>
                    <a:pt x="1294" y="332"/>
                  </a:cubicBezTo>
                  <a:cubicBezTo>
                    <a:pt x="1319" y="184"/>
                    <a:pt x="1223" y="41"/>
                    <a:pt x="1075" y="7"/>
                  </a:cubicBezTo>
                  <a:cubicBezTo>
                    <a:pt x="1055" y="3"/>
                    <a:pt x="1034" y="1"/>
                    <a:pt x="1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51"/>
            <p:cNvSpPr/>
            <p:nvPr/>
          </p:nvSpPr>
          <p:spPr>
            <a:xfrm>
              <a:off x="4562225" y="2282075"/>
              <a:ext cx="202250" cy="177900"/>
            </a:xfrm>
            <a:custGeom>
              <a:avLst/>
              <a:gdLst/>
              <a:ahLst/>
              <a:cxnLst/>
              <a:rect l="l" t="t" r="r" b="b"/>
              <a:pathLst>
                <a:path w="8090" h="7116" extrusionOk="0">
                  <a:moveTo>
                    <a:pt x="318" y="0"/>
                  </a:moveTo>
                  <a:cubicBezTo>
                    <a:pt x="253" y="0"/>
                    <a:pt x="188" y="22"/>
                    <a:pt x="134" y="68"/>
                  </a:cubicBezTo>
                  <a:cubicBezTo>
                    <a:pt x="8" y="175"/>
                    <a:pt x="1" y="365"/>
                    <a:pt x="115" y="483"/>
                  </a:cubicBezTo>
                  <a:cubicBezTo>
                    <a:pt x="287" y="685"/>
                    <a:pt x="4366" y="5438"/>
                    <a:pt x="7659" y="7085"/>
                  </a:cubicBezTo>
                  <a:cubicBezTo>
                    <a:pt x="7698" y="7104"/>
                    <a:pt x="7741" y="7115"/>
                    <a:pt x="7786" y="7115"/>
                  </a:cubicBezTo>
                  <a:cubicBezTo>
                    <a:pt x="7916" y="7114"/>
                    <a:pt x="8030" y="7024"/>
                    <a:pt x="8060" y="6897"/>
                  </a:cubicBezTo>
                  <a:cubicBezTo>
                    <a:pt x="8090" y="6769"/>
                    <a:pt x="8029" y="6637"/>
                    <a:pt x="7912" y="6577"/>
                  </a:cubicBezTo>
                  <a:cubicBezTo>
                    <a:pt x="4723" y="4983"/>
                    <a:pt x="588" y="163"/>
                    <a:pt x="546" y="114"/>
                  </a:cubicBezTo>
                  <a:cubicBezTo>
                    <a:pt x="490" y="39"/>
                    <a:pt x="404" y="0"/>
                    <a:pt x="3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51"/>
            <p:cNvSpPr/>
            <p:nvPr/>
          </p:nvSpPr>
          <p:spPr>
            <a:xfrm>
              <a:off x="4589600" y="2345875"/>
              <a:ext cx="193125" cy="214300"/>
            </a:xfrm>
            <a:custGeom>
              <a:avLst/>
              <a:gdLst/>
              <a:ahLst/>
              <a:cxnLst/>
              <a:rect l="l" t="t" r="r" b="b"/>
              <a:pathLst>
                <a:path w="7725" h="8572" extrusionOk="0">
                  <a:moveTo>
                    <a:pt x="319" y="0"/>
                  </a:moveTo>
                  <a:cubicBezTo>
                    <a:pt x="281" y="0"/>
                    <a:pt x="243" y="8"/>
                    <a:pt x="206" y="24"/>
                  </a:cubicBezTo>
                  <a:cubicBezTo>
                    <a:pt x="68" y="84"/>
                    <a:pt x="0" y="241"/>
                    <a:pt x="52" y="383"/>
                  </a:cubicBezTo>
                  <a:cubicBezTo>
                    <a:pt x="151" y="610"/>
                    <a:pt x="2516" y="5969"/>
                    <a:pt x="7284" y="8538"/>
                  </a:cubicBezTo>
                  <a:cubicBezTo>
                    <a:pt x="7326" y="8559"/>
                    <a:pt x="7372" y="8571"/>
                    <a:pt x="7420" y="8571"/>
                  </a:cubicBezTo>
                  <a:lnTo>
                    <a:pt x="7419" y="8570"/>
                  </a:lnTo>
                  <a:cubicBezTo>
                    <a:pt x="7548" y="8570"/>
                    <a:pt x="7661" y="8481"/>
                    <a:pt x="7692" y="8356"/>
                  </a:cubicBezTo>
                  <a:cubicBezTo>
                    <a:pt x="7725" y="8230"/>
                    <a:pt x="7667" y="8100"/>
                    <a:pt x="7554" y="8038"/>
                  </a:cubicBezTo>
                  <a:cubicBezTo>
                    <a:pt x="2960" y="5565"/>
                    <a:pt x="597" y="212"/>
                    <a:pt x="573" y="158"/>
                  </a:cubicBezTo>
                  <a:cubicBezTo>
                    <a:pt x="523" y="58"/>
                    <a:pt x="423" y="0"/>
                    <a:pt x="3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51"/>
            <p:cNvSpPr/>
            <p:nvPr/>
          </p:nvSpPr>
          <p:spPr>
            <a:xfrm>
              <a:off x="3653275" y="1616225"/>
              <a:ext cx="105450" cy="72550"/>
            </a:xfrm>
            <a:custGeom>
              <a:avLst/>
              <a:gdLst/>
              <a:ahLst/>
              <a:cxnLst/>
              <a:rect l="l" t="t" r="r" b="b"/>
              <a:pathLst>
                <a:path w="4218" h="2902" extrusionOk="0">
                  <a:moveTo>
                    <a:pt x="3896" y="1"/>
                  </a:moveTo>
                  <a:cubicBezTo>
                    <a:pt x="3848" y="1"/>
                    <a:pt x="3799" y="13"/>
                    <a:pt x="3754" y="39"/>
                  </a:cubicBezTo>
                  <a:lnTo>
                    <a:pt x="153" y="2380"/>
                  </a:lnTo>
                  <a:cubicBezTo>
                    <a:pt x="48" y="2449"/>
                    <a:pt x="0" y="2578"/>
                    <a:pt x="36" y="2698"/>
                  </a:cubicBezTo>
                  <a:cubicBezTo>
                    <a:pt x="72" y="2818"/>
                    <a:pt x="182" y="2900"/>
                    <a:pt x="308" y="2902"/>
                  </a:cubicBezTo>
                  <a:cubicBezTo>
                    <a:pt x="362" y="2902"/>
                    <a:pt x="416" y="2885"/>
                    <a:pt x="461" y="2856"/>
                  </a:cubicBezTo>
                  <a:lnTo>
                    <a:pt x="4064" y="514"/>
                  </a:lnTo>
                  <a:cubicBezTo>
                    <a:pt x="4186" y="425"/>
                    <a:pt x="4217" y="256"/>
                    <a:pt x="4135" y="130"/>
                  </a:cubicBezTo>
                  <a:cubicBezTo>
                    <a:pt x="4080" y="47"/>
                    <a:pt x="3989" y="1"/>
                    <a:pt x="38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51"/>
            <p:cNvSpPr/>
            <p:nvPr/>
          </p:nvSpPr>
          <p:spPr>
            <a:xfrm>
              <a:off x="3491600" y="1214750"/>
              <a:ext cx="282475" cy="394900"/>
            </a:xfrm>
            <a:custGeom>
              <a:avLst/>
              <a:gdLst/>
              <a:ahLst/>
              <a:cxnLst/>
              <a:rect l="l" t="t" r="r" b="b"/>
              <a:pathLst>
                <a:path w="11299" h="15796" extrusionOk="0">
                  <a:moveTo>
                    <a:pt x="2077" y="0"/>
                  </a:moveTo>
                  <a:cubicBezTo>
                    <a:pt x="1428" y="0"/>
                    <a:pt x="779" y="390"/>
                    <a:pt x="1169" y="1039"/>
                  </a:cubicBezTo>
                  <a:cubicBezTo>
                    <a:pt x="1558" y="1689"/>
                    <a:pt x="3506" y="4806"/>
                    <a:pt x="3506" y="4806"/>
                  </a:cubicBezTo>
                  <a:lnTo>
                    <a:pt x="3896" y="6104"/>
                  </a:lnTo>
                  <a:cubicBezTo>
                    <a:pt x="3896" y="6104"/>
                    <a:pt x="1688" y="6234"/>
                    <a:pt x="1428" y="6623"/>
                  </a:cubicBezTo>
                  <a:cubicBezTo>
                    <a:pt x="1169" y="7013"/>
                    <a:pt x="1298" y="8182"/>
                    <a:pt x="649" y="8961"/>
                  </a:cubicBezTo>
                  <a:cubicBezTo>
                    <a:pt x="0" y="9740"/>
                    <a:pt x="130" y="10519"/>
                    <a:pt x="390" y="11299"/>
                  </a:cubicBezTo>
                  <a:cubicBezTo>
                    <a:pt x="649" y="12078"/>
                    <a:pt x="1428" y="13377"/>
                    <a:pt x="1947" y="13377"/>
                  </a:cubicBezTo>
                  <a:cubicBezTo>
                    <a:pt x="2467" y="13377"/>
                    <a:pt x="2857" y="13117"/>
                    <a:pt x="2857" y="13117"/>
                  </a:cubicBezTo>
                  <a:lnTo>
                    <a:pt x="5334" y="15795"/>
                  </a:lnTo>
                  <a:lnTo>
                    <a:pt x="8575" y="13094"/>
                  </a:lnTo>
                  <a:cubicBezTo>
                    <a:pt x="8575" y="13094"/>
                    <a:pt x="9741" y="11688"/>
                    <a:pt x="9741" y="10390"/>
                  </a:cubicBezTo>
                  <a:cubicBezTo>
                    <a:pt x="9741" y="9091"/>
                    <a:pt x="8831" y="7533"/>
                    <a:pt x="9221" y="6493"/>
                  </a:cubicBezTo>
                  <a:cubicBezTo>
                    <a:pt x="9611" y="5455"/>
                    <a:pt x="11299" y="4157"/>
                    <a:pt x="9870" y="3766"/>
                  </a:cubicBezTo>
                  <a:cubicBezTo>
                    <a:pt x="9614" y="3696"/>
                    <a:pt x="9367" y="3664"/>
                    <a:pt x="9132" y="3664"/>
                  </a:cubicBezTo>
                  <a:cubicBezTo>
                    <a:pt x="8056" y="3664"/>
                    <a:pt x="7249" y="4343"/>
                    <a:pt x="7142" y="5195"/>
                  </a:cubicBezTo>
                  <a:cubicBezTo>
                    <a:pt x="7045" y="5977"/>
                    <a:pt x="7094" y="6244"/>
                    <a:pt x="7124" y="6328"/>
                  </a:cubicBezTo>
                  <a:lnTo>
                    <a:pt x="7124" y="6328"/>
                  </a:lnTo>
                  <a:cubicBezTo>
                    <a:pt x="6949" y="5980"/>
                    <a:pt x="5519" y="3182"/>
                    <a:pt x="4545" y="2208"/>
                  </a:cubicBezTo>
                  <a:cubicBezTo>
                    <a:pt x="3506" y="1169"/>
                    <a:pt x="2727" y="0"/>
                    <a:pt x="20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51"/>
            <p:cNvSpPr/>
            <p:nvPr/>
          </p:nvSpPr>
          <p:spPr>
            <a:xfrm>
              <a:off x="3483825" y="1207625"/>
              <a:ext cx="278975" cy="409100"/>
            </a:xfrm>
            <a:custGeom>
              <a:avLst/>
              <a:gdLst/>
              <a:ahLst/>
              <a:cxnLst/>
              <a:rect l="l" t="t" r="r" b="b"/>
              <a:pathLst>
                <a:path w="11159" h="16364" extrusionOk="0">
                  <a:moveTo>
                    <a:pt x="2389" y="569"/>
                  </a:moveTo>
                  <a:cubicBezTo>
                    <a:pt x="2723" y="569"/>
                    <a:pt x="3271" y="1182"/>
                    <a:pt x="3801" y="1775"/>
                  </a:cubicBezTo>
                  <a:cubicBezTo>
                    <a:pt x="4066" y="2070"/>
                    <a:pt x="4350" y="2387"/>
                    <a:pt x="4656" y="2694"/>
                  </a:cubicBezTo>
                  <a:cubicBezTo>
                    <a:pt x="5582" y="3619"/>
                    <a:pt x="6975" y="6332"/>
                    <a:pt x="7176" y="6728"/>
                  </a:cubicBezTo>
                  <a:cubicBezTo>
                    <a:pt x="7193" y="6773"/>
                    <a:pt x="7220" y="6815"/>
                    <a:pt x="7253" y="6850"/>
                  </a:cubicBezTo>
                  <a:cubicBezTo>
                    <a:pt x="7308" y="6903"/>
                    <a:pt x="7380" y="6931"/>
                    <a:pt x="7452" y="6931"/>
                  </a:cubicBezTo>
                  <a:cubicBezTo>
                    <a:pt x="7510" y="6931"/>
                    <a:pt x="7568" y="6913"/>
                    <a:pt x="7618" y="6877"/>
                  </a:cubicBezTo>
                  <a:cubicBezTo>
                    <a:pt x="7730" y="6797"/>
                    <a:pt x="7768" y="6646"/>
                    <a:pt x="7708" y="6522"/>
                  </a:cubicBezTo>
                  <a:cubicBezTo>
                    <a:pt x="7705" y="6519"/>
                    <a:pt x="7703" y="6513"/>
                    <a:pt x="7699" y="6507"/>
                  </a:cubicBezTo>
                  <a:cubicBezTo>
                    <a:pt x="7687" y="6457"/>
                    <a:pt x="7647" y="6223"/>
                    <a:pt x="7735" y="5516"/>
                  </a:cubicBezTo>
                  <a:cubicBezTo>
                    <a:pt x="7783" y="5128"/>
                    <a:pt x="8007" y="4781"/>
                    <a:pt x="8363" y="4542"/>
                  </a:cubicBezTo>
                  <a:cubicBezTo>
                    <a:pt x="8668" y="4339"/>
                    <a:pt x="9045" y="4234"/>
                    <a:pt x="9446" y="4234"/>
                  </a:cubicBezTo>
                  <a:cubicBezTo>
                    <a:pt x="9662" y="4234"/>
                    <a:pt x="9884" y="4264"/>
                    <a:pt x="10107" y="4325"/>
                  </a:cubicBezTo>
                  <a:cubicBezTo>
                    <a:pt x="10303" y="4379"/>
                    <a:pt x="10426" y="4450"/>
                    <a:pt x="10453" y="4528"/>
                  </a:cubicBezTo>
                  <a:cubicBezTo>
                    <a:pt x="10527" y="4733"/>
                    <a:pt x="10183" y="5217"/>
                    <a:pt x="9907" y="5607"/>
                  </a:cubicBezTo>
                  <a:cubicBezTo>
                    <a:pt x="9659" y="5958"/>
                    <a:pt x="9401" y="6323"/>
                    <a:pt x="9267" y="6680"/>
                  </a:cubicBezTo>
                  <a:cubicBezTo>
                    <a:pt x="9008" y="7368"/>
                    <a:pt x="9238" y="8215"/>
                    <a:pt x="9460" y="9034"/>
                  </a:cubicBezTo>
                  <a:cubicBezTo>
                    <a:pt x="9612" y="9591"/>
                    <a:pt x="9767" y="10168"/>
                    <a:pt x="9767" y="10675"/>
                  </a:cubicBezTo>
                  <a:cubicBezTo>
                    <a:pt x="9767" y="11778"/>
                    <a:pt x="8817" y="13012"/>
                    <a:pt x="8683" y="13179"/>
                  </a:cubicBezTo>
                  <a:lnTo>
                    <a:pt x="5671" y="15691"/>
                  </a:lnTo>
                  <a:lnTo>
                    <a:pt x="3377" y="13210"/>
                  </a:lnTo>
                  <a:cubicBezTo>
                    <a:pt x="3323" y="13152"/>
                    <a:pt x="3247" y="13119"/>
                    <a:pt x="3168" y="13119"/>
                  </a:cubicBezTo>
                  <a:cubicBezTo>
                    <a:pt x="3112" y="13119"/>
                    <a:pt x="3057" y="13135"/>
                    <a:pt x="3010" y="13167"/>
                  </a:cubicBezTo>
                  <a:cubicBezTo>
                    <a:pt x="3007" y="13169"/>
                    <a:pt x="2680" y="13379"/>
                    <a:pt x="2258" y="13379"/>
                  </a:cubicBezTo>
                  <a:cubicBezTo>
                    <a:pt x="1991" y="13379"/>
                    <a:pt x="1266" y="12387"/>
                    <a:pt x="969" y="11494"/>
                  </a:cubicBezTo>
                  <a:cubicBezTo>
                    <a:pt x="702" y="10694"/>
                    <a:pt x="644" y="10068"/>
                    <a:pt x="1178" y="9428"/>
                  </a:cubicBezTo>
                  <a:cubicBezTo>
                    <a:pt x="1630" y="8886"/>
                    <a:pt x="1743" y="8184"/>
                    <a:pt x="1827" y="7672"/>
                  </a:cubicBezTo>
                  <a:cubicBezTo>
                    <a:pt x="1868" y="7422"/>
                    <a:pt x="1910" y="7162"/>
                    <a:pt x="1969" y="7075"/>
                  </a:cubicBezTo>
                  <a:cubicBezTo>
                    <a:pt x="2122" y="6919"/>
                    <a:pt x="3155" y="6735"/>
                    <a:pt x="4223" y="6672"/>
                  </a:cubicBezTo>
                  <a:cubicBezTo>
                    <a:pt x="4406" y="6662"/>
                    <a:pt x="4530" y="6483"/>
                    <a:pt x="4478" y="6308"/>
                  </a:cubicBezTo>
                  <a:lnTo>
                    <a:pt x="4089" y="5010"/>
                  </a:lnTo>
                  <a:cubicBezTo>
                    <a:pt x="4081" y="4986"/>
                    <a:pt x="4072" y="4962"/>
                    <a:pt x="4058" y="4940"/>
                  </a:cubicBezTo>
                  <a:cubicBezTo>
                    <a:pt x="4038" y="4910"/>
                    <a:pt x="2107" y="1818"/>
                    <a:pt x="1723" y="1179"/>
                  </a:cubicBezTo>
                  <a:cubicBezTo>
                    <a:pt x="1601" y="975"/>
                    <a:pt x="1655" y="879"/>
                    <a:pt x="1673" y="848"/>
                  </a:cubicBezTo>
                  <a:cubicBezTo>
                    <a:pt x="1765" y="687"/>
                    <a:pt x="2066" y="569"/>
                    <a:pt x="2389" y="569"/>
                  </a:cubicBezTo>
                  <a:close/>
                  <a:moveTo>
                    <a:pt x="2388" y="1"/>
                  </a:moveTo>
                  <a:cubicBezTo>
                    <a:pt x="1848" y="1"/>
                    <a:pt x="1375" y="222"/>
                    <a:pt x="1180" y="566"/>
                  </a:cubicBezTo>
                  <a:cubicBezTo>
                    <a:pt x="1091" y="722"/>
                    <a:pt x="982" y="1046"/>
                    <a:pt x="1236" y="1470"/>
                  </a:cubicBezTo>
                  <a:cubicBezTo>
                    <a:pt x="1602" y="2078"/>
                    <a:pt x="3348" y="4874"/>
                    <a:pt x="3557" y="5208"/>
                  </a:cubicBezTo>
                  <a:lnTo>
                    <a:pt x="3834" y="6130"/>
                  </a:lnTo>
                  <a:cubicBezTo>
                    <a:pt x="2952" y="6200"/>
                    <a:pt x="1760" y="6365"/>
                    <a:pt x="1503" y="6750"/>
                  </a:cubicBezTo>
                  <a:cubicBezTo>
                    <a:pt x="1370" y="6950"/>
                    <a:pt x="1323" y="7243"/>
                    <a:pt x="1267" y="7580"/>
                  </a:cubicBezTo>
                  <a:cubicBezTo>
                    <a:pt x="1191" y="8053"/>
                    <a:pt x="1095" y="8640"/>
                    <a:pt x="742" y="9064"/>
                  </a:cubicBezTo>
                  <a:cubicBezTo>
                    <a:pt x="1" y="9954"/>
                    <a:pt x="154" y="10844"/>
                    <a:pt x="431" y="11674"/>
                  </a:cubicBezTo>
                  <a:cubicBezTo>
                    <a:pt x="625" y="12256"/>
                    <a:pt x="1452" y="13946"/>
                    <a:pt x="2258" y="13946"/>
                  </a:cubicBezTo>
                  <a:cubicBezTo>
                    <a:pt x="2614" y="13946"/>
                    <a:pt x="2916" y="13842"/>
                    <a:pt x="3108" y="13755"/>
                  </a:cubicBezTo>
                  <a:lnTo>
                    <a:pt x="5436" y="16273"/>
                  </a:lnTo>
                  <a:cubicBezTo>
                    <a:pt x="5490" y="16331"/>
                    <a:pt x="5566" y="16363"/>
                    <a:pt x="5645" y="16363"/>
                  </a:cubicBezTo>
                  <a:cubicBezTo>
                    <a:pt x="5711" y="16363"/>
                    <a:pt x="5774" y="16340"/>
                    <a:pt x="5825" y="16297"/>
                  </a:cubicBezTo>
                  <a:lnTo>
                    <a:pt x="9068" y="13596"/>
                  </a:lnTo>
                  <a:cubicBezTo>
                    <a:pt x="9081" y="13584"/>
                    <a:pt x="9092" y="13572"/>
                    <a:pt x="9103" y="13559"/>
                  </a:cubicBezTo>
                  <a:cubicBezTo>
                    <a:pt x="9154" y="13499"/>
                    <a:pt x="10334" y="12060"/>
                    <a:pt x="10334" y="10674"/>
                  </a:cubicBezTo>
                  <a:cubicBezTo>
                    <a:pt x="10334" y="10091"/>
                    <a:pt x="10168" y="9478"/>
                    <a:pt x="10007" y="8884"/>
                  </a:cubicBezTo>
                  <a:cubicBezTo>
                    <a:pt x="9799" y="8118"/>
                    <a:pt x="9603" y="7395"/>
                    <a:pt x="9797" y="6878"/>
                  </a:cubicBezTo>
                  <a:cubicBezTo>
                    <a:pt x="9905" y="6589"/>
                    <a:pt x="10141" y="6256"/>
                    <a:pt x="10370" y="5933"/>
                  </a:cubicBezTo>
                  <a:cubicBezTo>
                    <a:pt x="10776" y="5360"/>
                    <a:pt x="11159" y="4818"/>
                    <a:pt x="10987" y="4336"/>
                  </a:cubicBezTo>
                  <a:cubicBezTo>
                    <a:pt x="10891" y="4072"/>
                    <a:pt x="10646" y="3884"/>
                    <a:pt x="10255" y="3777"/>
                  </a:cubicBezTo>
                  <a:cubicBezTo>
                    <a:pt x="9983" y="3703"/>
                    <a:pt x="9710" y="3666"/>
                    <a:pt x="9445" y="3666"/>
                  </a:cubicBezTo>
                  <a:cubicBezTo>
                    <a:pt x="8931" y="3666"/>
                    <a:pt x="8445" y="3804"/>
                    <a:pt x="8047" y="4071"/>
                  </a:cubicBezTo>
                  <a:cubicBezTo>
                    <a:pt x="7559" y="4397"/>
                    <a:pt x="7239" y="4898"/>
                    <a:pt x="7172" y="5444"/>
                  </a:cubicBezTo>
                  <a:cubicBezTo>
                    <a:pt x="7170" y="5461"/>
                    <a:pt x="7168" y="5476"/>
                    <a:pt x="7166" y="5492"/>
                  </a:cubicBezTo>
                  <a:cubicBezTo>
                    <a:pt x="6612" y="4473"/>
                    <a:pt x="5738" y="2972"/>
                    <a:pt x="5056" y="2292"/>
                  </a:cubicBezTo>
                  <a:cubicBezTo>
                    <a:pt x="4759" y="1993"/>
                    <a:pt x="4482" y="1684"/>
                    <a:pt x="4223" y="1395"/>
                  </a:cubicBezTo>
                  <a:cubicBezTo>
                    <a:pt x="3526" y="616"/>
                    <a:pt x="2976" y="1"/>
                    <a:pt x="23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51"/>
            <p:cNvSpPr/>
            <p:nvPr/>
          </p:nvSpPr>
          <p:spPr>
            <a:xfrm>
              <a:off x="3522725" y="1487225"/>
              <a:ext cx="49300" cy="62550"/>
            </a:xfrm>
            <a:custGeom>
              <a:avLst/>
              <a:gdLst/>
              <a:ahLst/>
              <a:cxnLst/>
              <a:rect l="l" t="t" r="r" b="b"/>
              <a:pathLst>
                <a:path w="1972" h="2502" extrusionOk="0">
                  <a:moveTo>
                    <a:pt x="322" y="0"/>
                  </a:moveTo>
                  <a:cubicBezTo>
                    <a:pt x="268" y="0"/>
                    <a:pt x="213" y="16"/>
                    <a:pt x="165" y="48"/>
                  </a:cubicBezTo>
                  <a:cubicBezTo>
                    <a:pt x="39" y="132"/>
                    <a:pt x="0" y="298"/>
                    <a:pt x="77" y="428"/>
                  </a:cubicBezTo>
                  <a:lnTo>
                    <a:pt x="1376" y="2375"/>
                  </a:lnTo>
                  <a:cubicBezTo>
                    <a:pt x="1428" y="2454"/>
                    <a:pt x="1517" y="2502"/>
                    <a:pt x="1611" y="2502"/>
                  </a:cubicBezTo>
                  <a:lnTo>
                    <a:pt x="1611" y="2502"/>
                  </a:lnTo>
                  <a:cubicBezTo>
                    <a:pt x="1837" y="2501"/>
                    <a:pt x="1971" y="2249"/>
                    <a:pt x="1847" y="2061"/>
                  </a:cubicBezTo>
                  <a:lnTo>
                    <a:pt x="549" y="113"/>
                  </a:lnTo>
                  <a:cubicBezTo>
                    <a:pt x="493" y="40"/>
                    <a:pt x="408" y="0"/>
                    <a:pt x="322" y="0"/>
                  </a:cubicBezTo>
                  <a:close/>
                  <a:moveTo>
                    <a:pt x="1611" y="2502"/>
                  </a:moveTo>
                  <a:lnTo>
                    <a:pt x="1611" y="2502"/>
                  </a:lnTo>
                  <a:cubicBezTo>
                    <a:pt x="1611" y="2502"/>
                    <a:pt x="1611" y="2502"/>
                    <a:pt x="1611" y="2502"/>
                  </a:cubicBezTo>
                  <a:lnTo>
                    <a:pt x="1612" y="2502"/>
                  </a:lnTo>
                  <a:cubicBezTo>
                    <a:pt x="1612" y="2502"/>
                    <a:pt x="1612" y="2502"/>
                    <a:pt x="1611" y="2502"/>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0"/>
          <p:cNvSpPr txBox="1">
            <a:spLocks noGrp="1"/>
          </p:cNvSpPr>
          <p:nvPr>
            <p:ph type="body" idx="1"/>
          </p:nvPr>
        </p:nvSpPr>
        <p:spPr>
          <a:xfrm>
            <a:off x="161259" y="706426"/>
            <a:ext cx="8190805" cy="844789"/>
          </a:xfrm>
          <a:prstGeom prst="rect">
            <a:avLst/>
          </a:prstGeom>
        </p:spPr>
        <p:txBody>
          <a:bodyPr spcFirstLastPara="1" wrap="square" lIns="91425" tIns="91425" rIns="91425" bIns="91425" anchor="t" anchorCtr="0">
            <a:noAutofit/>
          </a:bodyPr>
          <a:lstStyle/>
          <a:p>
            <a:pPr marL="0" indent="0">
              <a:spcAft>
                <a:spcPts val="1600"/>
              </a:spcAft>
              <a:buNone/>
            </a:pPr>
            <a:r>
              <a:rPr lang="en-US" sz="1600" kern="100" dirty="0">
                <a:effectLst/>
                <a:latin typeface="DM Sans" pitchFamily="2" charset="0"/>
                <a:ea typeface="Calibri" panose="020F0502020204030204" pitchFamily="34" charset="0"/>
                <a:cs typeface="Times New Roman" panose="02020603050405020304" pitchFamily="18" charset="0"/>
              </a:rPr>
              <a:t>The Nessus scan generated detailed results, including identified vulnerabilities, severity levels, and potential impacts. Notable findings include</a:t>
            </a:r>
            <a:r>
              <a:rPr lang="en-US" sz="1600" b="1" kern="100" dirty="0">
                <a:effectLst/>
                <a:latin typeface="DM Sans" pitchFamily="2" charset="0"/>
                <a:ea typeface="Calibri" panose="020F0502020204030204" pitchFamily="34" charset="0"/>
                <a:cs typeface="Times New Roman" panose="02020603050405020304" pitchFamily="18" charset="0"/>
              </a:rPr>
              <a:t>:</a:t>
            </a:r>
            <a:endParaRPr lang="en-IN" sz="1600" kern="100" dirty="0">
              <a:effectLst/>
              <a:latin typeface="DM Sans" pitchFamily="2" charset="0"/>
              <a:ea typeface="Calibri" panose="020F0502020204030204" pitchFamily="34" charset="0"/>
              <a:cs typeface="Times New Roman" panose="02020603050405020304" pitchFamily="18" charset="0"/>
            </a:endParaRPr>
          </a:p>
          <a:p>
            <a:pPr marL="0" lvl="0" indent="0" algn="l" rtl="0">
              <a:spcBef>
                <a:spcPts val="0"/>
              </a:spcBef>
              <a:spcAft>
                <a:spcPts val="1600"/>
              </a:spcAft>
              <a:buNone/>
            </a:pPr>
            <a:endParaRPr dirty="0"/>
          </a:p>
        </p:txBody>
      </p:sp>
      <p:sp>
        <p:nvSpPr>
          <p:cNvPr id="297" name="Google Shape;297;p30"/>
          <p:cNvSpPr txBox="1">
            <a:spLocks noGrp="1"/>
          </p:cNvSpPr>
          <p:nvPr>
            <p:ph type="title"/>
          </p:nvPr>
        </p:nvSpPr>
        <p:spPr>
          <a:xfrm>
            <a:off x="1530000" y="166726"/>
            <a:ext cx="6084000" cy="539700"/>
          </a:xfrm>
          <a:prstGeom prst="rect">
            <a:avLst/>
          </a:prstGeom>
        </p:spPr>
        <p:txBody>
          <a:bodyPr spcFirstLastPara="1" wrap="square" lIns="91425" tIns="91425" rIns="91425" bIns="91425" anchor="t" anchorCtr="0">
            <a:noAutofit/>
          </a:bodyPr>
          <a:lstStyle/>
          <a:p>
            <a:pPr algn="ctr"/>
            <a:r>
              <a:rPr lang="en-US" b="1" kern="100" dirty="0">
                <a:effectLst/>
                <a:latin typeface="Viga" panose="020B0604020202020204" charset="0"/>
                <a:ea typeface="Calibri" panose="020F0502020204030204" pitchFamily="34" charset="0"/>
                <a:cs typeface="Times New Roman" panose="02020603050405020304" pitchFamily="18" charset="0"/>
              </a:rPr>
              <a:t>NESSUS SCAN RESULTS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2" name="Picture 1">
            <a:extLst>
              <a:ext uri="{FF2B5EF4-FFF2-40B4-BE49-F238E27FC236}">
                <a16:creationId xmlns:a16="http://schemas.microsoft.com/office/drawing/2014/main" id="{D8C30B50-952F-733B-4C8B-70A18F04FBC9}"/>
              </a:ext>
            </a:extLst>
          </p:cNvPr>
          <p:cNvPicPr>
            <a:picLocks noChangeAspect="1"/>
          </p:cNvPicPr>
          <p:nvPr/>
        </p:nvPicPr>
        <p:blipFill>
          <a:blip r:embed="rId3"/>
          <a:stretch>
            <a:fillRect/>
          </a:stretch>
        </p:blipFill>
        <p:spPr>
          <a:xfrm>
            <a:off x="626625" y="1469924"/>
            <a:ext cx="7935686" cy="3673576"/>
          </a:xfrm>
          <a:prstGeom prst="rect">
            <a:avLst/>
          </a:prstGeom>
        </p:spPr>
      </p:pic>
    </p:spTree>
    <p:extLst>
      <p:ext uri="{BB962C8B-B14F-4D97-AF65-F5344CB8AC3E}">
        <p14:creationId xmlns:p14="http://schemas.microsoft.com/office/powerpoint/2010/main" val="17637287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0"/>
          <p:cNvSpPr txBox="1">
            <a:spLocks noGrp="1"/>
          </p:cNvSpPr>
          <p:nvPr>
            <p:ph type="body" idx="1"/>
          </p:nvPr>
        </p:nvSpPr>
        <p:spPr>
          <a:xfrm>
            <a:off x="128603" y="0"/>
            <a:ext cx="3651462" cy="4779975"/>
          </a:xfrm>
          <a:prstGeom prst="rect">
            <a:avLst/>
          </a:prstGeom>
        </p:spPr>
        <p:txBody>
          <a:bodyPr spcFirstLastPara="1" wrap="square" lIns="91425" tIns="91425" rIns="91425" bIns="91425" anchor="t" anchorCtr="0">
            <a:noAutofit/>
          </a:bodyPr>
          <a:lstStyle/>
          <a:p>
            <a:pPr marL="152400" indent="0">
              <a:buNone/>
            </a:pPr>
            <a:r>
              <a:rPr lang="en-US" sz="1800" b="1" dirty="0">
                <a:latin typeface="Viga" panose="020B0604020202020204" charset="0"/>
              </a:rPr>
              <a:t>VULNERABILITIES DESCRIPTION</a:t>
            </a:r>
          </a:p>
          <a:p>
            <a:endParaRPr lang="en-US" dirty="0"/>
          </a:p>
          <a:p>
            <a:pPr marL="152400" marR="0" lvl="0" indent="0" algn="just">
              <a:lnSpc>
                <a:spcPct val="150000"/>
              </a:lnSpc>
              <a:spcBef>
                <a:spcPts val="0"/>
              </a:spcBef>
              <a:spcAft>
                <a:spcPts val="0"/>
              </a:spcAft>
              <a:buNone/>
            </a:pPr>
            <a:r>
              <a:rPr lang="en-US" sz="1200" b="1" kern="1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1200" b="1" kern="100" dirty="0">
                <a:effectLst/>
                <a:latin typeface="DM Sans" pitchFamily="2" charset="0"/>
                <a:ea typeface="Calibri" panose="020F0502020204030204" pitchFamily="34" charset="0"/>
                <a:cs typeface="Times New Roman" panose="02020603050405020304" pitchFamily="18" charset="0"/>
              </a:rPr>
              <a:t>. </a:t>
            </a:r>
            <a:r>
              <a:rPr lang="en-US" sz="1200" b="1" u="sng" kern="100" dirty="0">
                <a:effectLst/>
                <a:latin typeface="DM Sans" pitchFamily="2" charset="0"/>
                <a:ea typeface="Calibri" panose="020F0502020204030204" pitchFamily="34" charset="0"/>
                <a:cs typeface="Times New Roman" panose="02020603050405020304" pitchFamily="18" charset="0"/>
              </a:rPr>
              <a:t>Vulnerability :</a:t>
            </a:r>
            <a:r>
              <a:rPr lang="en-US" sz="1200" kern="100" dirty="0">
                <a:effectLst/>
                <a:latin typeface="DM Sans" pitchFamily="2" charset="0"/>
                <a:ea typeface="Calibri" panose="020F0502020204030204" pitchFamily="34" charset="0"/>
                <a:cs typeface="Times New Roman" panose="02020603050405020304" pitchFamily="18" charset="0"/>
              </a:rPr>
              <a:t> Unix OS Unsupported Version Detection</a:t>
            </a:r>
          </a:p>
          <a:p>
            <a:pPr marL="152400" marR="0" indent="0" algn="just">
              <a:lnSpc>
                <a:spcPct val="150000"/>
              </a:lnSpc>
              <a:spcBef>
                <a:spcPts val="0"/>
              </a:spcBef>
              <a:spcAft>
                <a:spcPts val="0"/>
              </a:spcAft>
              <a:buNone/>
            </a:pPr>
            <a:r>
              <a:rPr lang="en-US" sz="1200" b="1" kern="100" dirty="0">
                <a:effectLst/>
                <a:latin typeface="DM Sans" pitchFamily="2" charset="0"/>
                <a:ea typeface="Calibri" panose="020F0502020204030204" pitchFamily="34" charset="0"/>
                <a:cs typeface="Times New Roman" panose="02020603050405020304" pitchFamily="18" charset="0"/>
              </a:rPr>
              <a:t>Description:</a:t>
            </a:r>
            <a:r>
              <a:rPr lang="en-US" sz="1200" kern="100" dirty="0">
                <a:effectLst/>
                <a:latin typeface="DM Sans" pitchFamily="2" charset="0"/>
                <a:ea typeface="Calibri" panose="020F0502020204030204" pitchFamily="34" charset="0"/>
                <a:cs typeface="Times New Roman" panose="02020603050405020304" pitchFamily="18" charset="0"/>
              </a:rPr>
              <a:t> This vulnerability refers to the detection of an outdated and unsupported version of the Unix operating system on the target system.</a:t>
            </a:r>
          </a:p>
          <a:p>
            <a:pPr marL="152400" marR="0" indent="0" algn="just">
              <a:lnSpc>
                <a:spcPct val="150000"/>
              </a:lnSpc>
              <a:spcBef>
                <a:spcPts val="0"/>
              </a:spcBef>
              <a:spcAft>
                <a:spcPts val="0"/>
              </a:spcAft>
              <a:buNone/>
            </a:pPr>
            <a:r>
              <a:rPr lang="en-US" sz="1200" b="1" kern="100" dirty="0">
                <a:effectLst/>
                <a:latin typeface="DM Sans" pitchFamily="2" charset="0"/>
                <a:ea typeface="Calibri" panose="020F0502020204030204" pitchFamily="34" charset="0"/>
                <a:cs typeface="Times New Roman" panose="02020603050405020304" pitchFamily="18" charset="0"/>
              </a:rPr>
              <a:t>Severity Level</a:t>
            </a:r>
            <a:r>
              <a:rPr lang="en-US" sz="1200" kern="100" dirty="0">
                <a:effectLst/>
                <a:latin typeface="DM Sans" pitchFamily="2" charset="0"/>
                <a:ea typeface="Calibri" panose="020F0502020204030204" pitchFamily="34" charset="0"/>
                <a:cs typeface="Times New Roman" panose="02020603050405020304" pitchFamily="18" charset="0"/>
              </a:rPr>
              <a:t>: </a:t>
            </a:r>
            <a:r>
              <a:rPr lang="en-US" sz="1200" kern="100" dirty="0">
                <a:effectLst/>
                <a:highlight>
                  <a:srgbClr val="FF0000"/>
                </a:highlight>
                <a:latin typeface="DM Sans" pitchFamily="2" charset="0"/>
                <a:ea typeface="Calibri" panose="020F0502020204030204" pitchFamily="34" charset="0"/>
                <a:cs typeface="Times New Roman" panose="02020603050405020304" pitchFamily="18" charset="0"/>
              </a:rPr>
              <a:t>CRITICAL</a:t>
            </a:r>
          </a:p>
          <a:p>
            <a:pPr marL="152400" marR="0" indent="0" algn="just">
              <a:lnSpc>
                <a:spcPct val="150000"/>
              </a:lnSpc>
              <a:spcBef>
                <a:spcPts val="0"/>
              </a:spcBef>
              <a:spcAft>
                <a:spcPts val="0"/>
              </a:spcAft>
              <a:buNone/>
            </a:pPr>
            <a:endParaRPr lang="en-US" sz="1200" kern="100" dirty="0">
              <a:effectLst/>
              <a:latin typeface="DM Sans" pitchFamily="2" charset="0"/>
              <a:ea typeface="Calibri" panose="020F0502020204030204" pitchFamily="34" charset="0"/>
              <a:cs typeface="Times New Roman" panose="02020603050405020304" pitchFamily="18" charset="0"/>
            </a:endParaRPr>
          </a:p>
          <a:p>
            <a:pPr marL="152400" marR="0" indent="0" algn="just">
              <a:lnSpc>
                <a:spcPct val="150000"/>
              </a:lnSpc>
              <a:spcBef>
                <a:spcPts val="0"/>
              </a:spcBef>
              <a:spcAft>
                <a:spcPts val="0"/>
              </a:spcAft>
              <a:buNone/>
            </a:pPr>
            <a:r>
              <a:rPr lang="en-US" sz="1200" b="1" kern="100" dirty="0">
                <a:effectLst/>
                <a:latin typeface="DM Sans" pitchFamily="2" charset="0"/>
                <a:ea typeface="Calibri" panose="020F0502020204030204" pitchFamily="34" charset="0"/>
                <a:cs typeface="Times New Roman" panose="02020603050405020304" pitchFamily="18" charset="0"/>
              </a:rPr>
              <a:t>Potential Impact:</a:t>
            </a:r>
            <a:r>
              <a:rPr lang="en-US" b="1" kern="100" dirty="0">
                <a:latin typeface="DM Sans" pitchFamily="2" charset="0"/>
                <a:ea typeface="Calibri" panose="020F0502020204030204" pitchFamily="34" charset="0"/>
                <a:cs typeface="Times New Roman" panose="02020603050405020304" pitchFamily="18" charset="0"/>
              </a:rPr>
              <a:t> </a:t>
            </a:r>
            <a:r>
              <a:rPr lang="en-US" sz="1200" kern="100" dirty="0">
                <a:effectLst/>
                <a:latin typeface="DM Sans" pitchFamily="2" charset="0"/>
                <a:ea typeface="Calibri" panose="020F0502020204030204" pitchFamily="34" charset="0"/>
                <a:cs typeface="Times New Roman" panose="02020603050405020304" pitchFamily="18" charset="0"/>
              </a:rPr>
              <a:t>Lack of security updates</a:t>
            </a:r>
          </a:p>
          <a:p>
            <a:pPr marL="152400" marR="0" lvl="0" indent="0" algn="just">
              <a:lnSpc>
                <a:spcPct val="150000"/>
              </a:lnSpc>
              <a:spcBef>
                <a:spcPts val="0"/>
              </a:spcBef>
              <a:spcAft>
                <a:spcPts val="0"/>
              </a:spcAft>
              <a:buNone/>
            </a:pPr>
            <a:r>
              <a:rPr lang="en-US" sz="1200" b="1" u="sng" kern="100" dirty="0">
                <a:effectLst/>
                <a:latin typeface="DM Sans" pitchFamily="2" charset="0"/>
                <a:ea typeface="Calibri" panose="020F0502020204030204" pitchFamily="34" charset="0"/>
                <a:cs typeface="Times New Roman" panose="02020603050405020304" pitchFamily="18" charset="0"/>
              </a:rPr>
              <a:t>Vulnerability :</a:t>
            </a:r>
            <a:r>
              <a:rPr lang="en-US" sz="1200" kern="100" dirty="0">
                <a:effectLst/>
                <a:latin typeface="DM Sans" pitchFamily="2" charset="0"/>
                <a:ea typeface="Calibri" panose="020F0502020204030204" pitchFamily="34" charset="0"/>
                <a:cs typeface="Times New Roman" panose="02020603050405020304" pitchFamily="18" charset="0"/>
              </a:rPr>
              <a:t> rlogin Service Detection</a:t>
            </a:r>
          </a:p>
          <a:p>
            <a:pPr marL="152400" marR="0" indent="0" algn="just">
              <a:lnSpc>
                <a:spcPct val="150000"/>
              </a:lnSpc>
              <a:spcBef>
                <a:spcPts val="0"/>
              </a:spcBef>
              <a:spcAft>
                <a:spcPts val="0"/>
              </a:spcAft>
              <a:buNone/>
            </a:pPr>
            <a:r>
              <a:rPr lang="en-US" sz="1200" b="1" kern="100" dirty="0">
                <a:effectLst/>
                <a:latin typeface="DM Sans" pitchFamily="2" charset="0"/>
                <a:ea typeface="Calibri" panose="020F0502020204030204" pitchFamily="34" charset="0"/>
                <a:cs typeface="Times New Roman" panose="02020603050405020304" pitchFamily="18" charset="0"/>
              </a:rPr>
              <a:t>Description:</a:t>
            </a:r>
            <a:r>
              <a:rPr lang="en-US" sz="1200" kern="100" dirty="0">
                <a:effectLst/>
                <a:latin typeface="DM Sans" pitchFamily="2" charset="0"/>
                <a:ea typeface="Calibri" panose="020F0502020204030204" pitchFamily="34" charset="0"/>
                <a:cs typeface="Times New Roman" panose="02020603050405020304" pitchFamily="18" charset="0"/>
              </a:rPr>
              <a:t> The rlogin service is detected on the target system, which poses security risks due to its lack of encryption and weak authentication.</a:t>
            </a:r>
          </a:p>
          <a:p>
            <a:pPr marL="152400" marR="0" indent="0" algn="just">
              <a:lnSpc>
                <a:spcPct val="150000"/>
              </a:lnSpc>
              <a:spcBef>
                <a:spcPts val="0"/>
              </a:spcBef>
              <a:spcAft>
                <a:spcPts val="0"/>
              </a:spcAft>
              <a:buNone/>
            </a:pPr>
            <a:r>
              <a:rPr lang="en-US" sz="1200" b="1" kern="100" dirty="0">
                <a:effectLst/>
                <a:latin typeface="DM Sans" pitchFamily="2" charset="0"/>
                <a:ea typeface="Calibri" panose="020F0502020204030204" pitchFamily="34" charset="0"/>
                <a:cs typeface="Times New Roman" panose="02020603050405020304" pitchFamily="18" charset="0"/>
              </a:rPr>
              <a:t>Severity Level</a:t>
            </a:r>
            <a:r>
              <a:rPr lang="en-US" sz="1200" kern="100" dirty="0">
                <a:effectLst/>
                <a:latin typeface="DM Sans" pitchFamily="2" charset="0"/>
                <a:ea typeface="Calibri" panose="020F0502020204030204" pitchFamily="34" charset="0"/>
                <a:cs typeface="Times New Roman" panose="02020603050405020304" pitchFamily="18" charset="0"/>
              </a:rPr>
              <a:t>: </a:t>
            </a:r>
            <a:r>
              <a:rPr lang="en-US" sz="1200" kern="100" dirty="0">
                <a:effectLst/>
                <a:highlight>
                  <a:srgbClr val="808000"/>
                </a:highlight>
                <a:latin typeface="DM Sans" pitchFamily="2" charset="0"/>
                <a:ea typeface="Calibri" panose="020F0502020204030204" pitchFamily="34" charset="0"/>
                <a:cs typeface="Times New Roman" panose="02020603050405020304" pitchFamily="18" charset="0"/>
              </a:rPr>
              <a:t>MEDIUM</a:t>
            </a:r>
            <a:endParaRPr lang="en-US" sz="1200" kern="100" dirty="0">
              <a:effectLst/>
              <a:latin typeface="DM Sans" pitchFamily="2" charset="0"/>
              <a:ea typeface="Calibri" panose="020F0502020204030204" pitchFamily="34" charset="0"/>
              <a:cs typeface="Times New Roman" panose="02020603050405020304" pitchFamily="18" charset="0"/>
            </a:endParaRPr>
          </a:p>
          <a:p>
            <a:pPr marL="152400" marR="0" indent="0" algn="just">
              <a:lnSpc>
                <a:spcPct val="150000"/>
              </a:lnSpc>
              <a:spcBef>
                <a:spcPts val="0"/>
              </a:spcBef>
              <a:spcAft>
                <a:spcPts val="0"/>
              </a:spcAft>
              <a:buNone/>
            </a:pPr>
            <a:r>
              <a:rPr lang="en-US" sz="1200" b="1" kern="100" dirty="0">
                <a:effectLst/>
                <a:latin typeface="DM Sans" pitchFamily="2" charset="0"/>
                <a:ea typeface="Calibri" panose="020F0502020204030204" pitchFamily="34" charset="0"/>
                <a:cs typeface="Times New Roman" panose="02020603050405020304" pitchFamily="18" charset="0"/>
              </a:rPr>
              <a:t>Potential Impact: </a:t>
            </a:r>
            <a:r>
              <a:rPr lang="en-US" sz="1200" kern="100" dirty="0">
                <a:effectLst/>
                <a:latin typeface="DM Sans" pitchFamily="2" charset="0"/>
                <a:ea typeface="Calibri" panose="020F0502020204030204" pitchFamily="34" charset="0"/>
                <a:cs typeface="Times New Roman" panose="02020603050405020304" pitchFamily="18" charset="0"/>
              </a:rPr>
              <a:t>Unauthorized access</a:t>
            </a:r>
          </a:p>
          <a:p>
            <a:pPr marL="152400" marR="0" indent="0" algn="just">
              <a:lnSpc>
                <a:spcPct val="150000"/>
              </a:lnSpc>
              <a:spcBef>
                <a:spcPts val="0"/>
              </a:spcBef>
              <a:spcAft>
                <a:spcPts val="0"/>
              </a:spcAft>
              <a:buNone/>
            </a:pP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l" rtl="0">
              <a:spcBef>
                <a:spcPts val="0"/>
              </a:spcBef>
              <a:spcAft>
                <a:spcPts val="1600"/>
              </a:spcAft>
              <a:buNone/>
            </a:pPr>
            <a:endParaRPr dirty="0"/>
          </a:p>
        </p:txBody>
      </p:sp>
      <p:pic>
        <p:nvPicPr>
          <p:cNvPr id="3" name="Picture 2">
            <a:extLst>
              <a:ext uri="{FF2B5EF4-FFF2-40B4-BE49-F238E27FC236}">
                <a16:creationId xmlns:a16="http://schemas.microsoft.com/office/drawing/2014/main" id="{C03DCD3B-912F-C723-7CE6-AD88516E1F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0533" y="1"/>
            <a:ext cx="5053467" cy="4998802"/>
          </a:xfrm>
          <a:prstGeom prst="rect">
            <a:avLst/>
          </a:prstGeom>
        </p:spPr>
      </p:pic>
    </p:spTree>
    <p:extLst>
      <p:ext uri="{BB962C8B-B14F-4D97-AF65-F5344CB8AC3E}">
        <p14:creationId xmlns:p14="http://schemas.microsoft.com/office/powerpoint/2010/main" val="2150842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0"/>
          <p:cNvSpPr txBox="1">
            <a:spLocks noGrp="1"/>
          </p:cNvSpPr>
          <p:nvPr>
            <p:ph type="body" idx="1"/>
          </p:nvPr>
        </p:nvSpPr>
        <p:spPr>
          <a:xfrm>
            <a:off x="757253" y="1228940"/>
            <a:ext cx="7322400" cy="3262200"/>
          </a:xfrm>
          <a:prstGeom prst="rect">
            <a:avLst/>
          </a:prstGeom>
        </p:spPr>
        <p:txBody>
          <a:bodyPr spcFirstLastPara="1" wrap="square" lIns="91425" tIns="91425" rIns="91425" bIns="91425" anchor="t" anchorCtr="0">
            <a:noAutofit/>
          </a:bodyPr>
          <a:lstStyle/>
          <a:p>
            <a:pPr marL="0" indent="0">
              <a:spcAft>
                <a:spcPts val="1600"/>
              </a:spcAft>
              <a:buNone/>
            </a:pPr>
            <a:r>
              <a:rPr lang="en-US" sz="1600" kern="100" dirty="0">
                <a:effectLst/>
                <a:latin typeface="DM Sans" pitchFamily="2" charset="0"/>
                <a:ea typeface="Calibri" panose="020F0502020204030204" pitchFamily="34" charset="0"/>
                <a:cs typeface="Times New Roman" panose="02020603050405020304" pitchFamily="18" charset="0"/>
              </a:rPr>
              <a:t>The purpose of this report is to present the activities conducted during Week 02 of the Cybersecurity Internship. The focus of this week's project was to set up and analyze the security of Metasploitable 2, a deliberately vulnerable virtual machine. We were tasked with installing Metasploitable 2, performing a network scan using Nmap, conducting a vulnerability assessment using Nessus, and generating a comprehensive report outlining the identified vulnerabilities and recommended remediation actions</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1600"/>
              </a:spcAft>
              <a:buNone/>
            </a:pPr>
            <a:endParaRPr dirty="0"/>
          </a:p>
        </p:txBody>
      </p:sp>
      <p:sp>
        <p:nvSpPr>
          <p:cNvPr id="297" name="Google Shape;297;p30"/>
          <p:cNvSpPr txBox="1">
            <a:spLocks noGrp="1"/>
          </p:cNvSpPr>
          <p:nvPr>
            <p:ph type="title"/>
          </p:nvPr>
        </p:nvSpPr>
        <p:spPr>
          <a:xfrm>
            <a:off x="1445231" y="214870"/>
            <a:ext cx="6084000" cy="53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INTRODUTION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0"/>
          <p:cNvSpPr txBox="1">
            <a:spLocks noGrp="1"/>
          </p:cNvSpPr>
          <p:nvPr>
            <p:ph type="body" idx="1"/>
          </p:nvPr>
        </p:nvSpPr>
        <p:spPr>
          <a:xfrm>
            <a:off x="128603" y="0"/>
            <a:ext cx="3651462" cy="4779975"/>
          </a:xfrm>
          <a:prstGeom prst="rect">
            <a:avLst/>
          </a:prstGeom>
        </p:spPr>
        <p:txBody>
          <a:bodyPr spcFirstLastPara="1" wrap="square" lIns="91425" tIns="91425" rIns="91425" bIns="91425" anchor="t" anchorCtr="0">
            <a:noAutofit/>
          </a:bodyPr>
          <a:lstStyle/>
          <a:p>
            <a:pPr marL="152400" indent="0">
              <a:buNone/>
            </a:pPr>
            <a:r>
              <a:rPr lang="en-US" sz="1800" b="1" dirty="0">
                <a:latin typeface="Viga" panose="020B0604020202020204" charset="0"/>
              </a:rPr>
              <a:t>VULNERABILITIES DESCRIPTION</a:t>
            </a:r>
          </a:p>
          <a:p>
            <a:endParaRPr lang="en-US" dirty="0"/>
          </a:p>
          <a:p>
            <a:pPr marL="152400" marR="0" lvl="0" indent="0" algn="just">
              <a:lnSpc>
                <a:spcPct val="150000"/>
              </a:lnSpc>
              <a:spcBef>
                <a:spcPts val="0"/>
              </a:spcBef>
              <a:spcAft>
                <a:spcPts val="0"/>
              </a:spcAft>
              <a:buNone/>
            </a:pPr>
            <a:r>
              <a:rPr lang="en-US" sz="1200" b="1" kern="100" dirty="0">
                <a:effectLst/>
                <a:latin typeface="DM Sans" pitchFamily="2" charset="0"/>
                <a:ea typeface="Calibri" panose="020F0502020204030204" pitchFamily="34" charset="0"/>
                <a:cs typeface="Times New Roman" panose="02020603050405020304" pitchFamily="18" charset="0"/>
              </a:rPr>
              <a:t>3. </a:t>
            </a:r>
            <a:r>
              <a:rPr lang="en-US" sz="1200" b="1" u="sng" kern="100" dirty="0">
                <a:effectLst/>
                <a:latin typeface="DM Sans" pitchFamily="2" charset="0"/>
                <a:ea typeface="Calibri" panose="020F0502020204030204" pitchFamily="34" charset="0"/>
                <a:cs typeface="Times New Roman" panose="02020603050405020304" pitchFamily="18" charset="0"/>
              </a:rPr>
              <a:t>Vulnerability :</a:t>
            </a:r>
            <a:r>
              <a:rPr lang="en-US" sz="1200" kern="100" dirty="0">
                <a:effectLst/>
                <a:latin typeface="DM Sans" pitchFamily="2" charset="0"/>
                <a:ea typeface="Calibri" panose="020F0502020204030204" pitchFamily="34" charset="0"/>
                <a:cs typeface="Times New Roman" panose="02020603050405020304" pitchFamily="18" charset="0"/>
              </a:rPr>
              <a:t> X Server Detection</a:t>
            </a:r>
          </a:p>
          <a:p>
            <a:pPr marL="152400" marR="0" indent="0" algn="just">
              <a:lnSpc>
                <a:spcPct val="150000"/>
              </a:lnSpc>
              <a:spcBef>
                <a:spcPts val="0"/>
              </a:spcBef>
              <a:spcAft>
                <a:spcPts val="0"/>
              </a:spcAft>
              <a:buNone/>
            </a:pPr>
            <a:r>
              <a:rPr lang="en-US" sz="1200" b="1" kern="100" dirty="0">
                <a:effectLst/>
                <a:latin typeface="DM Sans" pitchFamily="2" charset="0"/>
                <a:ea typeface="Calibri" panose="020F0502020204030204" pitchFamily="34" charset="0"/>
                <a:cs typeface="Times New Roman" panose="02020603050405020304" pitchFamily="18" charset="0"/>
              </a:rPr>
              <a:t>Description:</a:t>
            </a:r>
            <a:r>
              <a:rPr lang="en-US" sz="1200" kern="100" dirty="0">
                <a:effectLst/>
                <a:latin typeface="DM Sans" pitchFamily="2" charset="0"/>
                <a:ea typeface="Calibri" panose="020F0502020204030204" pitchFamily="34" charset="0"/>
                <a:cs typeface="Times New Roman" panose="02020603050405020304" pitchFamily="18" charset="0"/>
              </a:rPr>
              <a:t> The presence of </a:t>
            </a:r>
            <a:r>
              <a:rPr lang="en-US" sz="1200" kern="100" dirty="0" err="1">
                <a:effectLst/>
                <a:latin typeface="DM Sans" pitchFamily="2" charset="0"/>
                <a:ea typeface="Calibri" panose="020F0502020204030204" pitchFamily="34" charset="0"/>
                <a:cs typeface="Times New Roman" panose="02020603050405020304" pitchFamily="18" charset="0"/>
              </a:rPr>
              <a:t>Xserver</a:t>
            </a:r>
            <a:r>
              <a:rPr lang="en-US" sz="1200" kern="100" dirty="0">
                <a:effectLst/>
                <a:latin typeface="DM Sans" pitchFamily="2" charset="0"/>
                <a:ea typeface="Calibri" panose="020F0502020204030204" pitchFamily="34" charset="0"/>
                <a:cs typeface="Times New Roman" panose="02020603050405020304" pitchFamily="18" charset="0"/>
              </a:rPr>
              <a:t>, a component of the X Window System, is detected on the target system.</a:t>
            </a:r>
          </a:p>
          <a:p>
            <a:pPr marL="152400" marR="0" indent="0" algn="just">
              <a:lnSpc>
                <a:spcPct val="150000"/>
              </a:lnSpc>
              <a:spcBef>
                <a:spcPts val="0"/>
              </a:spcBef>
              <a:spcAft>
                <a:spcPts val="0"/>
              </a:spcAft>
              <a:buNone/>
            </a:pPr>
            <a:r>
              <a:rPr lang="en-US" sz="1200" b="1" kern="100" dirty="0">
                <a:effectLst/>
                <a:latin typeface="DM Sans" pitchFamily="2" charset="0"/>
                <a:ea typeface="Calibri" panose="020F0502020204030204" pitchFamily="34" charset="0"/>
                <a:cs typeface="Times New Roman" panose="02020603050405020304" pitchFamily="18" charset="0"/>
              </a:rPr>
              <a:t>Severity Level</a:t>
            </a:r>
            <a:r>
              <a:rPr lang="en-US" sz="1200" kern="100" dirty="0">
                <a:effectLst/>
                <a:latin typeface="DM Sans" pitchFamily="2" charset="0"/>
                <a:ea typeface="Calibri" panose="020F0502020204030204" pitchFamily="34" charset="0"/>
                <a:cs typeface="Times New Roman" panose="02020603050405020304" pitchFamily="18" charset="0"/>
              </a:rPr>
              <a:t>: </a:t>
            </a:r>
            <a:r>
              <a:rPr lang="en-US" sz="1200" kern="100" dirty="0">
                <a:effectLst/>
                <a:highlight>
                  <a:srgbClr val="FFFF00"/>
                </a:highlight>
                <a:latin typeface="DM Sans" pitchFamily="2" charset="0"/>
                <a:ea typeface="Calibri" panose="020F0502020204030204" pitchFamily="34" charset="0"/>
                <a:cs typeface="Times New Roman" panose="02020603050405020304" pitchFamily="18" charset="0"/>
              </a:rPr>
              <a:t>LOW</a:t>
            </a:r>
            <a:endParaRPr lang="en-US" sz="1200" kern="100" dirty="0">
              <a:effectLst/>
              <a:latin typeface="DM Sans" pitchFamily="2" charset="0"/>
              <a:ea typeface="Calibri" panose="020F0502020204030204" pitchFamily="34" charset="0"/>
              <a:cs typeface="Times New Roman" panose="02020603050405020304" pitchFamily="18" charset="0"/>
            </a:endParaRPr>
          </a:p>
          <a:p>
            <a:pPr marL="152400" marR="0" indent="0" algn="just">
              <a:lnSpc>
                <a:spcPct val="150000"/>
              </a:lnSpc>
              <a:spcBef>
                <a:spcPts val="0"/>
              </a:spcBef>
              <a:spcAft>
                <a:spcPts val="0"/>
              </a:spcAft>
              <a:buNone/>
            </a:pPr>
            <a:r>
              <a:rPr lang="en-US" sz="1200" b="1" kern="100" dirty="0">
                <a:effectLst/>
                <a:latin typeface="DM Sans" pitchFamily="2" charset="0"/>
                <a:ea typeface="Calibri" panose="020F0502020204030204" pitchFamily="34" charset="0"/>
                <a:cs typeface="Times New Roman" panose="02020603050405020304" pitchFamily="18" charset="0"/>
              </a:rPr>
              <a:t>Potential Impact:</a:t>
            </a:r>
            <a:r>
              <a:rPr lang="en-US" b="1" kern="100" dirty="0">
                <a:latin typeface="DM Sans" pitchFamily="2" charset="0"/>
                <a:ea typeface="Calibri" panose="020F0502020204030204" pitchFamily="34" charset="0"/>
                <a:cs typeface="Times New Roman" panose="02020603050405020304" pitchFamily="18" charset="0"/>
              </a:rPr>
              <a:t> </a:t>
            </a:r>
            <a:r>
              <a:rPr lang="en-US" sz="1200" kern="100" dirty="0">
                <a:effectLst/>
                <a:latin typeface="DM Sans" pitchFamily="2" charset="0"/>
                <a:ea typeface="Calibri" panose="020F0502020204030204" pitchFamily="34" charset="0"/>
                <a:cs typeface="Times New Roman" panose="02020603050405020304" pitchFamily="18" charset="0"/>
              </a:rPr>
              <a:t>Unauthorized access</a:t>
            </a:r>
          </a:p>
          <a:p>
            <a:pPr marL="152400" marR="0" indent="0" algn="just">
              <a:lnSpc>
                <a:spcPct val="150000"/>
              </a:lnSpc>
              <a:spcBef>
                <a:spcPts val="0"/>
              </a:spcBef>
              <a:spcAft>
                <a:spcPts val="0"/>
              </a:spcAft>
              <a:buNone/>
            </a:pP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l" rtl="0">
              <a:spcBef>
                <a:spcPts val="0"/>
              </a:spcBef>
              <a:spcAft>
                <a:spcPts val="1600"/>
              </a:spcAft>
              <a:buNone/>
            </a:pPr>
            <a:endParaRPr dirty="0"/>
          </a:p>
        </p:txBody>
      </p:sp>
      <p:pic>
        <p:nvPicPr>
          <p:cNvPr id="2" name="Picture 1">
            <a:extLst>
              <a:ext uri="{FF2B5EF4-FFF2-40B4-BE49-F238E27FC236}">
                <a16:creationId xmlns:a16="http://schemas.microsoft.com/office/drawing/2014/main" id="{EEA56549-AD98-2EA1-A1AF-7016AA044C91}"/>
              </a:ext>
            </a:extLst>
          </p:cNvPr>
          <p:cNvPicPr>
            <a:picLocks noChangeAspect="1"/>
          </p:cNvPicPr>
          <p:nvPr/>
        </p:nvPicPr>
        <p:blipFill rotWithShape="1">
          <a:blip r:embed="rId3">
            <a:extLst>
              <a:ext uri="{28A0092B-C50C-407E-A947-70E740481C1C}">
                <a14:useLocalDpi xmlns:a14="http://schemas.microsoft.com/office/drawing/2010/main" val="0"/>
              </a:ext>
            </a:extLst>
          </a:blip>
          <a:srcRect b="66713"/>
          <a:stretch/>
        </p:blipFill>
        <p:spPr bwMode="auto">
          <a:xfrm>
            <a:off x="3868976" y="0"/>
            <a:ext cx="5275024" cy="51435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028704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0"/>
          <p:cNvSpPr txBox="1">
            <a:spLocks noGrp="1"/>
          </p:cNvSpPr>
          <p:nvPr>
            <p:ph type="body" idx="1"/>
          </p:nvPr>
        </p:nvSpPr>
        <p:spPr>
          <a:xfrm>
            <a:off x="177188" y="792736"/>
            <a:ext cx="7760377" cy="3712813"/>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600" dirty="0"/>
              <a:t>Based on the identified vulnerabilities, provide recommended remediation actions to improve the security of Metasploitable 2. Here are some examples:</a:t>
            </a:r>
          </a:p>
          <a:p>
            <a:pPr marL="285750" indent="-285750">
              <a:spcAft>
                <a:spcPts val="1600"/>
              </a:spcAft>
            </a:pPr>
            <a:r>
              <a:rPr lang="en-US" sz="1600" dirty="0"/>
              <a:t>Upgrade the unsupported Unix OS version to a supported and patched version.</a:t>
            </a:r>
          </a:p>
          <a:p>
            <a:pPr marL="285750" indent="-285750">
              <a:spcAft>
                <a:spcPts val="1600"/>
              </a:spcAft>
            </a:pPr>
            <a:r>
              <a:rPr lang="en-US" sz="1600" dirty="0"/>
              <a:t>Disable the rlogin service and switch to SSH for secure remote access.</a:t>
            </a:r>
          </a:p>
          <a:p>
            <a:pPr marL="285750" indent="-285750">
              <a:spcAft>
                <a:spcPts val="1600"/>
              </a:spcAft>
            </a:pPr>
            <a:r>
              <a:rPr lang="en-US" sz="1600" dirty="0"/>
              <a:t>Secure </a:t>
            </a:r>
            <a:r>
              <a:rPr lang="en-US" sz="1600" dirty="0" err="1"/>
              <a:t>Xserver</a:t>
            </a:r>
            <a:r>
              <a:rPr lang="en-US" sz="1600" dirty="0"/>
              <a:t> with proper configurations and access controls.</a:t>
            </a:r>
          </a:p>
          <a:p>
            <a:pPr marL="285750" indent="-285750">
              <a:spcAft>
                <a:spcPts val="1600"/>
              </a:spcAft>
            </a:pPr>
            <a:r>
              <a:rPr lang="en-US" sz="1600" dirty="0"/>
              <a:t>Regularly update software and services to address known vulnerabilities.</a:t>
            </a:r>
          </a:p>
          <a:p>
            <a:pPr marL="285750" indent="-285750">
              <a:spcAft>
                <a:spcPts val="1600"/>
              </a:spcAft>
            </a:pPr>
            <a:r>
              <a:rPr lang="en-US" sz="1600" dirty="0"/>
              <a:t>Implement network segmentation and access controls to limit unauthorized access.</a:t>
            </a:r>
          </a:p>
          <a:p>
            <a:pPr marL="285750" indent="-285750">
              <a:spcAft>
                <a:spcPts val="1600"/>
              </a:spcAft>
            </a:pPr>
            <a:r>
              <a:rPr lang="en-US" sz="1600" dirty="0"/>
              <a:t>Conduct regular security assessments and vulnerability scans.</a:t>
            </a:r>
          </a:p>
          <a:p>
            <a:pPr marL="285750" indent="-285750">
              <a:spcAft>
                <a:spcPts val="1600"/>
              </a:spcAft>
            </a:pPr>
            <a:r>
              <a:rPr lang="en-US" sz="1600" dirty="0"/>
              <a:t>Provide training on secure practices for users and administrators.</a:t>
            </a:r>
            <a:endParaRPr sz="1600" dirty="0"/>
          </a:p>
        </p:txBody>
      </p:sp>
      <p:sp>
        <p:nvSpPr>
          <p:cNvPr id="297" name="Google Shape;297;p30"/>
          <p:cNvSpPr txBox="1">
            <a:spLocks noGrp="1"/>
          </p:cNvSpPr>
          <p:nvPr>
            <p:ph type="title"/>
          </p:nvPr>
        </p:nvSpPr>
        <p:spPr>
          <a:xfrm>
            <a:off x="1287932" y="147555"/>
            <a:ext cx="6084000" cy="53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RECOMMENDED REMEDIATION ACTIONS</a:t>
            </a:r>
          </a:p>
        </p:txBody>
      </p:sp>
      <p:pic>
        <p:nvPicPr>
          <p:cNvPr id="354" name="Picture 353">
            <a:extLst>
              <a:ext uri="{FF2B5EF4-FFF2-40B4-BE49-F238E27FC236}">
                <a16:creationId xmlns:a16="http://schemas.microsoft.com/office/drawing/2014/main" id="{6E0BA016-71AE-6A90-BEF0-ACF88A7533D8}"/>
              </a:ext>
            </a:extLst>
          </p:cNvPr>
          <p:cNvPicPr>
            <a:picLocks noChangeAspect="1"/>
          </p:cNvPicPr>
          <p:nvPr/>
        </p:nvPicPr>
        <p:blipFill>
          <a:blip r:embed="rId3"/>
          <a:stretch>
            <a:fillRect/>
          </a:stretch>
        </p:blipFill>
        <p:spPr>
          <a:xfrm rot="4798881">
            <a:off x="7454923" y="755455"/>
            <a:ext cx="2870833" cy="2639085"/>
          </a:xfrm>
          <a:prstGeom prst="rect">
            <a:avLst/>
          </a:prstGeom>
        </p:spPr>
      </p:pic>
      <p:pic>
        <p:nvPicPr>
          <p:cNvPr id="355" name="Picture 354">
            <a:extLst>
              <a:ext uri="{FF2B5EF4-FFF2-40B4-BE49-F238E27FC236}">
                <a16:creationId xmlns:a16="http://schemas.microsoft.com/office/drawing/2014/main" id="{1CFCF643-3A86-6F69-663F-91DBFF1D8C3C}"/>
              </a:ext>
            </a:extLst>
          </p:cNvPr>
          <p:cNvPicPr>
            <a:picLocks noChangeAspect="1"/>
          </p:cNvPicPr>
          <p:nvPr/>
        </p:nvPicPr>
        <p:blipFill>
          <a:blip r:embed="rId4"/>
          <a:stretch>
            <a:fillRect/>
          </a:stretch>
        </p:blipFill>
        <p:spPr>
          <a:xfrm>
            <a:off x="7004837" y="1643169"/>
            <a:ext cx="1977089" cy="1857161"/>
          </a:xfrm>
          <a:prstGeom prst="rect">
            <a:avLst/>
          </a:prstGeom>
        </p:spPr>
      </p:pic>
    </p:spTree>
    <p:extLst>
      <p:ext uri="{BB962C8B-B14F-4D97-AF65-F5344CB8AC3E}">
        <p14:creationId xmlns:p14="http://schemas.microsoft.com/office/powerpoint/2010/main" val="3845083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0"/>
          <p:cNvSpPr txBox="1">
            <a:spLocks noGrp="1"/>
          </p:cNvSpPr>
          <p:nvPr>
            <p:ph type="body" idx="1"/>
          </p:nvPr>
        </p:nvSpPr>
        <p:spPr>
          <a:xfrm>
            <a:off x="115122" y="650027"/>
            <a:ext cx="7760377" cy="3712813"/>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600" dirty="0"/>
              <a:t>In conclusion, the security analysis of Metasploitable 2 using Nmap and Nessus helped identify several vulnerabilities. By implementing the recommended remediation actions, the overall security posture of Metasploitable 2 can be significantly improved.</a:t>
            </a:r>
          </a:p>
          <a:p>
            <a:pPr marL="0" lvl="0" indent="0" algn="l" rtl="0">
              <a:spcBef>
                <a:spcPts val="0"/>
              </a:spcBef>
              <a:spcAft>
                <a:spcPts val="1600"/>
              </a:spcAft>
              <a:buNone/>
            </a:pPr>
            <a:r>
              <a:rPr lang="en-US" sz="1600" b="1" dirty="0"/>
              <a:t>RECOMENDATIONS</a:t>
            </a:r>
          </a:p>
          <a:p>
            <a:pPr marL="0" lvl="0" indent="0" algn="l" rtl="0">
              <a:spcBef>
                <a:spcPts val="0"/>
              </a:spcBef>
              <a:spcAft>
                <a:spcPts val="1600"/>
              </a:spcAft>
              <a:buNone/>
            </a:pPr>
            <a:r>
              <a:rPr lang="en-US" sz="1600" dirty="0"/>
              <a:t>Address the identified vulnerabilities promptly to mitigate potential risks.</a:t>
            </a:r>
          </a:p>
          <a:p>
            <a:pPr marL="0" lvl="0" indent="0" algn="l" rtl="0">
              <a:spcBef>
                <a:spcPts val="0"/>
              </a:spcBef>
              <a:spcAft>
                <a:spcPts val="1600"/>
              </a:spcAft>
              <a:buNone/>
            </a:pPr>
            <a:r>
              <a:rPr lang="en-US" sz="1600" dirty="0"/>
              <a:t>Regularly update and patch software to ensure the latest security fixes.</a:t>
            </a:r>
          </a:p>
          <a:p>
            <a:pPr marL="0" lvl="0" indent="0" algn="l" rtl="0">
              <a:spcBef>
                <a:spcPts val="0"/>
              </a:spcBef>
              <a:spcAft>
                <a:spcPts val="1600"/>
              </a:spcAft>
              <a:buNone/>
            </a:pPr>
            <a:r>
              <a:rPr lang="en-US" sz="1600" dirty="0"/>
              <a:t>Conduct periodic vulnerability assessments and network scans.</a:t>
            </a:r>
          </a:p>
          <a:p>
            <a:pPr marL="0" lvl="0" indent="0" algn="l" rtl="0">
              <a:spcBef>
                <a:spcPts val="0"/>
              </a:spcBef>
              <a:spcAft>
                <a:spcPts val="1600"/>
              </a:spcAft>
              <a:buNone/>
            </a:pPr>
            <a:r>
              <a:rPr lang="en-US" sz="1600" dirty="0"/>
              <a:t>Provide ongoing training and awareness programs on cybersecurity best practices.</a:t>
            </a:r>
          </a:p>
          <a:p>
            <a:pPr marL="0" lvl="0" indent="0" algn="l" rtl="0">
              <a:spcBef>
                <a:spcPts val="0"/>
              </a:spcBef>
              <a:spcAft>
                <a:spcPts val="1600"/>
              </a:spcAft>
              <a:buNone/>
            </a:pPr>
            <a:r>
              <a:rPr lang="en-US" sz="1600" dirty="0"/>
              <a:t>By following these recommendations, the security of Metasploitable 2 can be enhanced, reducing the risk of unauthorized access, data breaches, and exploitation.</a:t>
            </a:r>
            <a:endParaRPr sz="1600" dirty="0"/>
          </a:p>
        </p:txBody>
      </p:sp>
      <p:sp>
        <p:nvSpPr>
          <p:cNvPr id="297" name="Google Shape;297;p30"/>
          <p:cNvSpPr txBox="1">
            <a:spLocks noGrp="1"/>
          </p:cNvSpPr>
          <p:nvPr>
            <p:ph type="title"/>
          </p:nvPr>
        </p:nvSpPr>
        <p:spPr>
          <a:xfrm>
            <a:off x="1354335" y="173257"/>
            <a:ext cx="6084000" cy="53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CONCLUSION AND RECOMMENDATIONS</a:t>
            </a:r>
          </a:p>
        </p:txBody>
      </p:sp>
      <p:pic>
        <p:nvPicPr>
          <p:cNvPr id="2" name="Picture 1">
            <a:extLst>
              <a:ext uri="{FF2B5EF4-FFF2-40B4-BE49-F238E27FC236}">
                <a16:creationId xmlns:a16="http://schemas.microsoft.com/office/drawing/2014/main" id="{5B40DF8E-095B-6BD4-B25E-09603C132CB5}"/>
              </a:ext>
            </a:extLst>
          </p:cNvPr>
          <p:cNvPicPr>
            <a:picLocks noChangeAspect="1"/>
          </p:cNvPicPr>
          <p:nvPr/>
        </p:nvPicPr>
        <p:blipFill>
          <a:blip r:embed="rId3"/>
          <a:stretch>
            <a:fillRect/>
          </a:stretch>
        </p:blipFill>
        <p:spPr>
          <a:xfrm>
            <a:off x="7565312" y="1368619"/>
            <a:ext cx="969348" cy="969348"/>
          </a:xfrm>
          <a:prstGeom prst="rect">
            <a:avLst/>
          </a:prstGeom>
        </p:spPr>
      </p:pic>
      <p:pic>
        <p:nvPicPr>
          <p:cNvPr id="3" name="Picture 2">
            <a:extLst>
              <a:ext uri="{FF2B5EF4-FFF2-40B4-BE49-F238E27FC236}">
                <a16:creationId xmlns:a16="http://schemas.microsoft.com/office/drawing/2014/main" id="{C6951A18-CF7C-F680-484A-596B8D64ABBB}"/>
              </a:ext>
            </a:extLst>
          </p:cNvPr>
          <p:cNvPicPr>
            <a:picLocks noChangeAspect="1"/>
          </p:cNvPicPr>
          <p:nvPr/>
        </p:nvPicPr>
        <p:blipFill>
          <a:blip r:embed="rId3"/>
          <a:stretch>
            <a:fillRect/>
          </a:stretch>
        </p:blipFill>
        <p:spPr>
          <a:xfrm>
            <a:off x="7746863" y="2571748"/>
            <a:ext cx="969348" cy="969348"/>
          </a:xfrm>
          <a:prstGeom prst="rect">
            <a:avLst/>
          </a:prstGeom>
        </p:spPr>
      </p:pic>
      <p:pic>
        <p:nvPicPr>
          <p:cNvPr id="4" name="Picture 3">
            <a:extLst>
              <a:ext uri="{FF2B5EF4-FFF2-40B4-BE49-F238E27FC236}">
                <a16:creationId xmlns:a16="http://schemas.microsoft.com/office/drawing/2014/main" id="{DB758272-DFED-D7E1-05B5-C42DABD0C446}"/>
              </a:ext>
            </a:extLst>
          </p:cNvPr>
          <p:cNvPicPr>
            <a:picLocks noChangeAspect="1"/>
          </p:cNvPicPr>
          <p:nvPr/>
        </p:nvPicPr>
        <p:blipFill>
          <a:blip r:embed="rId4"/>
          <a:stretch>
            <a:fillRect/>
          </a:stretch>
        </p:blipFill>
        <p:spPr>
          <a:xfrm>
            <a:off x="7729918" y="1511887"/>
            <a:ext cx="640135" cy="682811"/>
          </a:xfrm>
          <a:prstGeom prst="rect">
            <a:avLst/>
          </a:prstGeom>
        </p:spPr>
      </p:pic>
      <p:sp>
        <p:nvSpPr>
          <p:cNvPr id="6" name="Google Shape;906;p37">
            <a:extLst>
              <a:ext uri="{FF2B5EF4-FFF2-40B4-BE49-F238E27FC236}">
                <a16:creationId xmlns:a16="http://schemas.microsoft.com/office/drawing/2014/main" id="{01297A29-11B0-7662-F671-B46561AD2899}"/>
              </a:ext>
            </a:extLst>
          </p:cNvPr>
          <p:cNvSpPr/>
          <p:nvPr/>
        </p:nvSpPr>
        <p:spPr>
          <a:xfrm>
            <a:off x="8004135" y="2802818"/>
            <a:ext cx="630391" cy="507208"/>
          </a:xfrm>
          <a:custGeom>
            <a:avLst/>
            <a:gdLst/>
            <a:ahLst/>
            <a:cxnLst/>
            <a:rect l="l" t="t" r="r" b="b"/>
            <a:pathLst>
              <a:path w="10276" h="8268" extrusionOk="0">
                <a:moveTo>
                  <a:pt x="6251" y="2267"/>
                </a:moveTo>
                <a:lnTo>
                  <a:pt x="7061" y="2541"/>
                </a:lnTo>
                <a:cubicBezTo>
                  <a:pt x="7073" y="2544"/>
                  <a:pt x="7086" y="2545"/>
                  <a:pt x="7098" y="2545"/>
                </a:cubicBezTo>
                <a:cubicBezTo>
                  <a:pt x="7136" y="2545"/>
                  <a:pt x="7174" y="2532"/>
                  <a:pt x="7192" y="2505"/>
                </a:cubicBezTo>
                <a:lnTo>
                  <a:pt x="7454" y="2314"/>
                </a:lnTo>
                <a:lnTo>
                  <a:pt x="9240" y="4660"/>
                </a:lnTo>
                <a:lnTo>
                  <a:pt x="8978" y="4874"/>
                </a:lnTo>
                <a:cubicBezTo>
                  <a:pt x="8966" y="4862"/>
                  <a:pt x="8942" y="4839"/>
                  <a:pt x="8930" y="4839"/>
                </a:cubicBezTo>
                <a:lnTo>
                  <a:pt x="5811" y="3148"/>
                </a:lnTo>
                <a:lnTo>
                  <a:pt x="5930" y="2969"/>
                </a:lnTo>
                <a:cubicBezTo>
                  <a:pt x="5978" y="2898"/>
                  <a:pt x="5966" y="2803"/>
                  <a:pt x="5894" y="2755"/>
                </a:cubicBezTo>
                <a:cubicBezTo>
                  <a:pt x="5864" y="2742"/>
                  <a:pt x="5834" y="2735"/>
                  <a:pt x="5806" y="2735"/>
                </a:cubicBezTo>
                <a:cubicBezTo>
                  <a:pt x="5756" y="2735"/>
                  <a:pt x="5710" y="2757"/>
                  <a:pt x="5680" y="2803"/>
                </a:cubicBezTo>
                <a:lnTo>
                  <a:pt x="5358" y="3326"/>
                </a:lnTo>
                <a:cubicBezTo>
                  <a:pt x="5335" y="3350"/>
                  <a:pt x="5323" y="3374"/>
                  <a:pt x="5323" y="3398"/>
                </a:cubicBezTo>
                <a:lnTo>
                  <a:pt x="5323" y="4684"/>
                </a:lnTo>
                <a:cubicBezTo>
                  <a:pt x="5323" y="4946"/>
                  <a:pt x="5097" y="5172"/>
                  <a:pt x="4835" y="5172"/>
                </a:cubicBezTo>
                <a:cubicBezTo>
                  <a:pt x="4561" y="5172"/>
                  <a:pt x="4346" y="4946"/>
                  <a:pt x="4346" y="4684"/>
                </a:cubicBezTo>
                <a:lnTo>
                  <a:pt x="4346" y="3410"/>
                </a:lnTo>
                <a:lnTo>
                  <a:pt x="4620" y="2267"/>
                </a:lnTo>
                <a:close/>
                <a:moveTo>
                  <a:pt x="2680" y="1767"/>
                </a:moveTo>
                <a:lnTo>
                  <a:pt x="2918" y="1898"/>
                </a:lnTo>
                <a:lnTo>
                  <a:pt x="941" y="5303"/>
                </a:lnTo>
                <a:lnTo>
                  <a:pt x="703" y="5172"/>
                </a:lnTo>
                <a:lnTo>
                  <a:pt x="2680" y="1767"/>
                </a:lnTo>
                <a:close/>
                <a:moveTo>
                  <a:pt x="3180" y="4743"/>
                </a:moveTo>
                <a:cubicBezTo>
                  <a:pt x="3287" y="4743"/>
                  <a:pt x="3370" y="4779"/>
                  <a:pt x="3442" y="4874"/>
                </a:cubicBezTo>
                <a:cubicBezTo>
                  <a:pt x="3561" y="5017"/>
                  <a:pt x="3525" y="5231"/>
                  <a:pt x="3370" y="5339"/>
                </a:cubicBezTo>
                <a:lnTo>
                  <a:pt x="2322" y="6112"/>
                </a:lnTo>
                <a:cubicBezTo>
                  <a:pt x="2262" y="6150"/>
                  <a:pt x="2194" y="6169"/>
                  <a:pt x="2127" y="6169"/>
                </a:cubicBezTo>
                <a:cubicBezTo>
                  <a:pt x="2023" y="6169"/>
                  <a:pt x="1923" y="6123"/>
                  <a:pt x="1858" y="6029"/>
                </a:cubicBezTo>
                <a:cubicBezTo>
                  <a:pt x="1751" y="5886"/>
                  <a:pt x="1787" y="5672"/>
                  <a:pt x="1929" y="5565"/>
                </a:cubicBezTo>
                <a:lnTo>
                  <a:pt x="2989" y="4803"/>
                </a:lnTo>
                <a:cubicBezTo>
                  <a:pt x="3049" y="4755"/>
                  <a:pt x="3120" y="4743"/>
                  <a:pt x="3180" y="4743"/>
                </a:cubicBezTo>
                <a:close/>
                <a:moveTo>
                  <a:pt x="3775" y="5493"/>
                </a:moveTo>
                <a:cubicBezTo>
                  <a:pt x="3870" y="5493"/>
                  <a:pt x="3954" y="5553"/>
                  <a:pt x="4013" y="5636"/>
                </a:cubicBezTo>
                <a:cubicBezTo>
                  <a:pt x="4132" y="5779"/>
                  <a:pt x="4085" y="5993"/>
                  <a:pt x="3942" y="6089"/>
                </a:cubicBezTo>
                <a:lnTo>
                  <a:pt x="3132" y="6708"/>
                </a:lnTo>
                <a:cubicBezTo>
                  <a:pt x="3076" y="6745"/>
                  <a:pt x="3013" y="6764"/>
                  <a:pt x="2949" y="6764"/>
                </a:cubicBezTo>
                <a:cubicBezTo>
                  <a:pt x="2851" y="6764"/>
                  <a:pt x="2752" y="6718"/>
                  <a:pt x="2680" y="6624"/>
                </a:cubicBezTo>
                <a:cubicBezTo>
                  <a:pt x="2572" y="6482"/>
                  <a:pt x="2596" y="6255"/>
                  <a:pt x="2751" y="6148"/>
                </a:cubicBezTo>
                <a:lnTo>
                  <a:pt x="3537" y="5589"/>
                </a:lnTo>
                <a:cubicBezTo>
                  <a:pt x="3573" y="5565"/>
                  <a:pt x="3596" y="5541"/>
                  <a:pt x="3620" y="5529"/>
                </a:cubicBezTo>
                <a:cubicBezTo>
                  <a:pt x="3668" y="5517"/>
                  <a:pt x="3715" y="5493"/>
                  <a:pt x="3775" y="5493"/>
                </a:cubicBezTo>
                <a:close/>
                <a:moveTo>
                  <a:pt x="4359" y="6281"/>
                </a:moveTo>
                <a:cubicBezTo>
                  <a:pt x="4454" y="6281"/>
                  <a:pt x="4550" y="6321"/>
                  <a:pt x="4620" y="6398"/>
                </a:cubicBezTo>
                <a:cubicBezTo>
                  <a:pt x="4739" y="6553"/>
                  <a:pt x="4704" y="6755"/>
                  <a:pt x="4549" y="6863"/>
                </a:cubicBezTo>
                <a:lnTo>
                  <a:pt x="3954" y="7303"/>
                </a:lnTo>
                <a:cubicBezTo>
                  <a:pt x="3898" y="7331"/>
                  <a:pt x="3829" y="7358"/>
                  <a:pt x="3767" y="7358"/>
                </a:cubicBezTo>
                <a:cubicBezTo>
                  <a:pt x="3749" y="7358"/>
                  <a:pt x="3732" y="7356"/>
                  <a:pt x="3715" y="7351"/>
                </a:cubicBezTo>
                <a:cubicBezTo>
                  <a:pt x="3620" y="7339"/>
                  <a:pt x="3549" y="7303"/>
                  <a:pt x="3513" y="7220"/>
                </a:cubicBezTo>
                <a:cubicBezTo>
                  <a:pt x="3406" y="7077"/>
                  <a:pt x="3430" y="6863"/>
                  <a:pt x="3584" y="6755"/>
                </a:cubicBezTo>
                <a:lnTo>
                  <a:pt x="4144" y="6363"/>
                </a:lnTo>
                <a:lnTo>
                  <a:pt x="4168" y="6339"/>
                </a:lnTo>
                <a:cubicBezTo>
                  <a:pt x="4226" y="6300"/>
                  <a:pt x="4292" y="6281"/>
                  <a:pt x="4359" y="6281"/>
                </a:cubicBezTo>
                <a:close/>
                <a:moveTo>
                  <a:pt x="2870" y="2553"/>
                </a:moveTo>
                <a:lnTo>
                  <a:pt x="3156" y="2707"/>
                </a:lnTo>
                <a:cubicBezTo>
                  <a:pt x="3173" y="2725"/>
                  <a:pt x="3197" y="2736"/>
                  <a:pt x="3218" y="2736"/>
                </a:cubicBezTo>
                <a:cubicBezTo>
                  <a:pt x="3226" y="2736"/>
                  <a:pt x="3233" y="2734"/>
                  <a:pt x="3239" y="2731"/>
                </a:cubicBezTo>
                <a:lnTo>
                  <a:pt x="3942" y="2636"/>
                </a:lnTo>
                <a:lnTo>
                  <a:pt x="4192" y="2743"/>
                </a:lnTo>
                <a:lnTo>
                  <a:pt x="4049" y="3338"/>
                </a:lnTo>
                <a:lnTo>
                  <a:pt x="4049" y="3362"/>
                </a:lnTo>
                <a:lnTo>
                  <a:pt x="4049" y="4648"/>
                </a:lnTo>
                <a:cubicBezTo>
                  <a:pt x="4049" y="5077"/>
                  <a:pt x="4406" y="5434"/>
                  <a:pt x="4835" y="5434"/>
                </a:cubicBezTo>
                <a:cubicBezTo>
                  <a:pt x="5263" y="5434"/>
                  <a:pt x="5620" y="5077"/>
                  <a:pt x="5620" y="4648"/>
                </a:cubicBezTo>
                <a:lnTo>
                  <a:pt x="5620" y="3410"/>
                </a:lnTo>
                <a:lnTo>
                  <a:pt x="5656" y="3362"/>
                </a:lnTo>
                <a:lnTo>
                  <a:pt x="8776" y="5065"/>
                </a:lnTo>
                <a:cubicBezTo>
                  <a:pt x="8942" y="5184"/>
                  <a:pt x="9002" y="5374"/>
                  <a:pt x="8907" y="5541"/>
                </a:cubicBezTo>
                <a:cubicBezTo>
                  <a:pt x="8850" y="5654"/>
                  <a:pt x="8745" y="5717"/>
                  <a:pt x="8631" y="5717"/>
                </a:cubicBezTo>
                <a:cubicBezTo>
                  <a:pt x="8576" y="5717"/>
                  <a:pt x="8520" y="5703"/>
                  <a:pt x="8466" y="5672"/>
                </a:cubicBezTo>
                <a:lnTo>
                  <a:pt x="6740" y="4743"/>
                </a:lnTo>
                <a:cubicBezTo>
                  <a:pt x="6711" y="4727"/>
                  <a:pt x="6682" y="4719"/>
                  <a:pt x="6655" y="4719"/>
                </a:cubicBezTo>
                <a:cubicBezTo>
                  <a:pt x="6603" y="4719"/>
                  <a:pt x="6557" y="4748"/>
                  <a:pt x="6525" y="4803"/>
                </a:cubicBezTo>
                <a:cubicBezTo>
                  <a:pt x="6490" y="4874"/>
                  <a:pt x="6513" y="4958"/>
                  <a:pt x="6585" y="5005"/>
                </a:cubicBezTo>
                <a:lnTo>
                  <a:pt x="8037" y="5791"/>
                </a:lnTo>
                <a:cubicBezTo>
                  <a:pt x="8192" y="5886"/>
                  <a:pt x="8252" y="6077"/>
                  <a:pt x="8168" y="6243"/>
                </a:cubicBezTo>
                <a:cubicBezTo>
                  <a:pt x="8104" y="6356"/>
                  <a:pt x="7996" y="6415"/>
                  <a:pt x="7881" y="6415"/>
                </a:cubicBezTo>
                <a:cubicBezTo>
                  <a:pt x="7826" y="6415"/>
                  <a:pt x="7770" y="6401"/>
                  <a:pt x="7716" y="6374"/>
                </a:cubicBezTo>
                <a:lnTo>
                  <a:pt x="6251" y="5565"/>
                </a:lnTo>
                <a:cubicBezTo>
                  <a:pt x="6226" y="5554"/>
                  <a:pt x="6200" y="5548"/>
                  <a:pt x="6175" y="5548"/>
                </a:cubicBezTo>
                <a:cubicBezTo>
                  <a:pt x="6120" y="5548"/>
                  <a:pt x="6070" y="5575"/>
                  <a:pt x="6037" y="5624"/>
                </a:cubicBezTo>
                <a:cubicBezTo>
                  <a:pt x="5990" y="5708"/>
                  <a:pt x="6025" y="5791"/>
                  <a:pt x="6097" y="5839"/>
                </a:cubicBezTo>
                <a:lnTo>
                  <a:pt x="7287" y="6493"/>
                </a:lnTo>
                <a:cubicBezTo>
                  <a:pt x="7454" y="6577"/>
                  <a:pt x="7514" y="6779"/>
                  <a:pt x="7418" y="6934"/>
                </a:cubicBezTo>
                <a:cubicBezTo>
                  <a:pt x="7360" y="7050"/>
                  <a:pt x="7250" y="7114"/>
                  <a:pt x="7132" y="7114"/>
                </a:cubicBezTo>
                <a:cubicBezTo>
                  <a:pt x="7081" y="7114"/>
                  <a:pt x="7028" y="7102"/>
                  <a:pt x="6978" y="7077"/>
                </a:cubicBezTo>
                <a:lnTo>
                  <a:pt x="5728" y="6386"/>
                </a:lnTo>
                <a:cubicBezTo>
                  <a:pt x="5705" y="6371"/>
                  <a:pt x="5680" y="6365"/>
                  <a:pt x="5655" y="6365"/>
                </a:cubicBezTo>
                <a:cubicBezTo>
                  <a:pt x="5601" y="6365"/>
                  <a:pt x="5546" y="6397"/>
                  <a:pt x="5513" y="6446"/>
                </a:cubicBezTo>
                <a:cubicBezTo>
                  <a:pt x="5478" y="6517"/>
                  <a:pt x="5501" y="6613"/>
                  <a:pt x="5573" y="6660"/>
                </a:cubicBezTo>
                <a:lnTo>
                  <a:pt x="6549" y="7172"/>
                </a:lnTo>
                <a:cubicBezTo>
                  <a:pt x="6704" y="7267"/>
                  <a:pt x="6763" y="7458"/>
                  <a:pt x="6680" y="7625"/>
                </a:cubicBezTo>
                <a:cubicBezTo>
                  <a:pt x="6616" y="7737"/>
                  <a:pt x="6508" y="7801"/>
                  <a:pt x="6393" y="7801"/>
                </a:cubicBezTo>
                <a:cubicBezTo>
                  <a:pt x="6338" y="7801"/>
                  <a:pt x="6282" y="7786"/>
                  <a:pt x="6228" y="7756"/>
                </a:cubicBezTo>
                <a:lnTo>
                  <a:pt x="5549" y="7386"/>
                </a:lnTo>
                <a:cubicBezTo>
                  <a:pt x="5549" y="7255"/>
                  <a:pt x="5501" y="7101"/>
                  <a:pt x="5406" y="6994"/>
                </a:cubicBezTo>
                <a:cubicBezTo>
                  <a:pt x="5299" y="6851"/>
                  <a:pt x="5132" y="6755"/>
                  <a:pt x="4954" y="6744"/>
                </a:cubicBezTo>
                <a:lnTo>
                  <a:pt x="4954" y="6696"/>
                </a:lnTo>
                <a:cubicBezTo>
                  <a:pt x="4977" y="6541"/>
                  <a:pt x="4930" y="6363"/>
                  <a:pt x="4835" y="6220"/>
                </a:cubicBezTo>
                <a:cubicBezTo>
                  <a:pt x="4716" y="6077"/>
                  <a:pt x="4549" y="5982"/>
                  <a:pt x="4370" y="5970"/>
                </a:cubicBezTo>
                <a:lnTo>
                  <a:pt x="4370" y="5922"/>
                </a:lnTo>
                <a:cubicBezTo>
                  <a:pt x="4406" y="5767"/>
                  <a:pt x="4358" y="5589"/>
                  <a:pt x="4251" y="5446"/>
                </a:cubicBezTo>
                <a:cubicBezTo>
                  <a:pt x="4132" y="5303"/>
                  <a:pt x="3965" y="5208"/>
                  <a:pt x="3787" y="5196"/>
                </a:cubicBezTo>
                <a:lnTo>
                  <a:pt x="3787" y="5148"/>
                </a:lnTo>
                <a:cubicBezTo>
                  <a:pt x="3823" y="4993"/>
                  <a:pt x="3775" y="4815"/>
                  <a:pt x="3668" y="4672"/>
                </a:cubicBezTo>
                <a:cubicBezTo>
                  <a:pt x="3547" y="4516"/>
                  <a:pt x="3359" y="4432"/>
                  <a:pt x="3172" y="4432"/>
                </a:cubicBezTo>
                <a:cubicBezTo>
                  <a:pt x="3044" y="4432"/>
                  <a:pt x="2917" y="4471"/>
                  <a:pt x="2811" y="4553"/>
                </a:cubicBezTo>
                <a:lnTo>
                  <a:pt x="1763" y="5315"/>
                </a:lnTo>
                <a:lnTo>
                  <a:pt x="1394" y="5112"/>
                </a:lnTo>
                <a:lnTo>
                  <a:pt x="2870" y="2553"/>
                </a:lnTo>
                <a:close/>
                <a:moveTo>
                  <a:pt x="4936" y="7026"/>
                </a:moveTo>
                <a:cubicBezTo>
                  <a:pt x="5036" y="7026"/>
                  <a:pt x="5132" y="7070"/>
                  <a:pt x="5204" y="7148"/>
                </a:cubicBezTo>
                <a:cubicBezTo>
                  <a:pt x="5251" y="7244"/>
                  <a:pt x="5275" y="7315"/>
                  <a:pt x="5263" y="7398"/>
                </a:cubicBezTo>
                <a:cubicBezTo>
                  <a:pt x="5251" y="7494"/>
                  <a:pt x="5204" y="7565"/>
                  <a:pt x="5132" y="7625"/>
                </a:cubicBezTo>
                <a:lnTo>
                  <a:pt x="4787" y="7875"/>
                </a:lnTo>
                <a:cubicBezTo>
                  <a:pt x="4729" y="7918"/>
                  <a:pt x="4658" y="7940"/>
                  <a:pt x="4588" y="7940"/>
                </a:cubicBezTo>
                <a:cubicBezTo>
                  <a:pt x="4487" y="7940"/>
                  <a:pt x="4386" y="7895"/>
                  <a:pt x="4323" y="7803"/>
                </a:cubicBezTo>
                <a:cubicBezTo>
                  <a:pt x="4215" y="7660"/>
                  <a:pt x="4251" y="7446"/>
                  <a:pt x="4406" y="7339"/>
                </a:cubicBezTo>
                <a:lnTo>
                  <a:pt x="4727" y="7101"/>
                </a:lnTo>
                <a:lnTo>
                  <a:pt x="4739" y="7089"/>
                </a:lnTo>
                <a:cubicBezTo>
                  <a:pt x="4802" y="7046"/>
                  <a:pt x="4870" y="7026"/>
                  <a:pt x="4936" y="7026"/>
                </a:cubicBezTo>
                <a:close/>
                <a:moveTo>
                  <a:pt x="180" y="0"/>
                </a:moveTo>
                <a:cubicBezTo>
                  <a:pt x="125" y="0"/>
                  <a:pt x="69" y="27"/>
                  <a:pt x="36" y="76"/>
                </a:cubicBezTo>
                <a:cubicBezTo>
                  <a:pt x="1" y="159"/>
                  <a:pt x="24" y="243"/>
                  <a:pt x="96" y="290"/>
                </a:cubicBezTo>
                <a:lnTo>
                  <a:pt x="2382" y="1600"/>
                </a:lnTo>
                <a:lnTo>
                  <a:pt x="405" y="5005"/>
                </a:lnTo>
                <a:lnTo>
                  <a:pt x="251" y="4922"/>
                </a:lnTo>
                <a:cubicBezTo>
                  <a:pt x="221" y="4905"/>
                  <a:pt x="192" y="4897"/>
                  <a:pt x="164" y="4897"/>
                </a:cubicBezTo>
                <a:cubicBezTo>
                  <a:pt x="113" y="4897"/>
                  <a:pt x="67" y="4923"/>
                  <a:pt x="36" y="4969"/>
                </a:cubicBezTo>
                <a:cubicBezTo>
                  <a:pt x="1" y="5053"/>
                  <a:pt x="24" y="5136"/>
                  <a:pt x="96" y="5184"/>
                </a:cubicBezTo>
                <a:lnTo>
                  <a:pt x="882" y="5648"/>
                </a:lnTo>
                <a:cubicBezTo>
                  <a:pt x="908" y="5663"/>
                  <a:pt x="934" y="5670"/>
                  <a:pt x="959" y="5670"/>
                </a:cubicBezTo>
                <a:cubicBezTo>
                  <a:pt x="1014" y="5670"/>
                  <a:pt x="1063" y="5638"/>
                  <a:pt x="1096" y="5589"/>
                </a:cubicBezTo>
                <a:lnTo>
                  <a:pt x="1215" y="5398"/>
                </a:lnTo>
                <a:lnTo>
                  <a:pt x="1537" y="5565"/>
                </a:lnTo>
                <a:cubicBezTo>
                  <a:pt x="1441" y="5779"/>
                  <a:pt x="1453" y="6029"/>
                  <a:pt x="1584" y="6220"/>
                </a:cubicBezTo>
                <a:cubicBezTo>
                  <a:pt x="1703" y="6386"/>
                  <a:pt x="1894" y="6482"/>
                  <a:pt x="2096" y="6482"/>
                </a:cubicBezTo>
                <a:cubicBezTo>
                  <a:pt x="2156" y="6482"/>
                  <a:pt x="2227" y="6458"/>
                  <a:pt x="2287" y="6446"/>
                </a:cubicBezTo>
                <a:cubicBezTo>
                  <a:pt x="2287" y="6577"/>
                  <a:pt x="2334" y="6720"/>
                  <a:pt x="2406" y="6815"/>
                </a:cubicBezTo>
                <a:cubicBezTo>
                  <a:pt x="2525" y="6982"/>
                  <a:pt x="2715" y="7077"/>
                  <a:pt x="2906" y="7077"/>
                </a:cubicBezTo>
                <a:cubicBezTo>
                  <a:pt x="2965" y="7077"/>
                  <a:pt x="3049" y="7053"/>
                  <a:pt x="3108" y="7041"/>
                </a:cubicBezTo>
                <a:cubicBezTo>
                  <a:pt x="3108" y="7160"/>
                  <a:pt x="3144" y="7291"/>
                  <a:pt x="3227" y="7398"/>
                </a:cubicBezTo>
                <a:cubicBezTo>
                  <a:pt x="3323" y="7529"/>
                  <a:pt x="3465" y="7625"/>
                  <a:pt x="3644" y="7648"/>
                </a:cubicBezTo>
                <a:cubicBezTo>
                  <a:pt x="3668" y="7648"/>
                  <a:pt x="3715" y="7672"/>
                  <a:pt x="3739" y="7672"/>
                </a:cubicBezTo>
                <a:cubicBezTo>
                  <a:pt x="3799" y="7672"/>
                  <a:pt x="3882" y="7648"/>
                  <a:pt x="3942" y="7636"/>
                </a:cubicBezTo>
                <a:cubicBezTo>
                  <a:pt x="3942" y="7767"/>
                  <a:pt x="3977" y="7886"/>
                  <a:pt x="4061" y="7994"/>
                </a:cubicBezTo>
                <a:cubicBezTo>
                  <a:pt x="4156" y="8125"/>
                  <a:pt x="4299" y="8220"/>
                  <a:pt x="4477" y="8244"/>
                </a:cubicBezTo>
                <a:cubicBezTo>
                  <a:pt x="4501" y="8244"/>
                  <a:pt x="4549" y="8267"/>
                  <a:pt x="4573" y="8267"/>
                </a:cubicBezTo>
                <a:cubicBezTo>
                  <a:pt x="4716" y="8267"/>
                  <a:pt x="4835" y="8220"/>
                  <a:pt x="4954" y="8148"/>
                </a:cubicBezTo>
                <a:lnTo>
                  <a:pt x="5287" y="7886"/>
                </a:lnTo>
                <a:cubicBezTo>
                  <a:pt x="5370" y="7827"/>
                  <a:pt x="5430" y="7767"/>
                  <a:pt x="5466" y="7684"/>
                </a:cubicBezTo>
                <a:lnTo>
                  <a:pt x="6085" y="8029"/>
                </a:lnTo>
                <a:cubicBezTo>
                  <a:pt x="6168" y="8077"/>
                  <a:pt x="6275" y="8101"/>
                  <a:pt x="6382" y="8101"/>
                </a:cubicBezTo>
                <a:cubicBezTo>
                  <a:pt x="6442" y="8101"/>
                  <a:pt x="6501" y="8089"/>
                  <a:pt x="6561" y="8077"/>
                </a:cubicBezTo>
                <a:cubicBezTo>
                  <a:pt x="6716" y="8029"/>
                  <a:pt x="6859" y="7922"/>
                  <a:pt x="6930" y="7779"/>
                </a:cubicBezTo>
                <a:cubicBezTo>
                  <a:pt x="6990" y="7648"/>
                  <a:pt x="7013" y="7529"/>
                  <a:pt x="7002" y="7398"/>
                </a:cubicBezTo>
                <a:cubicBezTo>
                  <a:pt x="7049" y="7398"/>
                  <a:pt x="7073" y="7422"/>
                  <a:pt x="7121" y="7422"/>
                </a:cubicBezTo>
                <a:cubicBezTo>
                  <a:pt x="7347" y="7422"/>
                  <a:pt x="7573" y="7303"/>
                  <a:pt x="7668" y="7089"/>
                </a:cubicBezTo>
                <a:cubicBezTo>
                  <a:pt x="7728" y="6970"/>
                  <a:pt x="7764" y="6839"/>
                  <a:pt x="7752" y="6720"/>
                </a:cubicBezTo>
                <a:cubicBezTo>
                  <a:pt x="7787" y="6720"/>
                  <a:pt x="7823" y="6732"/>
                  <a:pt x="7871" y="6732"/>
                </a:cubicBezTo>
                <a:cubicBezTo>
                  <a:pt x="8085" y="6732"/>
                  <a:pt x="8311" y="6613"/>
                  <a:pt x="8418" y="6410"/>
                </a:cubicBezTo>
                <a:cubicBezTo>
                  <a:pt x="8478" y="6291"/>
                  <a:pt x="8502" y="6172"/>
                  <a:pt x="8490" y="6029"/>
                </a:cubicBezTo>
                <a:cubicBezTo>
                  <a:pt x="8537" y="6029"/>
                  <a:pt x="8561" y="6053"/>
                  <a:pt x="8609" y="6053"/>
                </a:cubicBezTo>
                <a:cubicBezTo>
                  <a:pt x="8668" y="6053"/>
                  <a:pt x="8728" y="6029"/>
                  <a:pt x="8787" y="6017"/>
                </a:cubicBezTo>
                <a:cubicBezTo>
                  <a:pt x="8954" y="5970"/>
                  <a:pt x="9085" y="5874"/>
                  <a:pt x="9157" y="5720"/>
                </a:cubicBezTo>
                <a:cubicBezTo>
                  <a:pt x="9240" y="5577"/>
                  <a:pt x="9264" y="5410"/>
                  <a:pt x="9204" y="5243"/>
                </a:cubicBezTo>
                <a:cubicBezTo>
                  <a:pt x="9192" y="5196"/>
                  <a:pt x="9180" y="5172"/>
                  <a:pt x="9157" y="5136"/>
                </a:cubicBezTo>
                <a:lnTo>
                  <a:pt x="9430" y="4946"/>
                </a:lnTo>
                <a:lnTo>
                  <a:pt x="9561" y="5124"/>
                </a:lnTo>
                <a:cubicBezTo>
                  <a:pt x="9591" y="5161"/>
                  <a:pt x="9644" y="5180"/>
                  <a:pt x="9694" y="5180"/>
                </a:cubicBezTo>
                <a:cubicBezTo>
                  <a:pt x="9724" y="5180"/>
                  <a:pt x="9753" y="5173"/>
                  <a:pt x="9776" y="5160"/>
                </a:cubicBezTo>
                <a:lnTo>
                  <a:pt x="10192" y="4827"/>
                </a:lnTo>
                <a:cubicBezTo>
                  <a:pt x="10264" y="4743"/>
                  <a:pt x="10276" y="4648"/>
                  <a:pt x="10240" y="4577"/>
                </a:cubicBezTo>
                <a:cubicBezTo>
                  <a:pt x="10210" y="4539"/>
                  <a:pt x="10157" y="4521"/>
                  <a:pt x="10107" y="4521"/>
                </a:cubicBezTo>
                <a:cubicBezTo>
                  <a:pt x="10077" y="4521"/>
                  <a:pt x="10048" y="4527"/>
                  <a:pt x="10026" y="4541"/>
                </a:cubicBezTo>
                <a:lnTo>
                  <a:pt x="9728" y="4779"/>
                </a:lnTo>
                <a:lnTo>
                  <a:pt x="7347" y="1671"/>
                </a:lnTo>
                <a:lnTo>
                  <a:pt x="8704" y="790"/>
                </a:lnTo>
                <a:cubicBezTo>
                  <a:pt x="8776" y="755"/>
                  <a:pt x="8787" y="659"/>
                  <a:pt x="8752" y="588"/>
                </a:cubicBezTo>
                <a:cubicBezTo>
                  <a:pt x="8721" y="542"/>
                  <a:pt x="8670" y="516"/>
                  <a:pt x="8619" y="516"/>
                </a:cubicBezTo>
                <a:cubicBezTo>
                  <a:pt x="8591" y="516"/>
                  <a:pt x="8563" y="523"/>
                  <a:pt x="8537" y="540"/>
                </a:cubicBezTo>
                <a:lnTo>
                  <a:pt x="7049" y="1493"/>
                </a:lnTo>
                <a:cubicBezTo>
                  <a:pt x="6978" y="1540"/>
                  <a:pt x="6966" y="1648"/>
                  <a:pt x="7002" y="1719"/>
                </a:cubicBezTo>
                <a:lnTo>
                  <a:pt x="7275" y="2076"/>
                </a:lnTo>
                <a:lnTo>
                  <a:pt x="7085" y="2219"/>
                </a:lnTo>
                <a:lnTo>
                  <a:pt x="6311" y="1969"/>
                </a:lnTo>
                <a:cubicBezTo>
                  <a:pt x="6287" y="1969"/>
                  <a:pt x="6275" y="1957"/>
                  <a:pt x="6263" y="1957"/>
                </a:cubicBezTo>
                <a:lnTo>
                  <a:pt x="4501" y="1957"/>
                </a:lnTo>
                <a:cubicBezTo>
                  <a:pt x="4430" y="1957"/>
                  <a:pt x="4370" y="2005"/>
                  <a:pt x="4358" y="2076"/>
                </a:cubicBezTo>
                <a:lnTo>
                  <a:pt x="4251" y="2481"/>
                </a:lnTo>
                <a:lnTo>
                  <a:pt x="4001" y="2374"/>
                </a:lnTo>
                <a:cubicBezTo>
                  <a:pt x="3965" y="2362"/>
                  <a:pt x="3954" y="2362"/>
                  <a:pt x="3930" y="2362"/>
                </a:cubicBezTo>
                <a:lnTo>
                  <a:pt x="3227" y="2433"/>
                </a:lnTo>
                <a:lnTo>
                  <a:pt x="2989" y="2302"/>
                </a:lnTo>
                <a:lnTo>
                  <a:pt x="3215" y="1910"/>
                </a:lnTo>
                <a:cubicBezTo>
                  <a:pt x="3251" y="1838"/>
                  <a:pt x="3227" y="1743"/>
                  <a:pt x="3156" y="1707"/>
                </a:cubicBezTo>
                <a:lnTo>
                  <a:pt x="251" y="16"/>
                </a:lnTo>
                <a:cubicBezTo>
                  <a:pt x="229" y="5"/>
                  <a:pt x="204" y="0"/>
                  <a:pt x="180"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437105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 name="Text Placeholder 1">
            <a:extLst>
              <a:ext uri="{FF2B5EF4-FFF2-40B4-BE49-F238E27FC236}">
                <a16:creationId xmlns:a16="http://schemas.microsoft.com/office/drawing/2014/main" id="{723FF2E0-83CD-0D5D-A6BE-B8950BEEC979}"/>
              </a:ext>
            </a:extLst>
          </p:cNvPr>
          <p:cNvSpPr>
            <a:spLocks noGrp="1"/>
          </p:cNvSpPr>
          <p:nvPr>
            <p:ph type="body" idx="1"/>
          </p:nvPr>
        </p:nvSpPr>
        <p:spPr>
          <a:xfrm>
            <a:off x="527565" y="222555"/>
            <a:ext cx="4532115" cy="3084525"/>
          </a:xfrm>
        </p:spPr>
        <p:txBody>
          <a:bodyPr/>
          <a:lstStyle/>
          <a:p>
            <a:pPr marL="152400" indent="0">
              <a:buNone/>
            </a:pPr>
            <a:r>
              <a:rPr lang="en-US" sz="2000" dirty="0">
                <a:latin typeface="Viga" panose="020B0604020202020204" charset="0"/>
              </a:rPr>
              <a:t>     TEAM MEMBERS</a:t>
            </a:r>
          </a:p>
          <a:p>
            <a:pPr marL="152400" indent="0">
              <a:buNone/>
            </a:pPr>
            <a:endParaRPr lang="en-US" sz="2000" dirty="0">
              <a:latin typeface="Viga" panose="020B0604020202020204" charset="0"/>
            </a:endParaRPr>
          </a:p>
          <a:p>
            <a:pPr marL="152400" indent="0">
              <a:buNone/>
            </a:pPr>
            <a:r>
              <a:rPr lang="en-IN" sz="1600" dirty="0">
                <a:latin typeface="DM Sans" pitchFamily="2" charset="0"/>
              </a:rPr>
              <a:t>Jay                          </a:t>
            </a:r>
            <a:r>
              <a:rPr lang="en-IN" sz="1600" dirty="0" err="1">
                <a:latin typeface="DM Sans" pitchFamily="2" charset="0"/>
              </a:rPr>
              <a:t>Sakshee</a:t>
            </a:r>
            <a:endParaRPr lang="en-IN" sz="1600" dirty="0">
              <a:latin typeface="DM Sans" pitchFamily="2" charset="0"/>
            </a:endParaRPr>
          </a:p>
          <a:p>
            <a:pPr marL="152400" indent="0">
              <a:buNone/>
            </a:pPr>
            <a:r>
              <a:rPr lang="en-IN" sz="1600" dirty="0">
                <a:latin typeface="DM Sans" pitchFamily="2" charset="0"/>
              </a:rPr>
              <a:t>Niyati                      Shubham</a:t>
            </a:r>
          </a:p>
          <a:p>
            <a:pPr marL="152400" indent="0">
              <a:buNone/>
            </a:pPr>
            <a:r>
              <a:rPr lang="en-IN" sz="1600" dirty="0">
                <a:latin typeface="DM Sans" pitchFamily="2" charset="0"/>
              </a:rPr>
              <a:t>Pawan                     Ahmed</a:t>
            </a:r>
          </a:p>
          <a:p>
            <a:pPr marL="152400" indent="0">
              <a:buNone/>
            </a:pPr>
            <a:r>
              <a:rPr lang="en-IN" sz="1600" dirty="0">
                <a:latin typeface="DM Sans" pitchFamily="2" charset="0"/>
              </a:rPr>
              <a:t>Aditya                     Ayaan</a:t>
            </a:r>
          </a:p>
          <a:p>
            <a:pPr marL="152400" indent="0">
              <a:buNone/>
            </a:pPr>
            <a:r>
              <a:rPr lang="en-IN" sz="1600" dirty="0" err="1">
                <a:latin typeface="DM Sans" pitchFamily="2" charset="0"/>
              </a:rPr>
              <a:t>Jiyanshu</a:t>
            </a:r>
            <a:r>
              <a:rPr lang="en-IN" sz="1600" dirty="0">
                <a:latin typeface="DM Sans" pitchFamily="2" charset="0"/>
              </a:rPr>
              <a:t>                 Prince</a:t>
            </a:r>
          </a:p>
          <a:p>
            <a:pPr marL="152400" indent="0">
              <a:buNone/>
            </a:pPr>
            <a:r>
              <a:rPr lang="en-IN" sz="1600" dirty="0">
                <a:latin typeface="DM Sans" pitchFamily="2" charset="0"/>
              </a:rPr>
              <a:t>Aasif                        Kirti</a:t>
            </a:r>
          </a:p>
          <a:p>
            <a:pPr marL="152400" indent="0">
              <a:buNone/>
            </a:pPr>
            <a:r>
              <a:rPr lang="en-IN" sz="1600" dirty="0">
                <a:latin typeface="DM Sans" pitchFamily="2" charset="0"/>
              </a:rPr>
              <a:t>Mrunal                    Omkar</a:t>
            </a:r>
          </a:p>
          <a:p>
            <a:pPr marL="152400" indent="0">
              <a:buNone/>
            </a:pPr>
            <a:r>
              <a:rPr lang="en-IN" sz="1600" dirty="0">
                <a:latin typeface="DM Sans" pitchFamily="2" charset="0"/>
              </a:rPr>
              <a:t>Piyush                    </a:t>
            </a:r>
            <a:r>
              <a:rPr lang="en-IN" sz="1600" dirty="0" err="1">
                <a:latin typeface="DM Sans" pitchFamily="2" charset="0"/>
              </a:rPr>
              <a:t>Sampada</a:t>
            </a:r>
            <a:endParaRPr lang="en-IN" sz="1600" dirty="0">
              <a:latin typeface="DM Sans" pitchFamily="2" charset="0"/>
            </a:endParaRPr>
          </a:p>
          <a:p>
            <a:pPr marL="152400" indent="0">
              <a:buNone/>
            </a:pPr>
            <a:r>
              <a:rPr lang="en-IN" sz="1600" dirty="0">
                <a:latin typeface="DM Sans" pitchFamily="2" charset="0"/>
              </a:rPr>
              <a:t>Prathmesh            Anubhav</a:t>
            </a:r>
          </a:p>
          <a:p>
            <a:pPr marL="152400" indent="0">
              <a:buNone/>
            </a:pPr>
            <a:r>
              <a:rPr lang="en-IN" sz="1600" dirty="0">
                <a:latin typeface="DM Sans" pitchFamily="2" charset="0"/>
              </a:rPr>
              <a:t>Harsh</a:t>
            </a:r>
          </a:p>
        </p:txBody>
      </p:sp>
      <p:pic>
        <p:nvPicPr>
          <p:cNvPr id="7" name="Picture 6">
            <a:extLst>
              <a:ext uri="{FF2B5EF4-FFF2-40B4-BE49-F238E27FC236}">
                <a16:creationId xmlns:a16="http://schemas.microsoft.com/office/drawing/2014/main" id="{E41BCB29-5C06-A020-AD41-3067BB02BD2F}"/>
              </a:ext>
            </a:extLst>
          </p:cNvPr>
          <p:cNvPicPr>
            <a:picLocks noChangeAspect="1"/>
          </p:cNvPicPr>
          <p:nvPr/>
        </p:nvPicPr>
        <p:blipFill>
          <a:blip r:embed="rId3"/>
          <a:stretch>
            <a:fillRect/>
          </a:stretch>
        </p:blipFill>
        <p:spPr>
          <a:xfrm>
            <a:off x="4099561" y="974446"/>
            <a:ext cx="4730694" cy="3610929"/>
          </a:xfrm>
          <a:prstGeom prst="rect">
            <a:avLst/>
          </a:prstGeom>
        </p:spPr>
      </p:pic>
    </p:spTree>
    <p:extLst>
      <p:ext uri="{BB962C8B-B14F-4D97-AF65-F5344CB8AC3E}">
        <p14:creationId xmlns:p14="http://schemas.microsoft.com/office/powerpoint/2010/main" val="18879468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D4ACD12-2E61-C788-27DF-24C88C876BAC}"/>
              </a:ext>
            </a:extLst>
          </p:cNvPr>
          <p:cNvSpPr>
            <a:spLocks noGrp="1"/>
          </p:cNvSpPr>
          <p:nvPr>
            <p:ph type="title"/>
          </p:nvPr>
        </p:nvSpPr>
        <p:spPr>
          <a:xfrm>
            <a:off x="565665" y="1885035"/>
            <a:ext cx="6084000" cy="539700"/>
          </a:xfrm>
        </p:spPr>
        <p:txBody>
          <a:bodyPr/>
          <a:lstStyle/>
          <a:p>
            <a:r>
              <a:rPr lang="en-US" sz="6000" dirty="0"/>
              <a:t>THANK YOU! </a:t>
            </a:r>
            <a:endParaRPr lang="en-IN" sz="6000" dirty="0"/>
          </a:p>
        </p:txBody>
      </p:sp>
      <p:pic>
        <p:nvPicPr>
          <p:cNvPr id="4" name="Picture 3">
            <a:extLst>
              <a:ext uri="{FF2B5EF4-FFF2-40B4-BE49-F238E27FC236}">
                <a16:creationId xmlns:a16="http://schemas.microsoft.com/office/drawing/2014/main" id="{75142655-ECBC-1AE5-8C10-A1E861C5F830}"/>
              </a:ext>
            </a:extLst>
          </p:cNvPr>
          <p:cNvPicPr>
            <a:picLocks noChangeAspect="1"/>
          </p:cNvPicPr>
          <p:nvPr/>
        </p:nvPicPr>
        <p:blipFill>
          <a:blip r:embed="rId2"/>
          <a:stretch>
            <a:fillRect/>
          </a:stretch>
        </p:blipFill>
        <p:spPr>
          <a:xfrm>
            <a:off x="5756016" y="1016437"/>
            <a:ext cx="3042168" cy="2816596"/>
          </a:xfrm>
          <a:prstGeom prst="rect">
            <a:avLst/>
          </a:prstGeom>
        </p:spPr>
      </p:pic>
      <p:pic>
        <p:nvPicPr>
          <p:cNvPr id="70" name="Picture 69">
            <a:extLst>
              <a:ext uri="{FF2B5EF4-FFF2-40B4-BE49-F238E27FC236}">
                <a16:creationId xmlns:a16="http://schemas.microsoft.com/office/drawing/2014/main" id="{6E084207-8D4F-DC07-8CBD-BB608732AC89}"/>
              </a:ext>
            </a:extLst>
          </p:cNvPr>
          <p:cNvPicPr>
            <a:picLocks noChangeAspect="1"/>
          </p:cNvPicPr>
          <p:nvPr/>
        </p:nvPicPr>
        <p:blipFill>
          <a:blip r:embed="rId3"/>
          <a:stretch>
            <a:fillRect/>
          </a:stretch>
        </p:blipFill>
        <p:spPr>
          <a:xfrm>
            <a:off x="5756016" y="1073534"/>
            <a:ext cx="3042168" cy="2859272"/>
          </a:xfrm>
          <a:prstGeom prst="rect">
            <a:avLst/>
          </a:prstGeom>
        </p:spPr>
      </p:pic>
    </p:spTree>
    <p:extLst>
      <p:ext uri="{BB962C8B-B14F-4D97-AF65-F5344CB8AC3E}">
        <p14:creationId xmlns:p14="http://schemas.microsoft.com/office/powerpoint/2010/main" val="345840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28"/>
        <p:cNvGrpSpPr/>
        <p:nvPr/>
      </p:nvGrpSpPr>
      <p:grpSpPr>
        <a:xfrm>
          <a:off x="0" y="0"/>
          <a:ext cx="0" cy="0"/>
          <a:chOff x="0" y="0"/>
          <a:chExt cx="0" cy="0"/>
        </a:xfrm>
      </p:grpSpPr>
      <p:sp>
        <p:nvSpPr>
          <p:cNvPr id="1929" name="Google Shape;1929;p48"/>
          <p:cNvSpPr txBox="1">
            <a:spLocks noGrp="1"/>
          </p:cNvSpPr>
          <p:nvPr>
            <p:ph type="title"/>
          </p:nvPr>
        </p:nvSpPr>
        <p:spPr>
          <a:xfrm>
            <a:off x="2671510" y="193622"/>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PROJECT  OBJECTIVES </a:t>
            </a:r>
            <a:endParaRPr dirty="0"/>
          </a:p>
        </p:txBody>
      </p:sp>
      <p:grpSp>
        <p:nvGrpSpPr>
          <p:cNvPr id="1930" name="Google Shape;1930;p48"/>
          <p:cNvGrpSpPr/>
          <p:nvPr/>
        </p:nvGrpSpPr>
        <p:grpSpPr>
          <a:xfrm>
            <a:off x="2813982" y="1592318"/>
            <a:ext cx="3516204" cy="3357560"/>
            <a:chOff x="1259200" y="508350"/>
            <a:chExt cx="5203025" cy="4968275"/>
          </a:xfrm>
        </p:grpSpPr>
        <p:sp>
          <p:nvSpPr>
            <p:cNvPr id="1931" name="Google Shape;1931;p48"/>
            <p:cNvSpPr/>
            <p:nvPr/>
          </p:nvSpPr>
          <p:spPr>
            <a:xfrm>
              <a:off x="3031800"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4"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48"/>
            <p:cNvSpPr/>
            <p:nvPr/>
          </p:nvSpPr>
          <p:spPr>
            <a:xfrm>
              <a:off x="3031800"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4" y="1901"/>
                  </a:lnTo>
                  <a:lnTo>
                    <a:pt x="8715"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48"/>
            <p:cNvSpPr/>
            <p:nvPr/>
          </p:nvSpPr>
          <p:spPr>
            <a:xfrm>
              <a:off x="3031800"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4"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48"/>
            <p:cNvSpPr/>
            <p:nvPr/>
          </p:nvSpPr>
          <p:spPr>
            <a:xfrm>
              <a:off x="3031800"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4" y="1901"/>
                  </a:lnTo>
                  <a:lnTo>
                    <a:pt x="8715"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48"/>
            <p:cNvSpPr/>
            <p:nvPr/>
          </p:nvSpPr>
          <p:spPr>
            <a:xfrm>
              <a:off x="3031800"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4"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48"/>
            <p:cNvSpPr/>
            <p:nvPr/>
          </p:nvSpPr>
          <p:spPr>
            <a:xfrm>
              <a:off x="4428175"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5"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48"/>
            <p:cNvSpPr/>
            <p:nvPr/>
          </p:nvSpPr>
          <p:spPr>
            <a:xfrm>
              <a:off x="5318675"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3"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48"/>
            <p:cNvSpPr/>
            <p:nvPr/>
          </p:nvSpPr>
          <p:spPr>
            <a:xfrm>
              <a:off x="4428175"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5" y="1901"/>
                  </a:lnTo>
                  <a:lnTo>
                    <a:pt x="8715"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48"/>
            <p:cNvSpPr/>
            <p:nvPr/>
          </p:nvSpPr>
          <p:spPr>
            <a:xfrm>
              <a:off x="5318675"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3"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48"/>
            <p:cNvSpPr/>
            <p:nvPr/>
          </p:nvSpPr>
          <p:spPr>
            <a:xfrm>
              <a:off x="5318675"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3" y="1901"/>
                  </a:lnTo>
                  <a:lnTo>
                    <a:pt x="8715"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8"/>
            <p:cNvSpPr/>
            <p:nvPr/>
          </p:nvSpPr>
          <p:spPr>
            <a:xfrm>
              <a:off x="4428175"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5"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48"/>
            <p:cNvSpPr/>
            <p:nvPr/>
          </p:nvSpPr>
          <p:spPr>
            <a:xfrm>
              <a:off x="4428175"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5" y="1901"/>
                  </a:lnTo>
                  <a:lnTo>
                    <a:pt x="8715"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48"/>
            <p:cNvSpPr/>
            <p:nvPr/>
          </p:nvSpPr>
          <p:spPr>
            <a:xfrm>
              <a:off x="5318675"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3" y="1901"/>
                  </a:lnTo>
                  <a:lnTo>
                    <a:pt x="8715"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48"/>
            <p:cNvSpPr/>
            <p:nvPr/>
          </p:nvSpPr>
          <p:spPr>
            <a:xfrm>
              <a:off x="4428175"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5"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48"/>
            <p:cNvSpPr/>
            <p:nvPr/>
          </p:nvSpPr>
          <p:spPr>
            <a:xfrm>
              <a:off x="5318675"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3"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48"/>
            <p:cNvSpPr/>
            <p:nvPr/>
          </p:nvSpPr>
          <p:spPr>
            <a:xfrm>
              <a:off x="3031800"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4"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48"/>
            <p:cNvSpPr/>
            <p:nvPr/>
          </p:nvSpPr>
          <p:spPr>
            <a:xfrm>
              <a:off x="3031800"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4" y="1901"/>
                  </a:lnTo>
                  <a:lnTo>
                    <a:pt x="8715"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48"/>
            <p:cNvSpPr/>
            <p:nvPr/>
          </p:nvSpPr>
          <p:spPr>
            <a:xfrm>
              <a:off x="3031800"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4"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48"/>
            <p:cNvSpPr/>
            <p:nvPr/>
          </p:nvSpPr>
          <p:spPr>
            <a:xfrm>
              <a:off x="3031800"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4" y="1901"/>
                  </a:lnTo>
                  <a:lnTo>
                    <a:pt x="8715"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48"/>
            <p:cNvSpPr/>
            <p:nvPr/>
          </p:nvSpPr>
          <p:spPr>
            <a:xfrm>
              <a:off x="3031800"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4"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48"/>
            <p:cNvSpPr/>
            <p:nvPr/>
          </p:nvSpPr>
          <p:spPr>
            <a:xfrm>
              <a:off x="4428175"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5"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48"/>
            <p:cNvSpPr/>
            <p:nvPr/>
          </p:nvSpPr>
          <p:spPr>
            <a:xfrm>
              <a:off x="5318675"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3"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48"/>
            <p:cNvSpPr/>
            <p:nvPr/>
          </p:nvSpPr>
          <p:spPr>
            <a:xfrm>
              <a:off x="4428175"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5" y="1901"/>
                  </a:lnTo>
                  <a:lnTo>
                    <a:pt x="8715"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48"/>
            <p:cNvSpPr/>
            <p:nvPr/>
          </p:nvSpPr>
          <p:spPr>
            <a:xfrm>
              <a:off x="5318675"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3"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8"/>
            <p:cNvSpPr/>
            <p:nvPr/>
          </p:nvSpPr>
          <p:spPr>
            <a:xfrm>
              <a:off x="5318675"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3" y="1901"/>
                  </a:lnTo>
                  <a:lnTo>
                    <a:pt x="8715"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8"/>
            <p:cNvSpPr/>
            <p:nvPr/>
          </p:nvSpPr>
          <p:spPr>
            <a:xfrm>
              <a:off x="4428175"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5"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48"/>
            <p:cNvSpPr/>
            <p:nvPr/>
          </p:nvSpPr>
          <p:spPr>
            <a:xfrm>
              <a:off x="4428175"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5" y="1901"/>
                  </a:lnTo>
                  <a:lnTo>
                    <a:pt x="8715"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48"/>
            <p:cNvSpPr/>
            <p:nvPr/>
          </p:nvSpPr>
          <p:spPr>
            <a:xfrm>
              <a:off x="5318675"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3" y="1901"/>
                  </a:lnTo>
                  <a:lnTo>
                    <a:pt x="8715"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8"/>
            <p:cNvSpPr/>
            <p:nvPr/>
          </p:nvSpPr>
          <p:spPr>
            <a:xfrm>
              <a:off x="4428175"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5"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48"/>
            <p:cNvSpPr/>
            <p:nvPr/>
          </p:nvSpPr>
          <p:spPr>
            <a:xfrm>
              <a:off x="5318675"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3"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48"/>
            <p:cNvSpPr/>
            <p:nvPr/>
          </p:nvSpPr>
          <p:spPr>
            <a:xfrm>
              <a:off x="2526325" y="5162250"/>
              <a:ext cx="1511925" cy="314375"/>
            </a:xfrm>
            <a:custGeom>
              <a:avLst/>
              <a:gdLst/>
              <a:ahLst/>
              <a:cxnLst/>
              <a:rect l="l" t="t" r="r" b="b"/>
              <a:pathLst>
                <a:path w="60477" h="12575" extrusionOk="0">
                  <a:moveTo>
                    <a:pt x="30239" y="0"/>
                  </a:moveTo>
                  <a:cubicBezTo>
                    <a:pt x="22219" y="0"/>
                    <a:pt x="14527" y="663"/>
                    <a:pt x="8857" y="1842"/>
                  </a:cubicBezTo>
                  <a:cubicBezTo>
                    <a:pt x="3186" y="3021"/>
                    <a:pt x="0" y="4620"/>
                    <a:pt x="0" y="6287"/>
                  </a:cubicBezTo>
                  <a:cubicBezTo>
                    <a:pt x="0" y="7955"/>
                    <a:pt x="3186" y="9554"/>
                    <a:pt x="8857" y="10733"/>
                  </a:cubicBezTo>
                  <a:cubicBezTo>
                    <a:pt x="14527" y="11912"/>
                    <a:pt x="22219" y="12575"/>
                    <a:pt x="30239" y="12575"/>
                  </a:cubicBezTo>
                  <a:cubicBezTo>
                    <a:pt x="38258" y="12575"/>
                    <a:pt x="45949" y="11912"/>
                    <a:pt x="51620" y="10733"/>
                  </a:cubicBezTo>
                  <a:cubicBezTo>
                    <a:pt x="57291" y="9554"/>
                    <a:pt x="60477" y="7955"/>
                    <a:pt x="60477" y="6287"/>
                  </a:cubicBezTo>
                  <a:cubicBezTo>
                    <a:pt x="60477" y="4620"/>
                    <a:pt x="57291" y="3021"/>
                    <a:pt x="51620" y="1842"/>
                  </a:cubicBezTo>
                  <a:cubicBezTo>
                    <a:pt x="45949" y="663"/>
                    <a:pt x="38258" y="0"/>
                    <a:pt x="302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48"/>
            <p:cNvSpPr/>
            <p:nvPr/>
          </p:nvSpPr>
          <p:spPr>
            <a:xfrm>
              <a:off x="3839425" y="1508400"/>
              <a:ext cx="622550" cy="510700"/>
            </a:xfrm>
            <a:custGeom>
              <a:avLst/>
              <a:gdLst/>
              <a:ahLst/>
              <a:cxnLst/>
              <a:rect l="l" t="t" r="r" b="b"/>
              <a:pathLst>
                <a:path w="24902" h="20428" extrusionOk="0">
                  <a:moveTo>
                    <a:pt x="19094" y="1"/>
                  </a:moveTo>
                  <a:cubicBezTo>
                    <a:pt x="17868" y="1"/>
                    <a:pt x="16718" y="381"/>
                    <a:pt x="16025" y="944"/>
                  </a:cubicBezTo>
                  <a:cubicBezTo>
                    <a:pt x="14053" y="2547"/>
                    <a:pt x="18614" y="2423"/>
                    <a:pt x="17258" y="3533"/>
                  </a:cubicBezTo>
                  <a:cubicBezTo>
                    <a:pt x="17054" y="3700"/>
                    <a:pt x="16813" y="3769"/>
                    <a:pt x="16538" y="3769"/>
                  </a:cubicBezTo>
                  <a:cubicBezTo>
                    <a:pt x="15210" y="3769"/>
                    <a:pt x="13081" y="2150"/>
                    <a:pt x="10389" y="2150"/>
                  </a:cubicBezTo>
                  <a:cubicBezTo>
                    <a:pt x="9941" y="2150"/>
                    <a:pt x="9477" y="2195"/>
                    <a:pt x="8999" y="2300"/>
                  </a:cubicBezTo>
                  <a:cubicBezTo>
                    <a:pt x="5054" y="3163"/>
                    <a:pt x="4438" y="8464"/>
                    <a:pt x="4438" y="8464"/>
                  </a:cubicBezTo>
                  <a:cubicBezTo>
                    <a:pt x="4438" y="8464"/>
                    <a:pt x="3945" y="8341"/>
                    <a:pt x="2835" y="8341"/>
                  </a:cubicBezTo>
                  <a:cubicBezTo>
                    <a:pt x="1726" y="8341"/>
                    <a:pt x="0" y="9080"/>
                    <a:pt x="0" y="12409"/>
                  </a:cubicBezTo>
                  <a:cubicBezTo>
                    <a:pt x="0" y="15737"/>
                    <a:pt x="123" y="18942"/>
                    <a:pt x="123" y="18942"/>
                  </a:cubicBezTo>
                  <a:cubicBezTo>
                    <a:pt x="123" y="18942"/>
                    <a:pt x="238" y="20428"/>
                    <a:pt x="2008" y="20428"/>
                  </a:cubicBezTo>
                  <a:cubicBezTo>
                    <a:pt x="2076" y="20428"/>
                    <a:pt x="2146" y="20426"/>
                    <a:pt x="2220" y="20421"/>
                  </a:cubicBezTo>
                  <a:cubicBezTo>
                    <a:pt x="4191" y="20298"/>
                    <a:pt x="4931" y="19435"/>
                    <a:pt x="4931" y="17833"/>
                  </a:cubicBezTo>
                  <a:cubicBezTo>
                    <a:pt x="4931" y="16230"/>
                    <a:pt x="6164" y="16846"/>
                    <a:pt x="7766" y="15613"/>
                  </a:cubicBezTo>
                  <a:cubicBezTo>
                    <a:pt x="9369" y="14380"/>
                    <a:pt x="8999" y="11422"/>
                    <a:pt x="11587" y="11299"/>
                  </a:cubicBezTo>
                  <a:cubicBezTo>
                    <a:pt x="11631" y="11297"/>
                    <a:pt x="11675" y="11296"/>
                    <a:pt x="11719" y="11296"/>
                  </a:cubicBezTo>
                  <a:cubicBezTo>
                    <a:pt x="14101" y="11296"/>
                    <a:pt x="16573" y="14304"/>
                    <a:pt x="18470" y="14304"/>
                  </a:cubicBezTo>
                  <a:cubicBezTo>
                    <a:pt x="18603" y="14304"/>
                    <a:pt x="18733" y="14289"/>
                    <a:pt x="18861" y="14257"/>
                  </a:cubicBezTo>
                  <a:cubicBezTo>
                    <a:pt x="20833" y="13765"/>
                    <a:pt x="24902" y="11052"/>
                    <a:pt x="24285" y="5135"/>
                  </a:cubicBezTo>
                  <a:cubicBezTo>
                    <a:pt x="23885" y="1297"/>
                    <a:pt x="21358" y="1"/>
                    <a:pt x="190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48"/>
            <p:cNvSpPr/>
            <p:nvPr/>
          </p:nvSpPr>
          <p:spPr>
            <a:xfrm>
              <a:off x="3831925" y="1500825"/>
              <a:ext cx="636925" cy="525775"/>
            </a:xfrm>
            <a:custGeom>
              <a:avLst/>
              <a:gdLst/>
              <a:ahLst/>
              <a:cxnLst/>
              <a:rect l="l" t="t" r="r" b="b"/>
              <a:pathLst>
                <a:path w="25477" h="21031" extrusionOk="0">
                  <a:moveTo>
                    <a:pt x="19394" y="603"/>
                  </a:moveTo>
                  <a:cubicBezTo>
                    <a:pt x="20049" y="603"/>
                    <a:pt x="20729" y="717"/>
                    <a:pt x="21365" y="981"/>
                  </a:cubicBezTo>
                  <a:cubicBezTo>
                    <a:pt x="22534" y="1465"/>
                    <a:pt x="23992" y="2637"/>
                    <a:pt x="24288" y="5469"/>
                  </a:cubicBezTo>
                  <a:cubicBezTo>
                    <a:pt x="24909" y="11437"/>
                    <a:pt x="20634" y="13883"/>
                    <a:pt x="19089" y="14270"/>
                  </a:cubicBezTo>
                  <a:cubicBezTo>
                    <a:pt x="18986" y="14296"/>
                    <a:pt x="18881" y="14307"/>
                    <a:pt x="18771" y="14307"/>
                  </a:cubicBezTo>
                  <a:cubicBezTo>
                    <a:pt x="17965" y="14307"/>
                    <a:pt x="16977" y="13661"/>
                    <a:pt x="15937" y="12981"/>
                  </a:cubicBezTo>
                  <a:cubicBezTo>
                    <a:pt x="14669" y="12152"/>
                    <a:pt x="13374" y="11300"/>
                    <a:pt x="12009" y="11300"/>
                  </a:cubicBezTo>
                  <a:cubicBezTo>
                    <a:pt x="11964" y="11300"/>
                    <a:pt x="11919" y="11301"/>
                    <a:pt x="11874" y="11303"/>
                  </a:cubicBezTo>
                  <a:cubicBezTo>
                    <a:pt x="10118" y="11387"/>
                    <a:pt x="9560" y="12678"/>
                    <a:pt x="9068" y="13818"/>
                  </a:cubicBezTo>
                  <a:cubicBezTo>
                    <a:pt x="8751" y="14550"/>
                    <a:pt x="8454" y="15241"/>
                    <a:pt x="7884" y="15679"/>
                  </a:cubicBezTo>
                  <a:cubicBezTo>
                    <a:pt x="7291" y="16136"/>
                    <a:pt x="6764" y="16318"/>
                    <a:pt x="6299" y="16479"/>
                  </a:cubicBezTo>
                  <a:cubicBezTo>
                    <a:pt x="5565" y="16732"/>
                    <a:pt x="4931" y="16951"/>
                    <a:pt x="4931" y="18136"/>
                  </a:cubicBezTo>
                  <a:cubicBezTo>
                    <a:pt x="4931" y="19654"/>
                    <a:pt x="4228" y="20318"/>
                    <a:pt x="2500" y="20425"/>
                  </a:cubicBezTo>
                  <a:cubicBezTo>
                    <a:pt x="2436" y="20429"/>
                    <a:pt x="2374" y="20431"/>
                    <a:pt x="2314" y="20431"/>
                  </a:cubicBezTo>
                  <a:cubicBezTo>
                    <a:pt x="893" y="20431"/>
                    <a:pt x="737" y="19376"/>
                    <a:pt x="722" y="19225"/>
                  </a:cubicBezTo>
                  <a:cubicBezTo>
                    <a:pt x="716" y="19046"/>
                    <a:pt x="600" y="15917"/>
                    <a:pt x="600" y="12712"/>
                  </a:cubicBezTo>
                  <a:cubicBezTo>
                    <a:pt x="600" y="9215"/>
                    <a:pt x="2542" y="8943"/>
                    <a:pt x="3136" y="8943"/>
                  </a:cubicBezTo>
                  <a:cubicBezTo>
                    <a:pt x="4182" y="8943"/>
                    <a:pt x="4662" y="9057"/>
                    <a:pt x="4667" y="9058"/>
                  </a:cubicBezTo>
                  <a:cubicBezTo>
                    <a:pt x="4690" y="9064"/>
                    <a:pt x="4715" y="9067"/>
                    <a:pt x="4739" y="9067"/>
                  </a:cubicBezTo>
                  <a:cubicBezTo>
                    <a:pt x="4799" y="9067"/>
                    <a:pt x="4859" y="9048"/>
                    <a:pt x="4909" y="9012"/>
                  </a:cubicBezTo>
                  <a:cubicBezTo>
                    <a:pt x="4980" y="8964"/>
                    <a:pt x="5026" y="8887"/>
                    <a:pt x="5036" y="8801"/>
                  </a:cubicBezTo>
                  <a:cubicBezTo>
                    <a:pt x="5042" y="8750"/>
                    <a:pt x="5670" y="3704"/>
                    <a:pt x="9363" y="2896"/>
                  </a:cubicBezTo>
                  <a:cubicBezTo>
                    <a:pt x="9819" y="2796"/>
                    <a:pt x="10262" y="2754"/>
                    <a:pt x="10690" y="2754"/>
                  </a:cubicBezTo>
                  <a:cubicBezTo>
                    <a:pt x="12214" y="2754"/>
                    <a:pt x="13559" y="3295"/>
                    <a:pt x="14689" y="3751"/>
                  </a:cubicBezTo>
                  <a:cubicBezTo>
                    <a:pt x="15520" y="4085"/>
                    <a:pt x="16239" y="4374"/>
                    <a:pt x="16845" y="4374"/>
                  </a:cubicBezTo>
                  <a:cubicBezTo>
                    <a:pt x="17180" y="4374"/>
                    <a:pt x="17481" y="4285"/>
                    <a:pt x="17748" y="4068"/>
                  </a:cubicBezTo>
                  <a:cubicBezTo>
                    <a:pt x="17850" y="3984"/>
                    <a:pt x="18161" y="3730"/>
                    <a:pt x="18108" y="3372"/>
                  </a:cubicBezTo>
                  <a:cubicBezTo>
                    <a:pt x="18047" y="2956"/>
                    <a:pt x="17551" y="2751"/>
                    <a:pt x="17026" y="2534"/>
                  </a:cubicBezTo>
                  <a:cubicBezTo>
                    <a:pt x="16698" y="2398"/>
                    <a:pt x="16152" y="2172"/>
                    <a:pt x="16124" y="1985"/>
                  </a:cubicBezTo>
                  <a:cubicBezTo>
                    <a:pt x="16111" y="1904"/>
                    <a:pt x="16208" y="1728"/>
                    <a:pt x="16515" y="1480"/>
                  </a:cubicBezTo>
                  <a:cubicBezTo>
                    <a:pt x="17155" y="958"/>
                    <a:pt x="18238" y="603"/>
                    <a:pt x="19394" y="603"/>
                  </a:cubicBezTo>
                  <a:close/>
                  <a:moveTo>
                    <a:pt x="19393" y="1"/>
                  </a:moveTo>
                  <a:cubicBezTo>
                    <a:pt x="18076" y="1"/>
                    <a:pt x="16863" y="425"/>
                    <a:pt x="16136" y="1015"/>
                  </a:cubicBezTo>
                  <a:cubicBezTo>
                    <a:pt x="15679" y="1387"/>
                    <a:pt x="15481" y="1732"/>
                    <a:pt x="15531" y="2071"/>
                  </a:cubicBezTo>
                  <a:cubicBezTo>
                    <a:pt x="15607" y="2595"/>
                    <a:pt x="16212" y="2845"/>
                    <a:pt x="16797" y="3087"/>
                  </a:cubicBezTo>
                  <a:cubicBezTo>
                    <a:pt x="17048" y="3191"/>
                    <a:pt x="17466" y="3364"/>
                    <a:pt x="17516" y="3442"/>
                  </a:cubicBezTo>
                  <a:cubicBezTo>
                    <a:pt x="17516" y="3442"/>
                    <a:pt x="17499" y="3497"/>
                    <a:pt x="17368" y="3604"/>
                  </a:cubicBezTo>
                  <a:cubicBezTo>
                    <a:pt x="17224" y="3722"/>
                    <a:pt x="17044" y="3771"/>
                    <a:pt x="16832" y="3771"/>
                  </a:cubicBezTo>
                  <a:cubicBezTo>
                    <a:pt x="16343" y="3771"/>
                    <a:pt x="15684" y="3506"/>
                    <a:pt x="14913" y="3196"/>
                  </a:cubicBezTo>
                  <a:cubicBezTo>
                    <a:pt x="13731" y="2719"/>
                    <a:pt x="12325" y="2153"/>
                    <a:pt x="10701" y="2153"/>
                  </a:cubicBezTo>
                  <a:cubicBezTo>
                    <a:pt x="10231" y="2153"/>
                    <a:pt x="9742" y="2200"/>
                    <a:pt x="9236" y="2311"/>
                  </a:cubicBezTo>
                  <a:cubicBezTo>
                    <a:pt x="5651" y="3095"/>
                    <a:pt x="4690" y="7233"/>
                    <a:pt x="4487" y="8421"/>
                  </a:cubicBezTo>
                  <a:cubicBezTo>
                    <a:pt x="4217" y="8385"/>
                    <a:pt x="3773" y="8344"/>
                    <a:pt x="3135" y="8344"/>
                  </a:cubicBezTo>
                  <a:cubicBezTo>
                    <a:pt x="1620" y="8344"/>
                    <a:pt x="0" y="9492"/>
                    <a:pt x="0" y="12712"/>
                  </a:cubicBezTo>
                  <a:cubicBezTo>
                    <a:pt x="0" y="16008"/>
                    <a:pt x="122" y="19224"/>
                    <a:pt x="124" y="19257"/>
                  </a:cubicBezTo>
                  <a:cubicBezTo>
                    <a:pt x="125" y="19260"/>
                    <a:pt x="125" y="19265"/>
                    <a:pt x="125" y="19268"/>
                  </a:cubicBezTo>
                  <a:cubicBezTo>
                    <a:pt x="126" y="19286"/>
                    <a:pt x="285" y="21031"/>
                    <a:pt x="2303" y="21031"/>
                  </a:cubicBezTo>
                  <a:cubicBezTo>
                    <a:pt x="2379" y="21031"/>
                    <a:pt x="2457" y="21028"/>
                    <a:pt x="2538" y="21024"/>
                  </a:cubicBezTo>
                  <a:cubicBezTo>
                    <a:pt x="4579" y="20896"/>
                    <a:pt x="5531" y="19979"/>
                    <a:pt x="5531" y="18136"/>
                  </a:cubicBezTo>
                  <a:cubicBezTo>
                    <a:pt x="5531" y="17378"/>
                    <a:pt x="5793" y="17287"/>
                    <a:pt x="6495" y="17045"/>
                  </a:cubicBezTo>
                  <a:cubicBezTo>
                    <a:pt x="6978" y="16878"/>
                    <a:pt x="7578" y="16670"/>
                    <a:pt x="8249" y="16154"/>
                  </a:cubicBezTo>
                  <a:cubicBezTo>
                    <a:pt x="8941" y="15621"/>
                    <a:pt x="9285" y="14825"/>
                    <a:pt x="9618" y="14055"/>
                  </a:cubicBezTo>
                  <a:cubicBezTo>
                    <a:pt x="10101" y="12934"/>
                    <a:pt x="10520" y="11967"/>
                    <a:pt x="11902" y="11902"/>
                  </a:cubicBezTo>
                  <a:cubicBezTo>
                    <a:pt x="11944" y="11899"/>
                    <a:pt x="11987" y="11898"/>
                    <a:pt x="12030" y="11898"/>
                  </a:cubicBezTo>
                  <a:cubicBezTo>
                    <a:pt x="13199" y="11898"/>
                    <a:pt x="14423" y="12705"/>
                    <a:pt x="15609" y="13482"/>
                  </a:cubicBezTo>
                  <a:cubicBezTo>
                    <a:pt x="16724" y="14212"/>
                    <a:pt x="17785" y="14907"/>
                    <a:pt x="18767" y="14907"/>
                  </a:cubicBezTo>
                  <a:cubicBezTo>
                    <a:pt x="18924" y="14907"/>
                    <a:pt x="19080" y="14889"/>
                    <a:pt x="19233" y="14851"/>
                  </a:cubicBezTo>
                  <a:cubicBezTo>
                    <a:pt x="21732" y="14226"/>
                    <a:pt x="25477" y="11110"/>
                    <a:pt x="24883" y="5407"/>
                  </a:cubicBezTo>
                  <a:cubicBezTo>
                    <a:pt x="24557" y="2282"/>
                    <a:pt x="22914" y="974"/>
                    <a:pt x="21594" y="428"/>
                  </a:cubicBezTo>
                  <a:cubicBezTo>
                    <a:pt x="20871" y="129"/>
                    <a:pt x="20117" y="1"/>
                    <a:pt x="19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48"/>
            <p:cNvSpPr/>
            <p:nvPr/>
          </p:nvSpPr>
          <p:spPr>
            <a:xfrm>
              <a:off x="4290750" y="1581100"/>
              <a:ext cx="164725" cy="176100"/>
            </a:xfrm>
            <a:custGeom>
              <a:avLst/>
              <a:gdLst/>
              <a:ahLst/>
              <a:cxnLst/>
              <a:rect l="l" t="t" r="r" b="b"/>
              <a:pathLst>
                <a:path w="6589" h="7044" extrusionOk="0">
                  <a:moveTo>
                    <a:pt x="5198" y="1"/>
                  </a:moveTo>
                  <a:cubicBezTo>
                    <a:pt x="5070" y="1"/>
                    <a:pt x="4947" y="75"/>
                    <a:pt x="4906" y="198"/>
                  </a:cubicBezTo>
                  <a:cubicBezTo>
                    <a:pt x="4854" y="355"/>
                    <a:pt x="4921" y="516"/>
                    <a:pt x="5078" y="568"/>
                  </a:cubicBezTo>
                  <a:cubicBezTo>
                    <a:pt x="5276" y="717"/>
                    <a:pt x="5874" y="1924"/>
                    <a:pt x="5832" y="3215"/>
                  </a:cubicBezTo>
                  <a:cubicBezTo>
                    <a:pt x="5798" y="4232"/>
                    <a:pt x="5384" y="5004"/>
                    <a:pt x="4602" y="5511"/>
                  </a:cubicBezTo>
                  <a:cubicBezTo>
                    <a:pt x="3453" y="6254"/>
                    <a:pt x="2448" y="6446"/>
                    <a:pt x="1715" y="6446"/>
                  </a:cubicBezTo>
                  <a:cubicBezTo>
                    <a:pt x="963" y="6446"/>
                    <a:pt x="498" y="6243"/>
                    <a:pt x="462" y="6227"/>
                  </a:cubicBezTo>
                  <a:cubicBezTo>
                    <a:pt x="422" y="6210"/>
                    <a:pt x="382" y="6202"/>
                    <a:pt x="341" y="6202"/>
                  </a:cubicBezTo>
                  <a:cubicBezTo>
                    <a:pt x="228" y="6202"/>
                    <a:pt x="119" y="6267"/>
                    <a:pt x="69" y="6376"/>
                  </a:cubicBezTo>
                  <a:cubicBezTo>
                    <a:pt x="0" y="6525"/>
                    <a:pt x="64" y="6701"/>
                    <a:pt x="212" y="6772"/>
                  </a:cubicBezTo>
                  <a:cubicBezTo>
                    <a:pt x="255" y="6792"/>
                    <a:pt x="819" y="7044"/>
                    <a:pt x="1717" y="7044"/>
                  </a:cubicBezTo>
                  <a:cubicBezTo>
                    <a:pt x="2550" y="7044"/>
                    <a:pt x="3669" y="6827"/>
                    <a:pt x="4927" y="6013"/>
                  </a:cubicBezTo>
                  <a:cubicBezTo>
                    <a:pt x="6069" y="5274"/>
                    <a:pt x="6588" y="4010"/>
                    <a:pt x="6390" y="2451"/>
                  </a:cubicBezTo>
                  <a:cubicBezTo>
                    <a:pt x="6249" y="1340"/>
                    <a:pt x="5721" y="157"/>
                    <a:pt x="5302" y="17"/>
                  </a:cubicBezTo>
                  <a:cubicBezTo>
                    <a:pt x="5268" y="6"/>
                    <a:pt x="5233" y="1"/>
                    <a:pt x="51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8"/>
            <p:cNvSpPr/>
            <p:nvPr/>
          </p:nvSpPr>
          <p:spPr>
            <a:xfrm>
              <a:off x="4010625" y="1621625"/>
              <a:ext cx="248550" cy="111025"/>
            </a:xfrm>
            <a:custGeom>
              <a:avLst/>
              <a:gdLst/>
              <a:ahLst/>
              <a:cxnLst/>
              <a:rect l="l" t="t" r="r" b="b"/>
              <a:pathLst>
                <a:path w="9942" h="4441" extrusionOk="0">
                  <a:moveTo>
                    <a:pt x="4170" y="0"/>
                  </a:moveTo>
                  <a:cubicBezTo>
                    <a:pt x="4159" y="0"/>
                    <a:pt x="4148" y="0"/>
                    <a:pt x="4136" y="1"/>
                  </a:cubicBezTo>
                  <a:cubicBezTo>
                    <a:pt x="977" y="1"/>
                    <a:pt x="42" y="3886"/>
                    <a:pt x="33" y="3926"/>
                  </a:cubicBezTo>
                  <a:cubicBezTo>
                    <a:pt x="0" y="4085"/>
                    <a:pt x="100" y="4243"/>
                    <a:pt x="260" y="4279"/>
                  </a:cubicBezTo>
                  <a:cubicBezTo>
                    <a:pt x="282" y="4284"/>
                    <a:pt x="305" y="4287"/>
                    <a:pt x="328" y="4287"/>
                  </a:cubicBezTo>
                  <a:cubicBezTo>
                    <a:pt x="461" y="4287"/>
                    <a:pt x="583" y="4196"/>
                    <a:pt x="617" y="4061"/>
                  </a:cubicBezTo>
                  <a:cubicBezTo>
                    <a:pt x="625" y="4025"/>
                    <a:pt x="1455" y="598"/>
                    <a:pt x="4134" y="598"/>
                  </a:cubicBezTo>
                  <a:cubicBezTo>
                    <a:pt x="4187" y="598"/>
                    <a:pt x="4241" y="600"/>
                    <a:pt x="4296" y="602"/>
                  </a:cubicBezTo>
                  <a:cubicBezTo>
                    <a:pt x="5852" y="677"/>
                    <a:pt x="6416" y="1460"/>
                    <a:pt x="7067" y="2366"/>
                  </a:cubicBezTo>
                  <a:cubicBezTo>
                    <a:pt x="7616" y="3130"/>
                    <a:pt x="8238" y="3995"/>
                    <a:pt x="9528" y="4425"/>
                  </a:cubicBezTo>
                  <a:cubicBezTo>
                    <a:pt x="9558" y="4435"/>
                    <a:pt x="9591" y="4441"/>
                    <a:pt x="9623" y="4441"/>
                  </a:cubicBezTo>
                  <a:cubicBezTo>
                    <a:pt x="9770" y="4441"/>
                    <a:pt x="9894" y="4333"/>
                    <a:pt x="9918" y="4188"/>
                  </a:cubicBezTo>
                  <a:cubicBezTo>
                    <a:pt x="9942" y="4044"/>
                    <a:pt x="9857" y="3903"/>
                    <a:pt x="9718" y="3857"/>
                  </a:cubicBezTo>
                  <a:cubicBezTo>
                    <a:pt x="8611" y="3487"/>
                    <a:pt x="8098" y="2773"/>
                    <a:pt x="7554" y="2016"/>
                  </a:cubicBezTo>
                  <a:cubicBezTo>
                    <a:pt x="6874" y="1071"/>
                    <a:pt x="6170" y="92"/>
                    <a:pt x="4324" y="4"/>
                  </a:cubicBezTo>
                  <a:cubicBezTo>
                    <a:pt x="4272" y="2"/>
                    <a:pt x="4221" y="0"/>
                    <a:pt x="41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48"/>
            <p:cNvSpPr/>
            <p:nvPr/>
          </p:nvSpPr>
          <p:spPr>
            <a:xfrm>
              <a:off x="3839900" y="1738050"/>
              <a:ext cx="146450" cy="204900"/>
            </a:xfrm>
            <a:custGeom>
              <a:avLst/>
              <a:gdLst/>
              <a:ahLst/>
              <a:cxnLst/>
              <a:rect l="l" t="t" r="r" b="b"/>
              <a:pathLst>
                <a:path w="5858" h="8196" extrusionOk="0">
                  <a:moveTo>
                    <a:pt x="2670" y="0"/>
                  </a:moveTo>
                  <a:cubicBezTo>
                    <a:pt x="2467" y="0"/>
                    <a:pt x="2262" y="25"/>
                    <a:pt x="2057" y="81"/>
                  </a:cubicBezTo>
                  <a:cubicBezTo>
                    <a:pt x="334" y="549"/>
                    <a:pt x="812" y="3034"/>
                    <a:pt x="1043" y="4226"/>
                  </a:cubicBezTo>
                  <a:cubicBezTo>
                    <a:pt x="1067" y="4351"/>
                    <a:pt x="1087" y="4461"/>
                    <a:pt x="1103" y="4551"/>
                  </a:cubicBezTo>
                  <a:cubicBezTo>
                    <a:pt x="1199" y="5129"/>
                    <a:pt x="535" y="6831"/>
                    <a:pt x="94" y="7769"/>
                  </a:cubicBezTo>
                  <a:cubicBezTo>
                    <a:pt x="0" y="7967"/>
                    <a:pt x="145" y="8195"/>
                    <a:pt x="366" y="8195"/>
                  </a:cubicBezTo>
                  <a:cubicBezTo>
                    <a:pt x="481" y="8195"/>
                    <a:pt x="586" y="8129"/>
                    <a:pt x="636" y="8023"/>
                  </a:cubicBezTo>
                  <a:cubicBezTo>
                    <a:pt x="760" y="7759"/>
                    <a:pt x="1851" y="5404"/>
                    <a:pt x="1694" y="4452"/>
                  </a:cubicBezTo>
                  <a:cubicBezTo>
                    <a:pt x="1678" y="4359"/>
                    <a:pt x="1655" y="4244"/>
                    <a:pt x="1630" y="4113"/>
                  </a:cubicBezTo>
                  <a:cubicBezTo>
                    <a:pt x="1435" y="3097"/>
                    <a:pt x="1027" y="983"/>
                    <a:pt x="2215" y="658"/>
                  </a:cubicBezTo>
                  <a:cubicBezTo>
                    <a:pt x="2366" y="617"/>
                    <a:pt x="2518" y="599"/>
                    <a:pt x="2671" y="599"/>
                  </a:cubicBezTo>
                  <a:cubicBezTo>
                    <a:pt x="3979" y="599"/>
                    <a:pt x="5299" y="1937"/>
                    <a:pt x="5314" y="1952"/>
                  </a:cubicBezTo>
                  <a:cubicBezTo>
                    <a:pt x="5372" y="2012"/>
                    <a:pt x="5450" y="2042"/>
                    <a:pt x="5527" y="2042"/>
                  </a:cubicBezTo>
                  <a:cubicBezTo>
                    <a:pt x="5603" y="2042"/>
                    <a:pt x="5678" y="2014"/>
                    <a:pt x="5737" y="1957"/>
                  </a:cubicBezTo>
                  <a:cubicBezTo>
                    <a:pt x="5854" y="1842"/>
                    <a:pt x="5858" y="1654"/>
                    <a:pt x="5743" y="1535"/>
                  </a:cubicBezTo>
                  <a:cubicBezTo>
                    <a:pt x="5674" y="1464"/>
                    <a:pt x="4233" y="0"/>
                    <a:pt x="26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48"/>
            <p:cNvSpPr/>
            <p:nvPr/>
          </p:nvSpPr>
          <p:spPr>
            <a:xfrm>
              <a:off x="2937450" y="2023325"/>
              <a:ext cx="289800" cy="408650"/>
            </a:xfrm>
            <a:custGeom>
              <a:avLst/>
              <a:gdLst/>
              <a:ahLst/>
              <a:cxnLst/>
              <a:rect l="l" t="t" r="r" b="b"/>
              <a:pathLst>
                <a:path w="11592" h="16346" extrusionOk="0">
                  <a:moveTo>
                    <a:pt x="7431" y="0"/>
                  </a:moveTo>
                  <a:lnTo>
                    <a:pt x="1" y="446"/>
                  </a:lnTo>
                  <a:lnTo>
                    <a:pt x="4459" y="16345"/>
                  </a:lnTo>
                  <a:lnTo>
                    <a:pt x="11591" y="16048"/>
                  </a:lnTo>
                  <a:lnTo>
                    <a:pt x="74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8"/>
            <p:cNvSpPr/>
            <p:nvPr/>
          </p:nvSpPr>
          <p:spPr>
            <a:xfrm>
              <a:off x="2928975" y="2015850"/>
              <a:ext cx="306700" cy="423625"/>
            </a:xfrm>
            <a:custGeom>
              <a:avLst/>
              <a:gdLst/>
              <a:ahLst/>
              <a:cxnLst/>
              <a:rect l="l" t="t" r="r" b="b"/>
              <a:pathLst>
                <a:path w="12268" h="16945" extrusionOk="0">
                  <a:moveTo>
                    <a:pt x="7541" y="613"/>
                  </a:moveTo>
                  <a:lnTo>
                    <a:pt x="11547" y="16064"/>
                  </a:lnTo>
                  <a:lnTo>
                    <a:pt x="5022" y="16336"/>
                  </a:lnTo>
                  <a:lnTo>
                    <a:pt x="728" y="1022"/>
                  </a:lnTo>
                  <a:lnTo>
                    <a:pt x="7541" y="613"/>
                  </a:lnTo>
                  <a:close/>
                  <a:moveTo>
                    <a:pt x="7767" y="0"/>
                  </a:moveTo>
                  <a:cubicBezTo>
                    <a:pt x="7762" y="0"/>
                    <a:pt x="7757" y="0"/>
                    <a:pt x="7752" y="1"/>
                  </a:cubicBezTo>
                  <a:lnTo>
                    <a:pt x="322" y="447"/>
                  </a:lnTo>
                  <a:cubicBezTo>
                    <a:pt x="132" y="458"/>
                    <a:pt x="1" y="642"/>
                    <a:pt x="52" y="825"/>
                  </a:cubicBezTo>
                  <a:lnTo>
                    <a:pt x="4510" y="16725"/>
                  </a:lnTo>
                  <a:cubicBezTo>
                    <a:pt x="4546" y="16855"/>
                    <a:pt x="4663" y="16944"/>
                    <a:pt x="4798" y="16944"/>
                  </a:cubicBezTo>
                  <a:cubicBezTo>
                    <a:pt x="4802" y="16944"/>
                    <a:pt x="4806" y="16944"/>
                    <a:pt x="4811" y="16943"/>
                  </a:cubicBezTo>
                  <a:lnTo>
                    <a:pt x="11943" y="16647"/>
                  </a:lnTo>
                  <a:cubicBezTo>
                    <a:pt x="12133" y="16639"/>
                    <a:pt x="12268" y="16457"/>
                    <a:pt x="12220" y="16272"/>
                  </a:cubicBezTo>
                  <a:lnTo>
                    <a:pt x="8059" y="224"/>
                  </a:lnTo>
                  <a:cubicBezTo>
                    <a:pt x="8025" y="91"/>
                    <a:pt x="7894" y="0"/>
                    <a:pt x="77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48"/>
            <p:cNvSpPr/>
            <p:nvPr/>
          </p:nvSpPr>
          <p:spPr>
            <a:xfrm>
              <a:off x="2915175" y="2155225"/>
              <a:ext cx="375225" cy="883250"/>
            </a:xfrm>
            <a:custGeom>
              <a:avLst/>
              <a:gdLst/>
              <a:ahLst/>
              <a:cxnLst/>
              <a:rect l="l" t="t" r="r" b="b"/>
              <a:pathLst>
                <a:path w="15009" h="35330" extrusionOk="0">
                  <a:moveTo>
                    <a:pt x="5638" y="1"/>
                  </a:moveTo>
                  <a:cubicBezTo>
                    <a:pt x="4093" y="1"/>
                    <a:pt x="1780" y="184"/>
                    <a:pt x="1041" y="817"/>
                  </a:cubicBezTo>
                  <a:cubicBezTo>
                    <a:pt x="1" y="1709"/>
                    <a:pt x="1785" y="5275"/>
                    <a:pt x="2081" y="6017"/>
                  </a:cubicBezTo>
                  <a:cubicBezTo>
                    <a:pt x="2378" y="6761"/>
                    <a:pt x="3865" y="14339"/>
                    <a:pt x="4459" y="16419"/>
                  </a:cubicBezTo>
                  <a:cubicBezTo>
                    <a:pt x="5053" y="18499"/>
                    <a:pt x="6539" y="33805"/>
                    <a:pt x="7430" y="35142"/>
                  </a:cubicBezTo>
                  <a:cubicBezTo>
                    <a:pt x="7517" y="35271"/>
                    <a:pt x="7657" y="35330"/>
                    <a:pt x="7841" y="35330"/>
                  </a:cubicBezTo>
                  <a:cubicBezTo>
                    <a:pt x="9553" y="35330"/>
                    <a:pt x="15008" y="30238"/>
                    <a:pt x="15008" y="30238"/>
                  </a:cubicBezTo>
                  <a:lnTo>
                    <a:pt x="12631" y="24889"/>
                  </a:lnTo>
                  <a:lnTo>
                    <a:pt x="10699" y="25929"/>
                  </a:lnTo>
                  <a:cubicBezTo>
                    <a:pt x="10699" y="25929"/>
                    <a:pt x="8322" y="18499"/>
                    <a:pt x="7281" y="15676"/>
                  </a:cubicBezTo>
                  <a:cubicBezTo>
                    <a:pt x="6242" y="12852"/>
                    <a:pt x="5944" y="11665"/>
                    <a:pt x="5944" y="11665"/>
                  </a:cubicBezTo>
                  <a:lnTo>
                    <a:pt x="5993" y="11636"/>
                  </a:lnTo>
                  <a:cubicBezTo>
                    <a:pt x="7025" y="11033"/>
                    <a:pt x="7548" y="9832"/>
                    <a:pt x="7287" y="8666"/>
                  </a:cubicBezTo>
                  <a:lnTo>
                    <a:pt x="6947" y="7153"/>
                  </a:lnTo>
                  <a:lnTo>
                    <a:pt x="6947" y="7153"/>
                  </a:lnTo>
                  <a:cubicBezTo>
                    <a:pt x="6947" y="7153"/>
                    <a:pt x="7227" y="7780"/>
                    <a:pt x="7802" y="7780"/>
                  </a:cubicBezTo>
                  <a:cubicBezTo>
                    <a:pt x="7977" y="7780"/>
                    <a:pt x="8179" y="7722"/>
                    <a:pt x="8409" y="7571"/>
                  </a:cubicBezTo>
                  <a:cubicBezTo>
                    <a:pt x="8906" y="7244"/>
                    <a:pt x="8377" y="3956"/>
                    <a:pt x="7782" y="2767"/>
                  </a:cubicBezTo>
                  <a:cubicBezTo>
                    <a:pt x="7556" y="2314"/>
                    <a:pt x="7127" y="2161"/>
                    <a:pt x="6650" y="2161"/>
                  </a:cubicBezTo>
                  <a:cubicBezTo>
                    <a:pt x="5876" y="2161"/>
                    <a:pt x="4975" y="2565"/>
                    <a:pt x="4607" y="2749"/>
                  </a:cubicBezTo>
                  <a:cubicBezTo>
                    <a:pt x="4013" y="3046"/>
                    <a:pt x="3418" y="3641"/>
                    <a:pt x="3418" y="3641"/>
                  </a:cubicBezTo>
                  <a:lnTo>
                    <a:pt x="2972" y="1857"/>
                  </a:lnTo>
                  <a:cubicBezTo>
                    <a:pt x="2972" y="1857"/>
                    <a:pt x="5202" y="1709"/>
                    <a:pt x="5648" y="1709"/>
                  </a:cubicBezTo>
                  <a:cubicBezTo>
                    <a:pt x="6093" y="1709"/>
                    <a:pt x="7728" y="222"/>
                    <a:pt x="6985" y="74"/>
                  </a:cubicBezTo>
                  <a:cubicBezTo>
                    <a:pt x="6769" y="31"/>
                    <a:pt x="6268" y="1"/>
                    <a:pt x="56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48"/>
            <p:cNvSpPr/>
            <p:nvPr/>
          </p:nvSpPr>
          <p:spPr>
            <a:xfrm>
              <a:off x="2912575" y="2147775"/>
              <a:ext cx="385950" cy="898175"/>
            </a:xfrm>
            <a:custGeom>
              <a:avLst/>
              <a:gdLst/>
              <a:ahLst/>
              <a:cxnLst/>
              <a:rect l="l" t="t" r="r" b="b"/>
              <a:pathLst>
                <a:path w="15438" h="35927" extrusionOk="0">
                  <a:moveTo>
                    <a:pt x="5815" y="2301"/>
                  </a:moveTo>
                  <a:lnTo>
                    <a:pt x="5815" y="2301"/>
                  </a:lnTo>
                  <a:cubicBezTo>
                    <a:pt x="5291" y="2441"/>
                    <a:pt x="4825" y="2655"/>
                    <a:pt x="4577" y="2778"/>
                  </a:cubicBezTo>
                  <a:cubicBezTo>
                    <a:pt x="4250" y="2942"/>
                    <a:pt x="3929" y="3184"/>
                    <a:pt x="3692" y="3382"/>
                  </a:cubicBezTo>
                  <a:lnTo>
                    <a:pt x="3454" y="2430"/>
                  </a:lnTo>
                  <a:cubicBezTo>
                    <a:pt x="4100" y="2388"/>
                    <a:pt x="5427" y="2305"/>
                    <a:pt x="5752" y="2305"/>
                  </a:cubicBezTo>
                  <a:cubicBezTo>
                    <a:pt x="5773" y="2305"/>
                    <a:pt x="5793" y="2304"/>
                    <a:pt x="5815" y="2301"/>
                  </a:cubicBezTo>
                  <a:close/>
                  <a:moveTo>
                    <a:pt x="5740" y="596"/>
                  </a:moveTo>
                  <a:cubicBezTo>
                    <a:pt x="6267" y="596"/>
                    <a:pt x="6704" y="617"/>
                    <a:pt x="6953" y="653"/>
                  </a:cubicBezTo>
                  <a:cubicBezTo>
                    <a:pt x="6792" y="990"/>
                    <a:pt x="5993" y="1674"/>
                    <a:pt x="5752" y="1706"/>
                  </a:cubicBezTo>
                  <a:cubicBezTo>
                    <a:pt x="5301" y="1706"/>
                    <a:pt x="3149" y="1849"/>
                    <a:pt x="3058" y="1855"/>
                  </a:cubicBezTo>
                  <a:cubicBezTo>
                    <a:pt x="2872" y="1867"/>
                    <a:pt x="2741" y="2045"/>
                    <a:pt x="2788" y="2227"/>
                  </a:cubicBezTo>
                  <a:lnTo>
                    <a:pt x="3234" y="4010"/>
                  </a:lnTo>
                  <a:cubicBezTo>
                    <a:pt x="3269" y="4153"/>
                    <a:pt x="3395" y="4237"/>
                    <a:pt x="3524" y="4237"/>
                  </a:cubicBezTo>
                  <a:cubicBezTo>
                    <a:pt x="3599" y="4237"/>
                    <a:pt x="3675" y="4209"/>
                    <a:pt x="3735" y="4149"/>
                  </a:cubicBezTo>
                  <a:cubicBezTo>
                    <a:pt x="3740" y="4144"/>
                    <a:pt x="4301" y="3586"/>
                    <a:pt x="4847" y="3313"/>
                  </a:cubicBezTo>
                  <a:cubicBezTo>
                    <a:pt x="5096" y="3188"/>
                    <a:pt x="6015" y="2757"/>
                    <a:pt x="6749" y="2757"/>
                  </a:cubicBezTo>
                  <a:cubicBezTo>
                    <a:pt x="7126" y="2757"/>
                    <a:pt x="7455" y="2871"/>
                    <a:pt x="7619" y="3199"/>
                  </a:cubicBezTo>
                  <a:cubicBezTo>
                    <a:pt x="8202" y="4364"/>
                    <a:pt x="8608" y="7259"/>
                    <a:pt x="8349" y="7617"/>
                  </a:cubicBezTo>
                  <a:cubicBezTo>
                    <a:pt x="8188" y="7724"/>
                    <a:pt x="8040" y="7778"/>
                    <a:pt x="7906" y="7778"/>
                  </a:cubicBezTo>
                  <a:cubicBezTo>
                    <a:pt x="7862" y="7778"/>
                    <a:pt x="7820" y="7772"/>
                    <a:pt x="7779" y="7760"/>
                  </a:cubicBezTo>
                  <a:cubicBezTo>
                    <a:pt x="7489" y="7677"/>
                    <a:pt x="7326" y="7330"/>
                    <a:pt x="7325" y="7328"/>
                  </a:cubicBezTo>
                  <a:cubicBezTo>
                    <a:pt x="7276" y="7217"/>
                    <a:pt x="7167" y="7150"/>
                    <a:pt x="7052" y="7150"/>
                  </a:cubicBezTo>
                  <a:cubicBezTo>
                    <a:pt x="7021" y="7150"/>
                    <a:pt x="6989" y="7155"/>
                    <a:pt x="6958" y="7165"/>
                  </a:cubicBezTo>
                  <a:cubicBezTo>
                    <a:pt x="6810" y="7214"/>
                    <a:pt x="6726" y="7365"/>
                    <a:pt x="6760" y="7516"/>
                  </a:cubicBezTo>
                  <a:lnTo>
                    <a:pt x="7099" y="9029"/>
                  </a:lnTo>
                  <a:cubicBezTo>
                    <a:pt x="7333" y="10072"/>
                    <a:pt x="6870" y="11136"/>
                    <a:pt x="5898" y="11703"/>
                  </a:cubicBezTo>
                  <a:cubicBezTo>
                    <a:pt x="5782" y="11770"/>
                    <a:pt x="5726" y="11905"/>
                    <a:pt x="5757" y="12035"/>
                  </a:cubicBezTo>
                  <a:cubicBezTo>
                    <a:pt x="5770" y="12084"/>
                    <a:pt x="6071" y="13271"/>
                    <a:pt x="7105" y="16078"/>
                  </a:cubicBezTo>
                  <a:cubicBezTo>
                    <a:pt x="8131" y="18863"/>
                    <a:pt x="10494" y="26244"/>
                    <a:pt x="10517" y="26318"/>
                  </a:cubicBezTo>
                  <a:cubicBezTo>
                    <a:pt x="10545" y="26403"/>
                    <a:pt x="10608" y="26472"/>
                    <a:pt x="10691" y="26504"/>
                  </a:cubicBezTo>
                  <a:cubicBezTo>
                    <a:pt x="10727" y="26519"/>
                    <a:pt x="10765" y="26526"/>
                    <a:pt x="10803" y="26526"/>
                  </a:cubicBezTo>
                  <a:cubicBezTo>
                    <a:pt x="10852" y="26526"/>
                    <a:pt x="10900" y="26514"/>
                    <a:pt x="10945" y="26491"/>
                  </a:cubicBezTo>
                  <a:lnTo>
                    <a:pt x="12592" y="25604"/>
                  </a:lnTo>
                  <a:lnTo>
                    <a:pt x="14752" y="30463"/>
                  </a:lnTo>
                  <a:cubicBezTo>
                    <a:pt x="12633" y="32420"/>
                    <a:pt x="9111" y="35330"/>
                    <a:pt x="7970" y="35330"/>
                  </a:cubicBezTo>
                  <a:cubicBezTo>
                    <a:pt x="7943" y="35330"/>
                    <a:pt x="7917" y="35328"/>
                    <a:pt x="7892" y="35325"/>
                  </a:cubicBezTo>
                  <a:cubicBezTo>
                    <a:pt x="7812" y="35315"/>
                    <a:pt x="7792" y="35287"/>
                    <a:pt x="7783" y="35274"/>
                  </a:cubicBezTo>
                  <a:cubicBezTo>
                    <a:pt x="7289" y="34533"/>
                    <a:pt x="6494" y="28356"/>
                    <a:pt x="5913" y="23846"/>
                  </a:cubicBezTo>
                  <a:cubicBezTo>
                    <a:pt x="5474" y="20438"/>
                    <a:pt x="5096" y="17493"/>
                    <a:pt x="4850" y="16634"/>
                  </a:cubicBezTo>
                  <a:cubicBezTo>
                    <a:pt x="4550" y="15586"/>
                    <a:pt x="4007" y="13061"/>
                    <a:pt x="3529" y="10834"/>
                  </a:cubicBezTo>
                  <a:cubicBezTo>
                    <a:pt x="2962" y="8194"/>
                    <a:pt x="2607" y="6567"/>
                    <a:pt x="2463" y="6205"/>
                  </a:cubicBezTo>
                  <a:cubicBezTo>
                    <a:pt x="2424" y="6107"/>
                    <a:pt x="2360" y="5964"/>
                    <a:pt x="2282" y="5785"/>
                  </a:cubicBezTo>
                  <a:cubicBezTo>
                    <a:pt x="1866" y="4843"/>
                    <a:pt x="600" y="1975"/>
                    <a:pt x="1339" y="1341"/>
                  </a:cubicBezTo>
                  <a:cubicBezTo>
                    <a:pt x="2000" y="776"/>
                    <a:pt x="4236" y="596"/>
                    <a:pt x="5740" y="596"/>
                  </a:cubicBezTo>
                  <a:close/>
                  <a:moveTo>
                    <a:pt x="5719" y="1"/>
                  </a:moveTo>
                  <a:cubicBezTo>
                    <a:pt x="4129" y="1"/>
                    <a:pt x="1764" y="189"/>
                    <a:pt x="950" y="887"/>
                  </a:cubicBezTo>
                  <a:cubicBezTo>
                    <a:pt x="0" y="1700"/>
                    <a:pt x="814" y="3941"/>
                    <a:pt x="1734" y="6026"/>
                  </a:cubicBezTo>
                  <a:cubicBezTo>
                    <a:pt x="1809" y="6197"/>
                    <a:pt x="1869" y="6334"/>
                    <a:pt x="1907" y="6426"/>
                  </a:cubicBezTo>
                  <a:cubicBezTo>
                    <a:pt x="2043" y="6768"/>
                    <a:pt x="2500" y="8898"/>
                    <a:pt x="2944" y="10959"/>
                  </a:cubicBezTo>
                  <a:cubicBezTo>
                    <a:pt x="3447" y="13305"/>
                    <a:pt x="3969" y="15731"/>
                    <a:pt x="4274" y="16798"/>
                  </a:cubicBezTo>
                  <a:cubicBezTo>
                    <a:pt x="4507" y="17615"/>
                    <a:pt x="4902" y="20679"/>
                    <a:pt x="5319" y="23922"/>
                  </a:cubicBezTo>
                  <a:cubicBezTo>
                    <a:pt x="6135" y="30260"/>
                    <a:pt x="6755" y="34810"/>
                    <a:pt x="7284" y="35605"/>
                  </a:cubicBezTo>
                  <a:cubicBezTo>
                    <a:pt x="7368" y="35731"/>
                    <a:pt x="7529" y="35886"/>
                    <a:pt x="7822" y="35921"/>
                  </a:cubicBezTo>
                  <a:cubicBezTo>
                    <a:pt x="7858" y="35924"/>
                    <a:pt x="7893" y="35925"/>
                    <a:pt x="7928" y="35926"/>
                  </a:cubicBezTo>
                  <a:cubicBezTo>
                    <a:pt x="9723" y="35926"/>
                    <a:pt x="14739" y="31293"/>
                    <a:pt x="15316" y="30754"/>
                  </a:cubicBezTo>
                  <a:cubicBezTo>
                    <a:pt x="15410" y="30667"/>
                    <a:pt x="15437" y="30530"/>
                    <a:pt x="15386" y="30414"/>
                  </a:cubicBezTo>
                  <a:lnTo>
                    <a:pt x="13007" y="25063"/>
                  </a:lnTo>
                  <a:cubicBezTo>
                    <a:pt x="12957" y="24952"/>
                    <a:pt x="12847" y="24886"/>
                    <a:pt x="12733" y="24886"/>
                  </a:cubicBezTo>
                  <a:cubicBezTo>
                    <a:pt x="12686" y="24886"/>
                    <a:pt x="12637" y="24897"/>
                    <a:pt x="12592" y="24922"/>
                  </a:cubicBezTo>
                  <a:lnTo>
                    <a:pt x="10978" y="25792"/>
                  </a:lnTo>
                  <a:cubicBezTo>
                    <a:pt x="10497" y="24296"/>
                    <a:pt x="8568" y="18319"/>
                    <a:pt x="7666" y="15870"/>
                  </a:cubicBezTo>
                  <a:cubicBezTo>
                    <a:pt x="6886" y="13752"/>
                    <a:pt x="6524" y="12552"/>
                    <a:pt x="6395" y="12099"/>
                  </a:cubicBezTo>
                  <a:cubicBezTo>
                    <a:pt x="7451" y="11404"/>
                    <a:pt x="7963" y="10128"/>
                    <a:pt x="7683" y="8897"/>
                  </a:cubicBezTo>
                  <a:lnTo>
                    <a:pt x="7553" y="8317"/>
                  </a:lnTo>
                  <a:lnTo>
                    <a:pt x="7553" y="8317"/>
                  </a:lnTo>
                  <a:cubicBezTo>
                    <a:pt x="7571" y="8323"/>
                    <a:pt x="7589" y="8329"/>
                    <a:pt x="7607" y="8335"/>
                  </a:cubicBezTo>
                  <a:cubicBezTo>
                    <a:pt x="7706" y="8363"/>
                    <a:pt x="7806" y="8377"/>
                    <a:pt x="7907" y="8377"/>
                  </a:cubicBezTo>
                  <a:cubicBezTo>
                    <a:pt x="8157" y="8377"/>
                    <a:pt x="8414" y="8291"/>
                    <a:pt x="8677" y="8117"/>
                  </a:cubicBezTo>
                  <a:cubicBezTo>
                    <a:pt x="9443" y="7614"/>
                    <a:pt x="8689" y="4002"/>
                    <a:pt x="8153" y="2931"/>
                  </a:cubicBezTo>
                  <a:cubicBezTo>
                    <a:pt x="7864" y="2351"/>
                    <a:pt x="7334" y="2160"/>
                    <a:pt x="6762" y="2160"/>
                  </a:cubicBezTo>
                  <a:cubicBezTo>
                    <a:pt x="6496" y="2160"/>
                    <a:pt x="6220" y="2202"/>
                    <a:pt x="5955" y="2265"/>
                  </a:cubicBezTo>
                  <a:cubicBezTo>
                    <a:pt x="6537" y="2064"/>
                    <a:pt x="7522" y="1162"/>
                    <a:pt x="7575" y="623"/>
                  </a:cubicBezTo>
                  <a:cubicBezTo>
                    <a:pt x="7602" y="349"/>
                    <a:pt x="7435" y="136"/>
                    <a:pt x="7146" y="78"/>
                  </a:cubicBezTo>
                  <a:cubicBezTo>
                    <a:pt x="6928" y="34"/>
                    <a:pt x="6393" y="1"/>
                    <a:pt x="57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8"/>
            <p:cNvSpPr/>
            <p:nvPr/>
          </p:nvSpPr>
          <p:spPr>
            <a:xfrm>
              <a:off x="3002950" y="2230950"/>
              <a:ext cx="117550" cy="50550"/>
            </a:xfrm>
            <a:custGeom>
              <a:avLst/>
              <a:gdLst/>
              <a:ahLst/>
              <a:cxnLst/>
              <a:rect l="l" t="t" r="r" b="b"/>
              <a:pathLst>
                <a:path w="4702" h="2022" extrusionOk="0">
                  <a:moveTo>
                    <a:pt x="3775" y="1"/>
                  </a:moveTo>
                  <a:cubicBezTo>
                    <a:pt x="1993" y="1"/>
                    <a:pt x="293" y="1426"/>
                    <a:pt x="214" y="1494"/>
                  </a:cubicBezTo>
                  <a:cubicBezTo>
                    <a:pt x="1" y="1674"/>
                    <a:pt x="129" y="2021"/>
                    <a:pt x="408" y="2021"/>
                  </a:cubicBezTo>
                  <a:cubicBezTo>
                    <a:pt x="479" y="2021"/>
                    <a:pt x="547" y="1996"/>
                    <a:pt x="602" y="1950"/>
                  </a:cubicBezTo>
                  <a:cubicBezTo>
                    <a:pt x="619" y="1935"/>
                    <a:pt x="2207" y="599"/>
                    <a:pt x="3771" y="599"/>
                  </a:cubicBezTo>
                  <a:cubicBezTo>
                    <a:pt x="3952" y="599"/>
                    <a:pt x="4133" y="617"/>
                    <a:pt x="4311" y="657"/>
                  </a:cubicBezTo>
                  <a:cubicBezTo>
                    <a:pt x="4332" y="662"/>
                    <a:pt x="4354" y="664"/>
                    <a:pt x="4375" y="664"/>
                  </a:cubicBezTo>
                  <a:cubicBezTo>
                    <a:pt x="4511" y="664"/>
                    <a:pt x="4635" y="569"/>
                    <a:pt x="4666" y="430"/>
                  </a:cubicBezTo>
                  <a:cubicBezTo>
                    <a:pt x="4701" y="269"/>
                    <a:pt x="4600" y="109"/>
                    <a:pt x="4440" y="72"/>
                  </a:cubicBezTo>
                  <a:cubicBezTo>
                    <a:pt x="4219" y="23"/>
                    <a:pt x="3996" y="1"/>
                    <a:pt x="37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48"/>
            <p:cNvSpPr/>
            <p:nvPr/>
          </p:nvSpPr>
          <p:spPr>
            <a:xfrm>
              <a:off x="3018825" y="2274225"/>
              <a:ext cx="103900" cy="51650"/>
            </a:xfrm>
            <a:custGeom>
              <a:avLst/>
              <a:gdLst/>
              <a:ahLst/>
              <a:cxnLst/>
              <a:rect l="l" t="t" r="r" b="b"/>
              <a:pathLst>
                <a:path w="4156" h="2066" extrusionOk="0">
                  <a:moveTo>
                    <a:pt x="3667" y="1"/>
                  </a:moveTo>
                  <a:cubicBezTo>
                    <a:pt x="1666" y="1"/>
                    <a:pt x="242" y="1496"/>
                    <a:pt x="180" y="1562"/>
                  </a:cubicBezTo>
                  <a:cubicBezTo>
                    <a:pt x="1" y="1753"/>
                    <a:pt x="137" y="2065"/>
                    <a:pt x="397" y="2065"/>
                  </a:cubicBezTo>
                  <a:cubicBezTo>
                    <a:pt x="398" y="2065"/>
                    <a:pt x="398" y="2065"/>
                    <a:pt x="399" y="2065"/>
                  </a:cubicBezTo>
                  <a:cubicBezTo>
                    <a:pt x="482" y="2065"/>
                    <a:pt x="562" y="2031"/>
                    <a:pt x="618" y="1970"/>
                  </a:cubicBezTo>
                  <a:cubicBezTo>
                    <a:pt x="631" y="1956"/>
                    <a:pt x="1909" y="598"/>
                    <a:pt x="3646" y="598"/>
                  </a:cubicBezTo>
                  <a:cubicBezTo>
                    <a:pt x="3706" y="598"/>
                    <a:pt x="3768" y="600"/>
                    <a:pt x="3830" y="604"/>
                  </a:cubicBezTo>
                  <a:cubicBezTo>
                    <a:pt x="3836" y="604"/>
                    <a:pt x="3842" y="604"/>
                    <a:pt x="3848" y="604"/>
                  </a:cubicBezTo>
                  <a:cubicBezTo>
                    <a:pt x="4005" y="604"/>
                    <a:pt x="4138" y="480"/>
                    <a:pt x="4146" y="320"/>
                  </a:cubicBezTo>
                  <a:cubicBezTo>
                    <a:pt x="4155" y="155"/>
                    <a:pt x="4027" y="13"/>
                    <a:pt x="3860" y="5"/>
                  </a:cubicBezTo>
                  <a:cubicBezTo>
                    <a:pt x="3795" y="2"/>
                    <a:pt x="3731" y="1"/>
                    <a:pt x="36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48"/>
            <p:cNvSpPr/>
            <p:nvPr/>
          </p:nvSpPr>
          <p:spPr>
            <a:xfrm>
              <a:off x="3216075" y="2299325"/>
              <a:ext cx="478950" cy="756750"/>
            </a:xfrm>
            <a:custGeom>
              <a:avLst/>
              <a:gdLst/>
              <a:ahLst/>
              <a:cxnLst/>
              <a:rect l="l" t="t" r="r" b="b"/>
              <a:pathLst>
                <a:path w="19158" h="30270" extrusionOk="0">
                  <a:moveTo>
                    <a:pt x="16533" y="0"/>
                  </a:moveTo>
                  <a:cubicBezTo>
                    <a:pt x="16499" y="0"/>
                    <a:pt x="16464" y="1"/>
                    <a:pt x="16428" y="2"/>
                  </a:cubicBezTo>
                  <a:cubicBezTo>
                    <a:pt x="16428" y="2"/>
                    <a:pt x="13670" y="2630"/>
                    <a:pt x="12483" y="4860"/>
                  </a:cubicBezTo>
                  <a:cubicBezTo>
                    <a:pt x="11294" y="7088"/>
                    <a:pt x="1" y="19125"/>
                    <a:pt x="1" y="19125"/>
                  </a:cubicBezTo>
                  <a:lnTo>
                    <a:pt x="3269" y="30269"/>
                  </a:lnTo>
                  <a:lnTo>
                    <a:pt x="11294" y="23434"/>
                  </a:lnTo>
                  <a:cubicBezTo>
                    <a:pt x="11294" y="23434"/>
                    <a:pt x="15751" y="14816"/>
                    <a:pt x="16940" y="9318"/>
                  </a:cubicBezTo>
                  <a:cubicBezTo>
                    <a:pt x="18113" y="3891"/>
                    <a:pt x="19158" y="0"/>
                    <a:pt x="165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48"/>
            <p:cNvSpPr/>
            <p:nvPr/>
          </p:nvSpPr>
          <p:spPr>
            <a:xfrm>
              <a:off x="3208175" y="2291850"/>
              <a:ext cx="481875" cy="771725"/>
            </a:xfrm>
            <a:custGeom>
              <a:avLst/>
              <a:gdLst/>
              <a:ahLst/>
              <a:cxnLst/>
              <a:rect l="l" t="t" r="r" b="b"/>
              <a:pathLst>
                <a:path w="19275" h="30869" extrusionOk="0">
                  <a:moveTo>
                    <a:pt x="16867" y="599"/>
                  </a:moveTo>
                  <a:cubicBezTo>
                    <a:pt x="17294" y="602"/>
                    <a:pt x="17602" y="724"/>
                    <a:pt x="17808" y="969"/>
                  </a:cubicBezTo>
                  <a:cubicBezTo>
                    <a:pt x="18626" y="1948"/>
                    <a:pt x="17998" y="4821"/>
                    <a:pt x="17201" y="8457"/>
                  </a:cubicBezTo>
                  <a:lnTo>
                    <a:pt x="16963" y="9554"/>
                  </a:lnTo>
                  <a:cubicBezTo>
                    <a:pt x="15844" y="14729"/>
                    <a:pt x="11741" y="22816"/>
                    <a:pt x="11370" y="23543"/>
                  </a:cubicBezTo>
                  <a:lnTo>
                    <a:pt x="3742" y="30041"/>
                  </a:lnTo>
                  <a:lnTo>
                    <a:pt x="652" y="19504"/>
                  </a:lnTo>
                  <a:cubicBezTo>
                    <a:pt x="1921" y="18149"/>
                    <a:pt x="11921" y="7440"/>
                    <a:pt x="13062" y="5300"/>
                  </a:cubicBezTo>
                  <a:cubicBezTo>
                    <a:pt x="14100" y="3354"/>
                    <a:pt x="16400" y="1055"/>
                    <a:pt x="16867" y="599"/>
                  </a:cubicBezTo>
                  <a:close/>
                  <a:moveTo>
                    <a:pt x="16838" y="1"/>
                  </a:moveTo>
                  <a:cubicBezTo>
                    <a:pt x="16803" y="1"/>
                    <a:pt x="16768" y="1"/>
                    <a:pt x="16733" y="3"/>
                  </a:cubicBezTo>
                  <a:cubicBezTo>
                    <a:pt x="16661" y="5"/>
                    <a:pt x="16591" y="34"/>
                    <a:pt x="16537" y="84"/>
                  </a:cubicBezTo>
                  <a:cubicBezTo>
                    <a:pt x="16424" y="194"/>
                    <a:pt x="13732" y="2772"/>
                    <a:pt x="12534" y="5017"/>
                  </a:cubicBezTo>
                  <a:cubicBezTo>
                    <a:pt x="11378" y="7186"/>
                    <a:pt x="212" y="19099"/>
                    <a:pt x="98" y="19219"/>
                  </a:cubicBezTo>
                  <a:cubicBezTo>
                    <a:pt x="26" y="19296"/>
                    <a:pt x="0" y="19407"/>
                    <a:pt x="29" y="19508"/>
                  </a:cubicBezTo>
                  <a:lnTo>
                    <a:pt x="3298" y="30652"/>
                  </a:lnTo>
                  <a:cubicBezTo>
                    <a:pt x="3327" y="30749"/>
                    <a:pt x="3403" y="30826"/>
                    <a:pt x="3500" y="30856"/>
                  </a:cubicBezTo>
                  <a:cubicBezTo>
                    <a:pt x="3527" y="30864"/>
                    <a:pt x="3557" y="30867"/>
                    <a:pt x="3586" y="30868"/>
                  </a:cubicBezTo>
                  <a:cubicBezTo>
                    <a:pt x="3657" y="30868"/>
                    <a:pt x="3726" y="30842"/>
                    <a:pt x="3781" y="30796"/>
                  </a:cubicBezTo>
                  <a:lnTo>
                    <a:pt x="11804" y="23961"/>
                  </a:lnTo>
                  <a:cubicBezTo>
                    <a:pt x="11834" y="23935"/>
                    <a:pt x="11859" y="23904"/>
                    <a:pt x="11876" y="23870"/>
                  </a:cubicBezTo>
                  <a:cubicBezTo>
                    <a:pt x="11922" y="23783"/>
                    <a:pt x="16365" y="15153"/>
                    <a:pt x="17550" y="9679"/>
                  </a:cubicBezTo>
                  <a:lnTo>
                    <a:pt x="17787" y="8585"/>
                  </a:lnTo>
                  <a:cubicBezTo>
                    <a:pt x="18652" y="4641"/>
                    <a:pt x="19275" y="1790"/>
                    <a:pt x="18267" y="585"/>
                  </a:cubicBezTo>
                  <a:cubicBezTo>
                    <a:pt x="17941" y="195"/>
                    <a:pt x="17463" y="1"/>
                    <a:pt x="16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48"/>
            <p:cNvSpPr/>
            <p:nvPr/>
          </p:nvSpPr>
          <p:spPr>
            <a:xfrm>
              <a:off x="3209550" y="2295475"/>
              <a:ext cx="1092150" cy="1256525"/>
            </a:xfrm>
            <a:custGeom>
              <a:avLst/>
              <a:gdLst/>
              <a:ahLst/>
              <a:cxnLst/>
              <a:rect l="l" t="t" r="r" b="b"/>
              <a:pathLst>
                <a:path w="43686" h="50261" extrusionOk="0">
                  <a:moveTo>
                    <a:pt x="17438" y="0"/>
                  </a:moveTo>
                  <a:cubicBezTo>
                    <a:pt x="17058" y="0"/>
                    <a:pt x="16798" y="47"/>
                    <a:pt x="16689" y="156"/>
                  </a:cubicBezTo>
                  <a:cubicBezTo>
                    <a:pt x="16073" y="773"/>
                    <a:pt x="12201" y="20135"/>
                    <a:pt x="8430" y="27893"/>
                  </a:cubicBezTo>
                  <a:cubicBezTo>
                    <a:pt x="3439" y="38162"/>
                    <a:pt x="0" y="43603"/>
                    <a:pt x="0" y="43603"/>
                  </a:cubicBezTo>
                  <a:cubicBezTo>
                    <a:pt x="0" y="43603"/>
                    <a:pt x="2953" y="42279"/>
                    <a:pt x="7244" y="42279"/>
                  </a:cubicBezTo>
                  <a:cubicBezTo>
                    <a:pt x="8371" y="42279"/>
                    <a:pt x="9590" y="42370"/>
                    <a:pt x="10873" y="42601"/>
                  </a:cubicBezTo>
                  <a:cubicBezTo>
                    <a:pt x="17036" y="43711"/>
                    <a:pt x="26627" y="50260"/>
                    <a:pt x="26627" y="50260"/>
                  </a:cubicBezTo>
                  <a:cubicBezTo>
                    <a:pt x="26627" y="50260"/>
                    <a:pt x="31236" y="40343"/>
                    <a:pt x="36167" y="30358"/>
                  </a:cubicBezTo>
                  <a:cubicBezTo>
                    <a:pt x="41098" y="20372"/>
                    <a:pt x="43686" y="5457"/>
                    <a:pt x="43686" y="4594"/>
                  </a:cubicBezTo>
                  <a:cubicBezTo>
                    <a:pt x="43686" y="3796"/>
                    <a:pt x="42311" y="3101"/>
                    <a:pt x="41520" y="3101"/>
                  </a:cubicBezTo>
                  <a:cubicBezTo>
                    <a:pt x="41457" y="3101"/>
                    <a:pt x="41398" y="3105"/>
                    <a:pt x="41343" y="3114"/>
                  </a:cubicBezTo>
                  <a:cubicBezTo>
                    <a:pt x="41343" y="3114"/>
                    <a:pt x="32591" y="2375"/>
                    <a:pt x="27660" y="1636"/>
                  </a:cubicBezTo>
                  <a:cubicBezTo>
                    <a:pt x="23601" y="1027"/>
                    <a:pt x="19208" y="0"/>
                    <a:pt x="174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48"/>
            <p:cNvSpPr/>
            <p:nvPr/>
          </p:nvSpPr>
          <p:spPr>
            <a:xfrm>
              <a:off x="3199875" y="2288000"/>
              <a:ext cx="1109325" cy="1271475"/>
            </a:xfrm>
            <a:custGeom>
              <a:avLst/>
              <a:gdLst/>
              <a:ahLst/>
              <a:cxnLst/>
              <a:rect l="l" t="t" r="r" b="b"/>
              <a:pathLst>
                <a:path w="44373" h="50859" extrusionOk="0">
                  <a:moveTo>
                    <a:pt x="17775" y="591"/>
                  </a:moveTo>
                  <a:cubicBezTo>
                    <a:pt x="18817" y="591"/>
                    <a:pt x="21202" y="1030"/>
                    <a:pt x="23193" y="1398"/>
                  </a:cubicBezTo>
                  <a:cubicBezTo>
                    <a:pt x="24691" y="1675"/>
                    <a:pt x="26389" y="1989"/>
                    <a:pt x="28003" y="2231"/>
                  </a:cubicBezTo>
                  <a:cubicBezTo>
                    <a:pt x="32887" y="2963"/>
                    <a:pt x="41618" y="3705"/>
                    <a:pt x="41705" y="3712"/>
                  </a:cubicBezTo>
                  <a:cubicBezTo>
                    <a:pt x="41714" y="3713"/>
                    <a:pt x="41723" y="3713"/>
                    <a:pt x="41732" y="3713"/>
                  </a:cubicBezTo>
                  <a:cubicBezTo>
                    <a:pt x="41748" y="3713"/>
                    <a:pt x="41764" y="3712"/>
                    <a:pt x="41780" y="3710"/>
                  </a:cubicBezTo>
                  <a:cubicBezTo>
                    <a:pt x="41817" y="3704"/>
                    <a:pt x="41859" y="3701"/>
                    <a:pt x="41904" y="3701"/>
                  </a:cubicBezTo>
                  <a:cubicBezTo>
                    <a:pt x="42299" y="3701"/>
                    <a:pt x="42968" y="3931"/>
                    <a:pt x="43406" y="4301"/>
                  </a:cubicBezTo>
                  <a:cubicBezTo>
                    <a:pt x="43643" y="4502"/>
                    <a:pt x="43773" y="4712"/>
                    <a:pt x="43773" y="4893"/>
                  </a:cubicBezTo>
                  <a:cubicBezTo>
                    <a:pt x="43773" y="5885"/>
                    <a:pt x="41107" y="20760"/>
                    <a:pt x="36285" y="30524"/>
                  </a:cubicBezTo>
                  <a:cubicBezTo>
                    <a:pt x="31899" y="39407"/>
                    <a:pt x="27720" y="48337"/>
                    <a:pt x="26890" y="50115"/>
                  </a:cubicBezTo>
                  <a:cubicBezTo>
                    <a:pt x="25208" y="48993"/>
                    <a:pt x="16938" y="43619"/>
                    <a:pt x="11312" y="42606"/>
                  </a:cubicBezTo>
                  <a:cubicBezTo>
                    <a:pt x="10094" y="42386"/>
                    <a:pt x="8858" y="42275"/>
                    <a:pt x="7620" y="42275"/>
                  </a:cubicBezTo>
                  <a:cubicBezTo>
                    <a:pt x="7614" y="42275"/>
                    <a:pt x="7608" y="42275"/>
                    <a:pt x="7601" y="42276"/>
                  </a:cubicBezTo>
                  <a:lnTo>
                    <a:pt x="7601" y="42274"/>
                  </a:lnTo>
                  <a:cubicBezTo>
                    <a:pt x="4611" y="42274"/>
                    <a:pt x="2277" y="42909"/>
                    <a:pt x="1099" y="43312"/>
                  </a:cubicBezTo>
                  <a:cubicBezTo>
                    <a:pt x="2199" y="41483"/>
                    <a:pt x="5184" y="36352"/>
                    <a:pt x="9087" y="28323"/>
                  </a:cubicBezTo>
                  <a:cubicBezTo>
                    <a:pt x="11613" y="23125"/>
                    <a:pt x="14125" y="12987"/>
                    <a:pt x="15787" y="6279"/>
                  </a:cubicBezTo>
                  <a:cubicBezTo>
                    <a:pt x="16468" y="3531"/>
                    <a:pt x="17111" y="936"/>
                    <a:pt x="17285" y="670"/>
                  </a:cubicBezTo>
                  <a:cubicBezTo>
                    <a:pt x="17359" y="615"/>
                    <a:pt x="17530" y="591"/>
                    <a:pt x="17775" y="591"/>
                  </a:cubicBezTo>
                  <a:close/>
                  <a:moveTo>
                    <a:pt x="17835" y="0"/>
                  </a:moveTo>
                  <a:cubicBezTo>
                    <a:pt x="17334" y="0"/>
                    <a:pt x="17029" y="79"/>
                    <a:pt x="16865" y="244"/>
                  </a:cubicBezTo>
                  <a:cubicBezTo>
                    <a:pt x="16626" y="482"/>
                    <a:pt x="16317" y="1648"/>
                    <a:pt x="15205" y="6134"/>
                  </a:cubicBezTo>
                  <a:cubicBezTo>
                    <a:pt x="13650" y="12412"/>
                    <a:pt x="11047" y="22920"/>
                    <a:pt x="8548" y="28061"/>
                  </a:cubicBezTo>
                  <a:cubicBezTo>
                    <a:pt x="3622" y="38193"/>
                    <a:pt x="168" y="43688"/>
                    <a:pt x="134" y="43743"/>
                  </a:cubicBezTo>
                  <a:cubicBezTo>
                    <a:pt x="0" y="43954"/>
                    <a:pt x="167" y="44202"/>
                    <a:pt x="385" y="44202"/>
                  </a:cubicBezTo>
                  <a:cubicBezTo>
                    <a:pt x="425" y="44202"/>
                    <a:pt x="467" y="44194"/>
                    <a:pt x="510" y="44175"/>
                  </a:cubicBezTo>
                  <a:cubicBezTo>
                    <a:pt x="546" y="44159"/>
                    <a:pt x="3460" y="42880"/>
                    <a:pt x="7647" y="42880"/>
                  </a:cubicBezTo>
                  <a:cubicBezTo>
                    <a:pt x="8754" y="42880"/>
                    <a:pt x="9951" y="42969"/>
                    <a:pt x="11206" y="43195"/>
                  </a:cubicBezTo>
                  <a:cubicBezTo>
                    <a:pt x="17236" y="44280"/>
                    <a:pt x="26749" y="50740"/>
                    <a:pt x="26844" y="50806"/>
                  </a:cubicBezTo>
                  <a:cubicBezTo>
                    <a:pt x="26894" y="50840"/>
                    <a:pt x="26953" y="50858"/>
                    <a:pt x="27013" y="50858"/>
                  </a:cubicBezTo>
                  <a:cubicBezTo>
                    <a:pt x="27040" y="50858"/>
                    <a:pt x="27067" y="50855"/>
                    <a:pt x="27092" y="50848"/>
                  </a:cubicBezTo>
                  <a:cubicBezTo>
                    <a:pt x="27177" y="50824"/>
                    <a:pt x="27247" y="50765"/>
                    <a:pt x="27285" y="50685"/>
                  </a:cubicBezTo>
                  <a:cubicBezTo>
                    <a:pt x="27331" y="50587"/>
                    <a:pt x="31949" y="40658"/>
                    <a:pt x="36822" y="30790"/>
                  </a:cubicBezTo>
                  <a:cubicBezTo>
                    <a:pt x="41684" y="20944"/>
                    <a:pt x="44373" y="5899"/>
                    <a:pt x="44373" y="4893"/>
                  </a:cubicBezTo>
                  <a:cubicBezTo>
                    <a:pt x="44373" y="4528"/>
                    <a:pt x="44173" y="4166"/>
                    <a:pt x="43794" y="3844"/>
                  </a:cubicBezTo>
                  <a:cubicBezTo>
                    <a:pt x="43279" y="3409"/>
                    <a:pt x="42488" y="3102"/>
                    <a:pt x="41910" y="3102"/>
                  </a:cubicBezTo>
                  <a:cubicBezTo>
                    <a:pt x="41844" y="3102"/>
                    <a:pt x="41781" y="3105"/>
                    <a:pt x="41721" y="3114"/>
                  </a:cubicBezTo>
                  <a:cubicBezTo>
                    <a:pt x="41116" y="3062"/>
                    <a:pt x="32802" y="2346"/>
                    <a:pt x="28092" y="1639"/>
                  </a:cubicBezTo>
                  <a:cubicBezTo>
                    <a:pt x="26488" y="1399"/>
                    <a:pt x="24795" y="1085"/>
                    <a:pt x="23302" y="809"/>
                  </a:cubicBezTo>
                  <a:cubicBezTo>
                    <a:pt x="20483" y="288"/>
                    <a:pt x="18796" y="0"/>
                    <a:pt x="178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8"/>
            <p:cNvSpPr/>
            <p:nvPr/>
          </p:nvSpPr>
          <p:spPr>
            <a:xfrm>
              <a:off x="3836325" y="2331375"/>
              <a:ext cx="313150" cy="316275"/>
            </a:xfrm>
            <a:custGeom>
              <a:avLst/>
              <a:gdLst/>
              <a:ahLst/>
              <a:cxnLst/>
              <a:rect l="l" t="t" r="r" b="b"/>
              <a:pathLst>
                <a:path w="12526" h="12651" extrusionOk="0">
                  <a:moveTo>
                    <a:pt x="1339" y="1"/>
                  </a:moveTo>
                  <a:cubicBezTo>
                    <a:pt x="926" y="1164"/>
                    <a:pt x="393" y="3016"/>
                    <a:pt x="247" y="5131"/>
                  </a:cubicBezTo>
                  <a:cubicBezTo>
                    <a:pt x="1" y="8706"/>
                    <a:pt x="2097" y="12650"/>
                    <a:pt x="3699" y="12650"/>
                  </a:cubicBezTo>
                  <a:cubicBezTo>
                    <a:pt x="5302" y="12650"/>
                    <a:pt x="10232" y="5993"/>
                    <a:pt x="11342" y="4145"/>
                  </a:cubicBezTo>
                  <a:cubicBezTo>
                    <a:pt x="12146" y="2804"/>
                    <a:pt x="12429" y="1795"/>
                    <a:pt x="12526" y="1338"/>
                  </a:cubicBezTo>
                  <a:cubicBezTo>
                    <a:pt x="9552" y="1053"/>
                    <a:pt x="5435" y="626"/>
                    <a:pt x="2589" y="200"/>
                  </a:cubicBezTo>
                  <a:cubicBezTo>
                    <a:pt x="2175" y="138"/>
                    <a:pt x="1758" y="70"/>
                    <a:pt x="13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48"/>
            <p:cNvSpPr/>
            <p:nvPr/>
          </p:nvSpPr>
          <p:spPr>
            <a:xfrm>
              <a:off x="3830200" y="2323875"/>
              <a:ext cx="327500" cy="331225"/>
            </a:xfrm>
            <a:custGeom>
              <a:avLst/>
              <a:gdLst/>
              <a:ahLst/>
              <a:cxnLst/>
              <a:rect l="l" t="t" r="r" b="b"/>
              <a:pathLst>
                <a:path w="13100" h="13249" extrusionOk="0">
                  <a:moveTo>
                    <a:pt x="1784" y="636"/>
                  </a:moveTo>
                  <a:lnTo>
                    <a:pt x="1784" y="637"/>
                  </a:lnTo>
                  <a:cubicBezTo>
                    <a:pt x="2120" y="692"/>
                    <a:pt x="2456" y="745"/>
                    <a:pt x="2789" y="794"/>
                  </a:cubicBezTo>
                  <a:cubicBezTo>
                    <a:pt x="5534" y="1206"/>
                    <a:pt x="9464" y="1619"/>
                    <a:pt x="12397" y="1902"/>
                  </a:cubicBezTo>
                  <a:cubicBezTo>
                    <a:pt x="12253" y="2425"/>
                    <a:pt x="11952" y="3253"/>
                    <a:pt x="11329" y="4288"/>
                  </a:cubicBezTo>
                  <a:cubicBezTo>
                    <a:pt x="9956" y="6579"/>
                    <a:pt x="5238" y="12649"/>
                    <a:pt x="3944" y="12649"/>
                  </a:cubicBezTo>
                  <a:cubicBezTo>
                    <a:pt x="3625" y="12649"/>
                    <a:pt x="3233" y="12417"/>
                    <a:pt x="2841" y="11997"/>
                  </a:cubicBezTo>
                  <a:cubicBezTo>
                    <a:pt x="1712" y="10787"/>
                    <a:pt x="609" y="8081"/>
                    <a:pt x="791" y="5450"/>
                  </a:cubicBezTo>
                  <a:cubicBezTo>
                    <a:pt x="924" y="3518"/>
                    <a:pt x="1388" y="1801"/>
                    <a:pt x="1784" y="636"/>
                  </a:cubicBezTo>
                  <a:close/>
                  <a:moveTo>
                    <a:pt x="1583" y="0"/>
                  </a:moveTo>
                  <a:cubicBezTo>
                    <a:pt x="1458" y="0"/>
                    <a:pt x="1344" y="79"/>
                    <a:pt x="1301" y="200"/>
                  </a:cubicBezTo>
                  <a:cubicBezTo>
                    <a:pt x="877" y="1398"/>
                    <a:pt x="341" y="3274"/>
                    <a:pt x="193" y="5409"/>
                  </a:cubicBezTo>
                  <a:cubicBezTo>
                    <a:pt x="0" y="8209"/>
                    <a:pt x="1187" y="11105"/>
                    <a:pt x="2403" y="12407"/>
                  </a:cubicBezTo>
                  <a:cubicBezTo>
                    <a:pt x="2918" y="12958"/>
                    <a:pt x="3450" y="13249"/>
                    <a:pt x="3944" y="13249"/>
                  </a:cubicBezTo>
                  <a:cubicBezTo>
                    <a:pt x="5874" y="13249"/>
                    <a:pt x="11103" y="5831"/>
                    <a:pt x="11843" y="4597"/>
                  </a:cubicBezTo>
                  <a:cubicBezTo>
                    <a:pt x="12660" y="3236"/>
                    <a:pt x="12957" y="2198"/>
                    <a:pt x="13064" y="1699"/>
                  </a:cubicBezTo>
                  <a:cubicBezTo>
                    <a:pt x="13100" y="1524"/>
                    <a:pt x="12977" y="1356"/>
                    <a:pt x="12799" y="1339"/>
                  </a:cubicBezTo>
                  <a:cubicBezTo>
                    <a:pt x="9841" y="1055"/>
                    <a:pt x="5720" y="629"/>
                    <a:pt x="2878" y="202"/>
                  </a:cubicBezTo>
                  <a:cubicBezTo>
                    <a:pt x="2465" y="141"/>
                    <a:pt x="2049" y="75"/>
                    <a:pt x="1633" y="4"/>
                  </a:cubicBezTo>
                  <a:cubicBezTo>
                    <a:pt x="1616" y="2"/>
                    <a:pt x="1600" y="0"/>
                    <a:pt x="15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48"/>
            <p:cNvSpPr/>
            <p:nvPr/>
          </p:nvSpPr>
          <p:spPr>
            <a:xfrm>
              <a:off x="3867150" y="2163775"/>
              <a:ext cx="255800" cy="403800"/>
            </a:xfrm>
            <a:custGeom>
              <a:avLst/>
              <a:gdLst/>
              <a:ahLst/>
              <a:cxnLst/>
              <a:rect l="l" t="t" r="r" b="b"/>
              <a:pathLst>
                <a:path w="10232" h="16152" extrusionOk="0">
                  <a:moveTo>
                    <a:pt x="3206" y="0"/>
                  </a:moveTo>
                  <a:cubicBezTo>
                    <a:pt x="3206" y="0"/>
                    <a:pt x="1972" y="6287"/>
                    <a:pt x="987" y="8877"/>
                  </a:cubicBezTo>
                  <a:cubicBezTo>
                    <a:pt x="1" y="11465"/>
                    <a:pt x="1111" y="16026"/>
                    <a:pt x="2342" y="16149"/>
                  </a:cubicBezTo>
                  <a:cubicBezTo>
                    <a:pt x="2354" y="16151"/>
                    <a:pt x="2366" y="16151"/>
                    <a:pt x="2379" y="16151"/>
                  </a:cubicBezTo>
                  <a:cubicBezTo>
                    <a:pt x="3669" y="16151"/>
                    <a:pt x="8506" y="9862"/>
                    <a:pt x="8506" y="9862"/>
                  </a:cubicBezTo>
                  <a:lnTo>
                    <a:pt x="10232" y="2713"/>
                  </a:lnTo>
                  <a:cubicBezTo>
                    <a:pt x="10232" y="2713"/>
                    <a:pt x="3945" y="987"/>
                    <a:pt x="3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8"/>
            <p:cNvSpPr/>
            <p:nvPr/>
          </p:nvSpPr>
          <p:spPr>
            <a:xfrm>
              <a:off x="3865225" y="2156275"/>
              <a:ext cx="265950" cy="418750"/>
            </a:xfrm>
            <a:custGeom>
              <a:avLst/>
              <a:gdLst/>
              <a:ahLst/>
              <a:cxnLst/>
              <a:rect l="l" t="t" r="r" b="b"/>
              <a:pathLst>
                <a:path w="10638" h="16750" extrusionOk="0">
                  <a:moveTo>
                    <a:pt x="3478" y="848"/>
                  </a:moveTo>
                  <a:cubicBezTo>
                    <a:pt x="4895" y="1761"/>
                    <a:pt x="8777" y="2893"/>
                    <a:pt x="9950" y="3223"/>
                  </a:cubicBezTo>
                  <a:lnTo>
                    <a:pt x="8307" y="10030"/>
                  </a:lnTo>
                  <a:cubicBezTo>
                    <a:pt x="6009" y="13012"/>
                    <a:pt x="3127" y="16151"/>
                    <a:pt x="2464" y="16151"/>
                  </a:cubicBezTo>
                  <a:cubicBezTo>
                    <a:pt x="2459" y="16151"/>
                    <a:pt x="2455" y="16151"/>
                    <a:pt x="2450" y="16151"/>
                  </a:cubicBezTo>
                  <a:cubicBezTo>
                    <a:pt x="2294" y="16136"/>
                    <a:pt x="2096" y="15951"/>
                    <a:pt x="1906" y="15643"/>
                  </a:cubicBezTo>
                  <a:cubicBezTo>
                    <a:pt x="1069" y="14290"/>
                    <a:pt x="632" y="11151"/>
                    <a:pt x="1344" y="9282"/>
                  </a:cubicBezTo>
                  <a:cubicBezTo>
                    <a:pt x="2177" y="7093"/>
                    <a:pt x="3166" y="2387"/>
                    <a:pt x="3478" y="848"/>
                  </a:cubicBezTo>
                  <a:close/>
                  <a:moveTo>
                    <a:pt x="3285" y="0"/>
                  </a:moveTo>
                  <a:cubicBezTo>
                    <a:pt x="3151" y="0"/>
                    <a:pt x="3020" y="89"/>
                    <a:pt x="2990" y="242"/>
                  </a:cubicBezTo>
                  <a:cubicBezTo>
                    <a:pt x="2977" y="306"/>
                    <a:pt x="1750" y="6533"/>
                    <a:pt x="784" y="9069"/>
                  </a:cubicBezTo>
                  <a:cubicBezTo>
                    <a:pt x="1" y="11124"/>
                    <a:pt x="469" y="14460"/>
                    <a:pt x="1396" y="15957"/>
                  </a:cubicBezTo>
                  <a:cubicBezTo>
                    <a:pt x="1697" y="16445"/>
                    <a:pt x="2031" y="16711"/>
                    <a:pt x="2390" y="16747"/>
                  </a:cubicBezTo>
                  <a:cubicBezTo>
                    <a:pt x="2407" y="16748"/>
                    <a:pt x="2424" y="16749"/>
                    <a:pt x="2441" y="16749"/>
                  </a:cubicBezTo>
                  <a:cubicBezTo>
                    <a:pt x="3788" y="16749"/>
                    <a:pt x="7656" y="11859"/>
                    <a:pt x="8821" y="10344"/>
                  </a:cubicBezTo>
                  <a:cubicBezTo>
                    <a:pt x="8847" y="10311"/>
                    <a:pt x="8865" y="10273"/>
                    <a:pt x="8875" y="10232"/>
                  </a:cubicBezTo>
                  <a:lnTo>
                    <a:pt x="10600" y="3083"/>
                  </a:lnTo>
                  <a:cubicBezTo>
                    <a:pt x="10638" y="2926"/>
                    <a:pt x="10544" y="2766"/>
                    <a:pt x="10389" y="2723"/>
                  </a:cubicBezTo>
                  <a:cubicBezTo>
                    <a:pt x="7995" y="2067"/>
                    <a:pt x="4016" y="779"/>
                    <a:pt x="3522" y="120"/>
                  </a:cubicBezTo>
                  <a:cubicBezTo>
                    <a:pt x="3461" y="38"/>
                    <a:pt x="3373" y="0"/>
                    <a:pt x="3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8"/>
            <p:cNvSpPr/>
            <p:nvPr/>
          </p:nvSpPr>
          <p:spPr>
            <a:xfrm>
              <a:off x="4129900" y="2379950"/>
              <a:ext cx="546125" cy="653825"/>
            </a:xfrm>
            <a:custGeom>
              <a:avLst/>
              <a:gdLst/>
              <a:ahLst/>
              <a:cxnLst/>
              <a:rect l="l" t="t" r="r" b="b"/>
              <a:pathLst>
                <a:path w="21845" h="26153" extrusionOk="0">
                  <a:moveTo>
                    <a:pt x="5648" y="0"/>
                  </a:moveTo>
                  <a:lnTo>
                    <a:pt x="2973" y="6687"/>
                  </a:lnTo>
                  <a:cubicBezTo>
                    <a:pt x="1" y="12780"/>
                    <a:pt x="2676" y="16197"/>
                    <a:pt x="2676" y="16197"/>
                  </a:cubicBezTo>
                  <a:lnTo>
                    <a:pt x="13820" y="26153"/>
                  </a:lnTo>
                  <a:lnTo>
                    <a:pt x="21845" y="24073"/>
                  </a:lnTo>
                  <a:cubicBezTo>
                    <a:pt x="21845" y="24073"/>
                    <a:pt x="9957" y="4309"/>
                    <a:pt x="8768" y="2229"/>
                  </a:cubicBezTo>
                  <a:cubicBezTo>
                    <a:pt x="7579" y="148"/>
                    <a:pt x="5648" y="0"/>
                    <a:pt x="56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48"/>
            <p:cNvSpPr/>
            <p:nvPr/>
          </p:nvSpPr>
          <p:spPr>
            <a:xfrm>
              <a:off x="4122025" y="2372500"/>
              <a:ext cx="562975" cy="668750"/>
            </a:xfrm>
            <a:custGeom>
              <a:avLst/>
              <a:gdLst/>
              <a:ahLst/>
              <a:cxnLst/>
              <a:rect l="l" t="t" r="r" b="b"/>
              <a:pathLst>
                <a:path w="22519" h="26750" extrusionOk="0">
                  <a:moveTo>
                    <a:pt x="5970" y="0"/>
                  </a:moveTo>
                  <a:cubicBezTo>
                    <a:pt x="5822" y="0"/>
                    <a:pt x="5676" y="116"/>
                    <a:pt x="5664" y="276"/>
                  </a:cubicBezTo>
                  <a:cubicBezTo>
                    <a:pt x="5651" y="440"/>
                    <a:pt x="5774" y="583"/>
                    <a:pt x="5938" y="598"/>
                  </a:cubicBezTo>
                  <a:cubicBezTo>
                    <a:pt x="6011" y="604"/>
                    <a:pt x="7733" y="769"/>
                    <a:pt x="8823" y="2676"/>
                  </a:cubicBezTo>
                  <a:cubicBezTo>
                    <a:pt x="9913" y="4584"/>
                    <a:pt x="20108" y="21541"/>
                    <a:pt x="21696" y="24182"/>
                  </a:cubicBezTo>
                  <a:lnTo>
                    <a:pt x="14215" y="26122"/>
                  </a:lnTo>
                  <a:lnTo>
                    <a:pt x="3225" y="16310"/>
                  </a:lnTo>
                  <a:cubicBezTo>
                    <a:pt x="3201" y="16278"/>
                    <a:pt x="701" y="12972"/>
                    <a:pt x="3557" y="7116"/>
                  </a:cubicBezTo>
                  <a:cubicBezTo>
                    <a:pt x="3620" y="6969"/>
                    <a:pt x="3557" y="6798"/>
                    <a:pt x="3413" y="6728"/>
                  </a:cubicBezTo>
                  <a:cubicBezTo>
                    <a:pt x="3371" y="6707"/>
                    <a:pt x="3326" y="6698"/>
                    <a:pt x="3282" y="6698"/>
                  </a:cubicBezTo>
                  <a:cubicBezTo>
                    <a:pt x="3176" y="6698"/>
                    <a:pt x="3073" y="6754"/>
                    <a:pt x="3020" y="6854"/>
                  </a:cubicBezTo>
                  <a:cubicBezTo>
                    <a:pt x="0" y="13043"/>
                    <a:pt x="2642" y="16535"/>
                    <a:pt x="2792" y="16718"/>
                  </a:cubicBezTo>
                  <a:lnTo>
                    <a:pt x="13936" y="26674"/>
                  </a:lnTo>
                  <a:cubicBezTo>
                    <a:pt x="13991" y="26722"/>
                    <a:pt x="14061" y="26750"/>
                    <a:pt x="14136" y="26750"/>
                  </a:cubicBezTo>
                  <a:cubicBezTo>
                    <a:pt x="14161" y="26750"/>
                    <a:pt x="14186" y="26747"/>
                    <a:pt x="14211" y="26741"/>
                  </a:cubicBezTo>
                  <a:lnTo>
                    <a:pt x="22233" y="24661"/>
                  </a:lnTo>
                  <a:cubicBezTo>
                    <a:pt x="22428" y="24612"/>
                    <a:pt x="22518" y="24389"/>
                    <a:pt x="22416" y="24217"/>
                  </a:cubicBezTo>
                  <a:cubicBezTo>
                    <a:pt x="22296" y="24019"/>
                    <a:pt x="10516" y="4433"/>
                    <a:pt x="9343" y="2380"/>
                  </a:cubicBezTo>
                  <a:cubicBezTo>
                    <a:pt x="8090" y="186"/>
                    <a:pt x="6069" y="7"/>
                    <a:pt x="5985" y="1"/>
                  </a:cubicBezTo>
                  <a:cubicBezTo>
                    <a:pt x="5980" y="0"/>
                    <a:pt x="5975" y="0"/>
                    <a:pt x="59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48"/>
            <p:cNvSpPr/>
            <p:nvPr/>
          </p:nvSpPr>
          <p:spPr>
            <a:xfrm>
              <a:off x="3613575" y="2848025"/>
              <a:ext cx="107725" cy="156325"/>
            </a:xfrm>
            <a:custGeom>
              <a:avLst/>
              <a:gdLst/>
              <a:ahLst/>
              <a:cxnLst/>
              <a:rect l="l" t="t" r="r" b="b"/>
              <a:pathLst>
                <a:path w="4309" h="6253" extrusionOk="0">
                  <a:moveTo>
                    <a:pt x="3120" y="0"/>
                  </a:moveTo>
                  <a:cubicBezTo>
                    <a:pt x="3120" y="0"/>
                    <a:pt x="296" y="2526"/>
                    <a:pt x="148" y="3120"/>
                  </a:cubicBezTo>
                  <a:cubicBezTo>
                    <a:pt x="0" y="3715"/>
                    <a:pt x="1635" y="6093"/>
                    <a:pt x="2080" y="6241"/>
                  </a:cubicBezTo>
                  <a:cubicBezTo>
                    <a:pt x="2104" y="6249"/>
                    <a:pt x="2126" y="6252"/>
                    <a:pt x="2147" y="6252"/>
                  </a:cubicBezTo>
                  <a:cubicBezTo>
                    <a:pt x="2541" y="6252"/>
                    <a:pt x="2667" y="5021"/>
                    <a:pt x="2526" y="4458"/>
                  </a:cubicBezTo>
                  <a:cubicBezTo>
                    <a:pt x="2378" y="3863"/>
                    <a:pt x="2080" y="2972"/>
                    <a:pt x="2080" y="2972"/>
                  </a:cubicBezTo>
                  <a:lnTo>
                    <a:pt x="3715" y="1040"/>
                  </a:lnTo>
                  <a:cubicBezTo>
                    <a:pt x="3715" y="1040"/>
                    <a:pt x="4309" y="298"/>
                    <a:pt x="31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48"/>
            <p:cNvSpPr/>
            <p:nvPr/>
          </p:nvSpPr>
          <p:spPr>
            <a:xfrm>
              <a:off x="3605175" y="2840525"/>
              <a:ext cx="115050" cy="171275"/>
            </a:xfrm>
            <a:custGeom>
              <a:avLst/>
              <a:gdLst/>
              <a:ahLst/>
              <a:cxnLst/>
              <a:rect l="l" t="t" r="r" b="b"/>
              <a:pathLst>
                <a:path w="4602" h="6851" extrusionOk="0">
                  <a:moveTo>
                    <a:pt x="3533" y="634"/>
                  </a:moveTo>
                  <a:cubicBezTo>
                    <a:pt x="3809" y="727"/>
                    <a:pt x="3876" y="832"/>
                    <a:pt x="3892" y="878"/>
                  </a:cubicBezTo>
                  <a:cubicBezTo>
                    <a:pt x="3927" y="978"/>
                    <a:pt x="3846" y="1115"/>
                    <a:pt x="3823" y="1146"/>
                  </a:cubicBezTo>
                  <a:lnTo>
                    <a:pt x="2188" y="3078"/>
                  </a:lnTo>
                  <a:cubicBezTo>
                    <a:pt x="2120" y="3159"/>
                    <a:pt x="2099" y="3267"/>
                    <a:pt x="2132" y="3367"/>
                  </a:cubicBezTo>
                  <a:cubicBezTo>
                    <a:pt x="2135" y="3376"/>
                    <a:pt x="2428" y="4254"/>
                    <a:pt x="2571" y="4831"/>
                  </a:cubicBezTo>
                  <a:cubicBezTo>
                    <a:pt x="2682" y="5274"/>
                    <a:pt x="2583" y="6008"/>
                    <a:pt x="2459" y="6223"/>
                  </a:cubicBezTo>
                  <a:cubicBezTo>
                    <a:pt x="2002" y="5888"/>
                    <a:pt x="700" y="3902"/>
                    <a:pt x="775" y="3493"/>
                  </a:cubicBezTo>
                  <a:cubicBezTo>
                    <a:pt x="863" y="3179"/>
                    <a:pt x="2251" y="1789"/>
                    <a:pt x="3533" y="634"/>
                  </a:cubicBezTo>
                  <a:close/>
                  <a:moveTo>
                    <a:pt x="3456" y="0"/>
                  </a:moveTo>
                  <a:cubicBezTo>
                    <a:pt x="3383" y="0"/>
                    <a:pt x="3312" y="27"/>
                    <a:pt x="3257" y="76"/>
                  </a:cubicBezTo>
                  <a:cubicBezTo>
                    <a:pt x="2578" y="684"/>
                    <a:pt x="352" y="2714"/>
                    <a:pt x="194" y="3348"/>
                  </a:cubicBezTo>
                  <a:cubicBezTo>
                    <a:pt x="0" y="4122"/>
                    <a:pt x="1780" y="6644"/>
                    <a:pt x="2321" y="6825"/>
                  </a:cubicBezTo>
                  <a:cubicBezTo>
                    <a:pt x="2373" y="6842"/>
                    <a:pt x="2428" y="6851"/>
                    <a:pt x="2483" y="6851"/>
                  </a:cubicBezTo>
                  <a:cubicBezTo>
                    <a:pt x="2613" y="6850"/>
                    <a:pt x="2738" y="6799"/>
                    <a:pt x="2832" y="6710"/>
                  </a:cubicBezTo>
                  <a:cubicBezTo>
                    <a:pt x="3248" y="6324"/>
                    <a:pt x="3276" y="5180"/>
                    <a:pt x="3152" y="4686"/>
                  </a:cubicBezTo>
                  <a:cubicBezTo>
                    <a:pt x="3040" y="4233"/>
                    <a:pt x="2846" y="3625"/>
                    <a:pt x="2752" y="3337"/>
                  </a:cubicBezTo>
                  <a:lnTo>
                    <a:pt x="4284" y="1527"/>
                  </a:lnTo>
                  <a:cubicBezTo>
                    <a:pt x="4318" y="1487"/>
                    <a:pt x="4602" y="1113"/>
                    <a:pt x="4459" y="688"/>
                  </a:cubicBezTo>
                  <a:cubicBezTo>
                    <a:pt x="4351" y="365"/>
                    <a:pt x="4037" y="136"/>
                    <a:pt x="3530" y="9"/>
                  </a:cubicBezTo>
                  <a:cubicBezTo>
                    <a:pt x="3505" y="3"/>
                    <a:pt x="3481" y="0"/>
                    <a:pt x="34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48"/>
            <p:cNvSpPr/>
            <p:nvPr/>
          </p:nvSpPr>
          <p:spPr>
            <a:xfrm>
              <a:off x="3654425" y="2777450"/>
              <a:ext cx="1047600" cy="277425"/>
            </a:xfrm>
            <a:custGeom>
              <a:avLst/>
              <a:gdLst/>
              <a:ahLst/>
              <a:cxnLst/>
              <a:rect l="l" t="t" r="r" b="b"/>
              <a:pathLst>
                <a:path w="41904" h="11097" extrusionOk="0">
                  <a:moveTo>
                    <a:pt x="4161" y="1"/>
                  </a:moveTo>
                  <a:cubicBezTo>
                    <a:pt x="3121" y="1"/>
                    <a:pt x="1" y="5201"/>
                    <a:pt x="446" y="5795"/>
                  </a:cubicBezTo>
                  <a:cubicBezTo>
                    <a:pt x="892" y="6389"/>
                    <a:pt x="4607" y="9212"/>
                    <a:pt x="5647" y="9360"/>
                  </a:cubicBezTo>
                  <a:cubicBezTo>
                    <a:pt x="5701" y="9368"/>
                    <a:pt x="5759" y="9372"/>
                    <a:pt x="5820" y="9372"/>
                  </a:cubicBezTo>
                  <a:cubicBezTo>
                    <a:pt x="6915" y="9372"/>
                    <a:pt x="8916" y="8171"/>
                    <a:pt x="8916" y="8171"/>
                  </a:cubicBezTo>
                  <a:cubicBezTo>
                    <a:pt x="8916" y="8171"/>
                    <a:pt x="20061" y="9806"/>
                    <a:pt x="25261" y="10401"/>
                  </a:cubicBezTo>
                  <a:cubicBezTo>
                    <a:pt x="28108" y="10726"/>
                    <a:pt x="31312" y="11096"/>
                    <a:pt x="34043" y="11096"/>
                  </a:cubicBezTo>
                  <a:cubicBezTo>
                    <a:pt x="36300" y="11096"/>
                    <a:pt x="38234" y="10843"/>
                    <a:pt x="39377" y="10104"/>
                  </a:cubicBezTo>
                  <a:cubicBezTo>
                    <a:pt x="41903" y="8469"/>
                    <a:pt x="41160" y="4903"/>
                    <a:pt x="37743" y="3417"/>
                  </a:cubicBezTo>
                  <a:cubicBezTo>
                    <a:pt x="37743" y="3417"/>
                    <a:pt x="35544" y="2512"/>
                    <a:pt x="32715" y="2512"/>
                  </a:cubicBezTo>
                  <a:cubicBezTo>
                    <a:pt x="32512" y="2512"/>
                    <a:pt x="32306" y="2517"/>
                    <a:pt x="32097" y="2527"/>
                  </a:cubicBezTo>
                  <a:cubicBezTo>
                    <a:pt x="28976" y="2676"/>
                    <a:pt x="22437" y="4309"/>
                    <a:pt x="18277" y="4458"/>
                  </a:cubicBezTo>
                  <a:cubicBezTo>
                    <a:pt x="16415" y="4524"/>
                    <a:pt x="15417" y="4591"/>
                    <a:pt x="14681" y="4591"/>
                  </a:cubicBezTo>
                  <a:cubicBezTo>
                    <a:pt x="13774" y="4591"/>
                    <a:pt x="13268" y="4489"/>
                    <a:pt x="12036" y="4161"/>
                  </a:cubicBezTo>
                  <a:cubicBezTo>
                    <a:pt x="9807" y="3567"/>
                    <a:pt x="5201" y="1"/>
                    <a:pt x="41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48"/>
            <p:cNvSpPr/>
            <p:nvPr/>
          </p:nvSpPr>
          <p:spPr>
            <a:xfrm>
              <a:off x="3651550" y="2769950"/>
              <a:ext cx="1034675" cy="292275"/>
            </a:xfrm>
            <a:custGeom>
              <a:avLst/>
              <a:gdLst/>
              <a:ahLst/>
              <a:cxnLst/>
              <a:rect l="l" t="t" r="r" b="b"/>
              <a:pathLst>
                <a:path w="41387" h="11691" extrusionOk="0">
                  <a:moveTo>
                    <a:pt x="4275" y="599"/>
                  </a:moveTo>
                  <a:cubicBezTo>
                    <a:pt x="4685" y="599"/>
                    <a:pt x="6116" y="1485"/>
                    <a:pt x="7377" y="2268"/>
                  </a:cubicBezTo>
                  <a:cubicBezTo>
                    <a:pt x="9011" y="3279"/>
                    <a:pt x="10861" y="4426"/>
                    <a:pt x="12074" y="4750"/>
                  </a:cubicBezTo>
                  <a:cubicBezTo>
                    <a:pt x="13338" y="5086"/>
                    <a:pt x="13880" y="5189"/>
                    <a:pt x="14808" y="5189"/>
                  </a:cubicBezTo>
                  <a:cubicBezTo>
                    <a:pt x="15249" y="5189"/>
                    <a:pt x="15778" y="5166"/>
                    <a:pt x="16514" y="5133"/>
                  </a:cubicBezTo>
                  <a:cubicBezTo>
                    <a:pt x="17026" y="5111"/>
                    <a:pt x="17643" y="5083"/>
                    <a:pt x="18403" y="5056"/>
                  </a:cubicBezTo>
                  <a:cubicBezTo>
                    <a:pt x="20698" y="4975"/>
                    <a:pt x="23756" y="4436"/>
                    <a:pt x="26454" y="3961"/>
                  </a:cubicBezTo>
                  <a:cubicBezTo>
                    <a:pt x="28704" y="3565"/>
                    <a:pt x="30831" y="3191"/>
                    <a:pt x="32225" y="3124"/>
                  </a:cubicBezTo>
                  <a:cubicBezTo>
                    <a:pt x="32422" y="3115"/>
                    <a:pt x="32617" y="3111"/>
                    <a:pt x="32809" y="3111"/>
                  </a:cubicBezTo>
                  <a:cubicBezTo>
                    <a:pt x="35512" y="3111"/>
                    <a:pt x="37660" y="3960"/>
                    <a:pt x="37742" y="3993"/>
                  </a:cubicBezTo>
                  <a:cubicBezTo>
                    <a:pt x="39439" y="4732"/>
                    <a:pt x="40565" y="6085"/>
                    <a:pt x="40684" y="7524"/>
                  </a:cubicBezTo>
                  <a:cubicBezTo>
                    <a:pt x="40772" y="8597"/>
                    <a:pt x="40291" y="9530"/>
                    <a:pt x="39330" y="10152"/>
                  </a:cubicBezTo>
                  <a:cubicBezTo>
                    <a:pt x="38242" y="10856"/>
                    <a:pt x="36368" y="11097"/>
                    <a:pt x="34172" y="11097"/>
                  </a:cubicBezTo>
                  <a:cubicBezTo>
                    <a:pt x="31480" y="11097"/>
                    <a:pt x="28305" y="10734"/>
                    <a:pt x="25507" y="10414"/>
                  </a:cubicBezTo>
                  <a:lnTo>
                    <a:pt x="25410" y="10404"/>
                  </a:lnTo>
                  <a:cubicBezTo>
                    <a:pt x="20273" y="9816"/>
                    <a:pt x="9186" y="8192"/>
                    <a:pt x="9074" y="8176"/>
                  </a:cubicBezTo>
                  <a:cubicBezTo>
                    <a:pt x="9059" y="8174"/>
                    <a:pt x="9046" y="8173"/>
                    <a:pt x="9031" y="8173"/>
                  </a:cubicBezTo>
                  <a:cubicBezTo>
                    <a:pt x="8977" y="8173"/>
                    <a:pt x="8923" y="8188"/>
                    <a:pt x="8877" y="8216"/>
                  </a:cubicBezTo>
                  <a:cubicBezTo>
                    <a:pt x="8317" y="8551"/>
                    <a:pt x="6770" y="9374"/>
                    <a:pt x="5948" y="9374"/>
                  </a:cubicBezTo>
                  <a:cubicBezTo>
                    <a:pt x="5897" y="9374"/>
                    <a:pt x="5849" y="9371"/>
                    <a:pt x="5805" y="9364"/>
                  </a:cubicBezTo>
                  <a:cubicBezTo>
                    <a:pt x="4874" y="9232"/>
                    <a:pt x="1231" y="6490"/>
                    <a:pt x="819" y="5951"/>
                  </a:cubicBezTo>
                  <a:cubicBezTo>
                    <a:pt x="729" y="5562"/>
                    <a:pt x="1850" y="3281"/>
                    <a:pt x="3158" y="1634"/>
                  </a:cubicBezTo>
                  <a:cubicBezTo>
                    <a:pt x="3970" y="611"/>
                    <a:pt x="4273" y="599"/>
                    <a:pt x="4275" y="599"/>
                  </a:cubicBezTo>
                  <a:close/>
                  <a:moveTo>
                    <a:pt x="4276" y="1"/>
                  </a:moveTo>
                  <a:cubicBezTo>
                    <a:pt x="3264" y="1"/>
                    <a:pt x="1463" y="2924"/>
                    <a:pt x="796" y="4257"/>
                  </a:cubicBezTo>
                  <a:cubicBezTo>
                    <a:pt x="0" y="5847"/>
                    <a:pt x="225" y="6147"/>
                    <a:pt x="322" y="6275"/>
                  </a:cubicBezTo>
                  <a:cubicBezTo>
                    <a:pt x="767" y="6870"/>
                    <a:pt x="4548" y="9790"/>
                    <a:pt x="5720" y="9958"/>
                  </a:cubicBezTo>
                  <a:cubicBezTo>
                    <a:pt x="5784" y="9967"/>
                    <a:pt x="5851" y="9971"/>
                    <a:pt x="5921" y="9971"/>
                  </a:cubicBezTo>
                  <a:cubicBezTo>
                    <a:pt x="6966" y="9971"/>
                    <a:pt x="8643" y="9047"/>
                    <a:pt x="9092" y="8784"/>
                  </a:cubicBezTo>
                  <a:cubicBezTo>
                    <a:pt x="10239" y="8952"/>
                    <a:pt x="20464" y="10441"/>
                    <a:pt x="25342" y="10999"/>
                  </a:cubicBezTo>
                  <a:lnTo>
                    <a:pt x="25438" y="11010"/>
                  </a:lnTo>
                  <a:cubicBezTo>
                    <a:pt x="28235" y="11329"/>
                    <a:pt x="31400" y="11691"/>
                    <a:pt x="34128" y="11691"/>
                  </a:cubicBezTo>
                  <a:cubicBezTo>
                    <a:pt x="36452" y="11691"/>
                    <a:pt x="38460" y="11428"/>
                    <a:pt x="39655" y="10656"/>
                  </a:cubicBezTo>
                  <a:cubicBezTo>
                    <a:pt x="40793" y="9918"/>
                    <a:pt x="41386" y="8759"/>
                    <a:pt x="41280" y="7475"/>
                  </a:cubicBezTo>
                  <a:cubicBezTo>
                    <a:pt x="41143" y="5814"/>
                    <a:pt x="39878" y="4270"/>
                    <a:pt x="37978" y="3443"/>
                  </a:cubicBezTo>
                  <a:lnTo>
                    <a:pt x="37972" y="3441"/>
                  </a:lnTo>
                  <a:cubicBezTo>
                    <a:pt x="37875" y="3400"/>
                    <a:pt x="35688" y="2511"/>
                    <a:pt x="32847" y="2511"/>
                  </a:cubicBezTo>
                  <a:cubicBezTo>
                    <a:pt x="32634" y="2511"/>
                    <a:pt x="32417" y="2516"/>
                    <a:pt x="32197" y="2527"/>
                  </a:cubicBezTo>
                  <a:cubicBezTo>
                    <a:pt x="30764" y="2595"/>
                    <a:pt x="28619" y="2973"/>
                    <a:pt x="26350" y="3372"/>
                  </a:cubicBezTo>
                  <a:cubicBezTo>
                    <a:pt x="23671" y="3844"/>
                    <a:pt x="20635" y="4378"/>
                    <a:pt x="18382" y="4459"/>
                  </a:cubicBezTo>
                  <a:cubicBezTo>
                    <a:pt x="17620" y="4486"/>
                    <a:pt x="17003" y="4513"/>
                    <a:pt x="16488" y="4536"/>
                  </a:cubicBezTo>
                  <a:cubicBezTo>
                    <a:pt x="15746" y="4569"/>
                    <a:pt x="15224" y="4592"/>
                    <a:pt x="14797" y="4592"/>
                  </a:cubicBezTo>
                  <a:cubicBezTo>
                    <a:pt x="13906" y="4592"/>
                    <a:pt x="13431" y="4491"/>
                    <a:pt x="12229" y="4171"/>
                  </a:cubicBezTo>
                  <a:cubicBezTo>
                    <a:pt x="11101" y="3871"/>
                    <a:pt x="9291" y="2749"/>
                    <a:pt x="7694" y="1759"/>
                  </a:cubicBezTo>
                  <a:cubicBezTo>
                    <a:pt x="5880" y="637"/>
                    <a:pt x="4828" y="1"/>
                    <a:pt x="42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8"/>
            <p:cNvSpPr/>
            <p:nvPr/>
          </p:nvSpPr>
          <p:spPr>
            <a:xfrm>
              <a:off x="3678350" y="2814525"/>
              <a:ext cx="88625" cy="126450"/>
            </a:xfrm>
            <a:custGeom>
              <a:avLst/>
              <a:gdLst/>
              <a:ahLst/>
              <a:cxnLst/>
              <a:rect l="l" t="t" r="r" b="b"/>
              <a:pathLst>
                <a:path w="3545" h="5058" extrusionOk="0">
                  <a:moveTo>
                    <a:pt x="3205" y="1"/>
                  </a:moveTo>
                  <a:cubicBezTo>
                    <a:pt x="3105" y="1"/>
                    <a:pt x="3008" y="50"/>
                    <a:pt x="2951" y="140"/>
                  </a:cubicBezTo>
                  <a:lnTo>
                    <a:pt x="127" y="4597"/>
                  </a:lnTo>
                  <a:cubicBezTo>
                    <a:pt x="1" y="4797"/>
                    <a:pt x="144" y="5057"/>
                    <a:pt x="381" y="5057"/>
                  </a:cubicBezTo>
                  <a:cubicBezTo>
                    <a:pt x="483" y="5057"/>
                    <a:pt x="579" y="5005"/>
                    <a:pt x="633" y="4918"/>
                  </a:cubicBezTo>
                  <a:lnTo>
                    <a:pt x="3457" y="460"/>
                  </a:lnTo>
                  <a:cubicBezTo>
                    <a:pt x="3545" y="321"/>
                    <a:pt x="3504" y="135"/>
                    <a:pt x="3364" y="47"/>
                  </a:cubicBezTo>
                  <a:cubicBezTo>
                    <a:pt x="3314" y="16"/>
                    <a:pt x="3259" y="1"/>
                    <a:pt x="32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8"/>
            <p:cNvSpPr/>
            <p:nvPr/>
          </p:nvSpPr>
          <p:spPr>
            <a:xfrm>
              <a:off x="3719050" y="2855375"/>
              <a:ext cx="99875" cy="126450"/>
            </a:xfrm>
            <a:custGeom>
              <a:avLst/>
              <a:gdLst/>
              <a:ahLst/>
              <a:cxnLst/>
              <a:rect l="l" t="t" r="r" b="b"/>
              <a:pathLst>
                <a:path w="3995" h="5058" extrusionOk="0">
                  <a:moveTo>
                    <a:pt x="3656" y="1"/>
                  </a:moveTo>
                  <a:cubicBezTo>
                    <a:pt x="3564" y="1"/>
                    <a:pt x="3473" y="43"/>
                    <a:pt x="3415" y="123"/>
                  </a:cubicBezTo>
                  <a:lnTo>
                    <a:pt x="145" y="4580"/>
                  </a:lnTo>
                  <a:cubicBezTo>
                    <a:pt x="1" y="4778"/>
                    <a:pt x="142" y="5057"/>
                    <a:pt x="386" y="5058"/>
                  </a:cubicBezTo>
                  <a:cubicBezTo>
                    <a:pt x="482" y="5058"/>
                    <a:pt x="572" y="5011"/>
                    <a:pt x="628" y="4935"/>
                  </a:cubicBezTo>
                  <a:lnTo>
                    <a:pt x="3898" y="478"/>
                  </a:lnTo>
                  <a:cubicBezTo>
                    <a:pt x="3995" y="344"/>
                    <a:pt x="3967" y="156"/>
                    <a:pt x="3833" y="59"/>
                  </a:cubicBezTo>
                  <a:cubicBezTo>
                    <a:pt x="3780" y="20"/>
                    <a:pt x="3718" y="1"/>
                    <a:pt x="36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8"/>
            <p:cNvSpPr/>
            <p:nvPr/>
          </p:nvSpPr>
          <p:spPr>
            <a:xfrm>
              <a:off x="3767175" y="2903650"/>
              <a:ext cx="88825" cy="100475"/>
            </a:xfrm>
            <a:custGeom>
              <a:avLst/>
              <a:gdLst/>
              <a:ahLst/>
              <a:cxnLst/>
              <a:rect l="l" t="t" r="r" b="b"/>
              <a:pathLst>
                <a:path w="3553" h="4019" extrusionOk="0">
                  <a:moveTo>
                    <a:pt x="3217" y="1"/>
                  </a:moveTo>
                  <a:cubicBezTo>
                    <a:pt x="3131" y="1"/>
                    <a:pt x="3045" y="38"/>
                    <a:pt x="2986" y="110"/>
                  </a:cubicBezTo>
                  <a:lnTo>
                    <a:pt x="163" y="3528"/>
                  </a:lnTo>
                  <a:cubicBezTo>
                    <a:pt x="1" y="3723"/>
                    <a:pt x="140" y="4018"/>
                    <a:pt x="393" y="4018"/>
                  </a:cubicBezTo>
                  <a:cubicBezTo>
                    <a:pt x="483" y="4018"/>
                    <a:pt x="568" y="3979"/>
                    <a:pt x="624" y="3910"/>
                  </a:cubicBezTo>
                  <a:lnTo>
                    <a:pt x="3448" y="492"/>
                  </a:lnTo>
                  <a:cubicBezTo>
                    <a:pt x="3553" y="364"/>
                    <a:pt x="3535" y="175"/>
                    <a:pt x="3408" y="70"/>
                  </a:cubicBezTo>
                  <a:cubicBezTo>
                    <a:pt x="3352" y="24"/>
                    <a:pt x="3284" y="1"/>
                    <a:pt x="32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8"/>
            <p:cNvSpPr/>
            <p:nvPr/>
          </p:nvSpPr>
          <p:spPr>
            <a:xfrm>
              <a:off x="3824200" y="2948275"/>
              <a:ext cx="61450" cy="41000"/>
            </a:xfrm>
            <a:custGeom>
              <a:avLst/>
              <a:gdLst/>
              <a:ahLst/>
              <a:cxnLst/>
              <a:rect l="l" t="t" r="r" b="b"/>
              <a:pathLst>
                <a:path w="2458" h="1640" extrusionOk="0">
                  <a:moveTo>
                    <a:pt x="1827" y="1"/>
                  </a:moveTo>
                  <a:cubicBezTo>
                    <a:pt x="1775" y="1"/>
                    <a:pt x="1722" y="14"/>
                    <a:pt x="1674" y="43"/>
                  </a:cubicBezTo>
                  <a:lnTo>
                    <a:pt x="188" y="935"/>
                  </a:lnTo>
                  <a:cubicBezTo>
                    <a:pt x="47" y="1019"/>
                    <a:pt x="0" y="1203"/>
                    <a:pt x="85" y="1344"/>
                  </a:cubicBezTo>
                  <a:cubicBezTo>
                    <a:pt x="141" y="1438"/>
                    <a:pt x="241" y="1491"/>
                    <a:pt x="343" y="1491"/>
                  </a:cubicBezTo>
                  <a:cubicBezTo>
                    <a:pt x="395" y="1491"/>
                    <a:pt x="448" y="1477"/>
                    <a:pt x="496" y="1448"/>
                  </a:cubicBezTo>
                  <a:lnTo>
                    <a:pt x="1648" y="757"/>
                  </a:lnTo>
                  <a:lnTo>
                    <a:pt x="1836" y="1422"/>
                  </a:lnTo>
                  <a:cubicBezTo>
                    <a:pt x="1874" y="1550"/>
                    <a:pt x="1991" y="1639"/>
                    <a:pt x="2125" y="1639"/>
                  </a:cubicBezTo>
                  <a:cubicBezTo>
                    <a:pt x="2152" y="1639"/>
                    <a:pt x="2180" y="1636"/>
                    <a:pt x="2207" y="1628"/>
                  </a:cubicBezTo>
                  <a:cubicBezTo>
                    <a:pt x="2366" y="1583"/>
                    <a:pt x="2457" y="1417"/>
                    <a:pt x="2412" y="1258"/>
                  </a:cubicBezTo>
                  <a:lnTo>
                    <a:pt x="2116" y="217"/>
                  </a:lnTo>
                  <a:cubicBezTo>
                    <a:pt x="2077" y="83"/>
                    <a:pt x="1955" y="1"/>
                    <a:pt x="18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48"/>
            <p:cNvSpPr/>
            <p:nvPr/>
          </p:nvSpPr>
          <p:spPr>
            <a:xfrm>
              <a:off x="4289350" y="1965725"/>
              <a:ext cx="70900" cy="151700"/>
            </a:xfrm>
            <a:custGeom>
              <a:avLst/>
              <a:gdLst/>
              <a:ahLst/>
              <a:cxnLst/>
              <a:rect l="l" t="t" r="r" b="b"/>
              <a:pathLst>
                <a:path w="2836" h="6068" extrusionOk="0">
                  <a:moveTo>
                    <a:pt x="1607" y="1"/>
                  </a:moveTo>
                  <a:cubicBezTo>
                    <a:pt x="1333" y="1"/>
                    <a:pt x="1111" y="156"/>
                    <a:pt x="1111" y="156"/>
                  </a:cubicBezTo>
                  <a:lnTo>
                    <a:pt x="1" y="5704"/>
                  </a:lnTo>
                  <a:cubicBezTo>
                    <a:pt x="1" y="5704"/>
                    <a:pt x="438" y="6068"/>
                    <a:pt x="921" y="6068"/>
                  </a:cubicBezTo>
                  <a:cubicBezTo>
                    <a:pt x="1066" y="6068"/>
                    <a:pt x="1215" y="6035"/>
                    <a:pt x="1357" y="5949"/>
                  </a:cubicBezTo>
                  <a:cubicBezTo>
                    <a:pt x="1974" y="5580"/>
                    <a:pt x="2836" y="3978"/>
                    <a:pt x="2589" y="1635"/>
                  </a:cubicBezTo>
                  <a:cubicBezTo>
                    <a:pt x="2448" y="287"/>
                    <a:pt x="1979" y="1"/>
                    <a:pt x="16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48"/>
            <p:cNvSpPr/>
            <p:nvPr/>
          </p:nvSpPr>
          <p:spPr>
            <a:xfrm>
              <a:off x="4281475" y="1958275"/>
              <a:ext cx="86525" cy="166650"/>
            </a:xfrm>
            <a:custGeom>
              <a:avLst/>
              <a:gdLst/>
              <a:ahLst/>
              <a:cxnLst/>
              <a:rect l="l" t="t" r="r" b="b"/>
              <a:pathLst>
                <a:path w="3461" h="6666" extrusionOk="0">
                  <a:moveTo>
                    <a:pt x="1920" y="598"/>
                  </a:moveTo>
                  <a:cubicBezTo>
                    <a:pt x="1971" y="598"/>
                    <a:pt x="2023" y="607"/>
                    <a:pt x="2074" y="630"/>
                  </a:cubicBezTo>
                  <a:cubicBezTo>
                    <a:pt x="2228" y="700"/>
                    <a:pt x="2502" y="967"/>
                    <a:pt x="2607" y="1964"/>
                  </a:cubicBezTo>
                  <a:cubicBezTo>
                    <a:pt x="2843" y="4207"/>
                    <a:pt x="2014" y="5693"/>
                    <a:pt x="1518" y="5990"/>
                  </a:cubicBezTo>
                  <a:cubicBezTo>
                    <a:pt x="1427" y="6045"/>
                    <a:pt x="1329" y="6066"/>
                    <a:pt x="1232" y="6066"/>
                  </a:cubicBezTo>
                  <a:cubicBezTo>
                    <a:pt x="1009" y="6066"/>
                    <a:pt x="786" y="5955"/>
                    <a:pt x="647" y="5868"/>
                  </a:cubicBezTo>
                  <a:lnTo>
                    <a:pt x="1691" y="650"/>
                  </a:lnTo>
                  <a:cubicBezTo>
                    <a:pt x="1751" y="624"/>
                    <a:pt x="1833" y="598"/>
                    <a:pt x="1920" y="598"/>
                  </a:cubicBezTo>
                  <a:close/>
                  <a:moveTo>
                    <a:pt x="1921" y="0"/>
                  </a:moveTo>
                  <a:cubicBezTo>
                    <a:pt x="1640" y="0"/>
                    <a:pt x="1388" y="114"/>
                    <a:pt x="1254" y="209"/>
                  </a:cubicBezTo>
                  <a:cubicBezTo>
                    <a:pt x="1190" y="253"/>
                    <a:pt x="1147" y="320"/>
                    <a:pt x="1131" y="395"/>
                  </a:cubicBezTo>
                  <a:lnTo>
                    <a:pt x="22" y="5943"/>
                  </a:lnTo>
                  <a:cubicBezTo>
                    <a:pt x="0" y="6050"/>
                    <a:pt x="40" y="6161"/>
                    <a:pt x="123" y="6231"/>
                  </a:cubicBezTo>
                  <a:cubicBezTo>
                    <a:pt x="152" y="6254"/>
                    <a:pt x="655" y="6666"/>
                    <a:pt x="1239" y="6666"/>
                  </a:cubicBezTo>
                  <a:cubicBezTo>
                    <a:pt x="1241" y="6666"/>
                    <a:pt x="1243" y="6666"/>
                    <a:pt x="1245" y="6666"/>
                  </a:cubicBezTo>
                  <a:cubicBezTo>
                    <a:pt x="1449" y="6666"/>
                    <a:pt x="1650" y="6610"/>
                    <a:pt x="1825" y="6504"/>
                  </a:cubicBezTo>
                  <a:cubicBezTo>
                    <a:pt x="2552" y="6069"/>
                    <a:pt x="3461" y="4352"/>
                    <a:pt x="3202" y="1902"/>
                  </a:cubicBezTo>
                  <a:cubicBezTo>
                    <a:pt x="3099" y="916"/>
                    <a:pt x="2802" y="304"/>
                    <a:pt x="2321" y="85"/>
                  </a:cubicBezTo>
                  <a:cubicBezTo>
                    <a:pt x="2187" y="24"/>
                    <a:pt x="2051" y="0"/>
                    <a:pt x="19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48"/>
            <p:cNvSpPr/>
            <p:nvPr/>
          </p:nvSpPr>
          <p:spPr>
            <a:xfrm>
              <a:off x="3768550" y="1701500"/>
              <a:ext cx="573225" cy="579925"/>
            </a:xfrm>
            <a:custGeom>
              <a:avLst/>
              <a:gdLst/>
              <a:ahLst/>
              <a:cxnLst/>
              <a:rect l="l" t="t" r="r" b="b"/>
              <a:pathLst>
                <a:path w="22929" h="23197" extrusionOk="0">
                  <a:moveTo>
                    <a:pt x="15533" y="0"/>
                  </a:moveTo>
                  <a:cubicBezTo>
                    <a:pt x="10725" y="0"/>
                    <a:pt x="8384" y="3205"/>
                    <a:pt x="8384" y="3205"/>
                  </a:cubicBezTo>
                  <a:cubicBezTo>
                    <a:pt x="8384" y="3205"/>
                    <a:pt x="9739" y="3945"/>
                    <a:pt x="8752" y="5301"/>
                  </a:cubicBezTo>
                  <a:cubicBezTo>
                    <a:pt x="7767" y="6656"/>
                    <a:pt x="6533" y="7519"/>
                    <a:pt x="6164" y="8382"/>
                  </a:cubicBezTo>
                  <a:cubicBezTo>
                    <a:pt x="5794" y="9246"/>
                    <a:pt x="6164" y="10109"/>
                    <a:pt x="5671" y="10849"/>
                  </a:cubicBezTo>
                  <a:cubicBezTo>
                    <a:pt x="5460" y="11165"/>
                    <a:pt x="5157" y="11256"/>
                    <a:pt x="4881" y="11256"/>
                  </a:cubicBezTo>
                  <a:cubicBezTo>
                    <a:pt x="4513" y="11256"/>
                    <a:pt x="4191" y="11095"/>
                    <a:pt x="4191" y="11095"/>
                  </a:cubicBezTo>
                  <a:cubicBezTo>
                    <a:pt x="4191" y="11095"/>
                    <a:pt x="3225" y="9826"/>
                    <a:pt x="2264" y="9826"/>
                  </a:cubicBezTo>
                  <a:cubicBezTo>
                    <a:pt x="1852" y="9826"/>
                    <a:pt x="1442" y="10059"/>
                    <a:pt x="1109" y="10725"/>
                  </a:cubicBezTo>
                  <a:cubicBezTo>
                    <a:pt x="0" y="12944"/>
                    <a:pt x="862" y="15780"/>
                    <a:pt x="2342" y="16888"/>
                  </a:cubicBezTo>
                  <a:cubicBezTo>
                    <a:pt x="2722" y="17174"/>
                    <a:pt x="3103" y="17280"/>
                    <a:pt x="3458" y="17280"/>
                  </a:cubicBezTo>
                  <a:cubicBezTo>
                    <a:pt x="4485" y="17280"/>
                    <a:pt x="5301" y="16395"/>
                    <a:pt x="5301" y="16395"/>
                  </a:cubicBezTo>
                  <a:cubicBezTo>
                    <a:pt x="5301" y="16395"/>
                    <a:pt x="8506" y="22929"/>
                    <a:pt x="11219" y="23175"/>
                  </a:cubicBezTo>
                  <a:cubicBezTo>
                    <a:pt x="11370" y="23189"/>
                    <a:pt x="11529" y="23196"/>
                    <a:pt x="11694" y="23196"/>
                  </a:cubicBezTo>
                  <a:cubicBezTo>
                    <a:pt x="14484" y="23196"/>
                    <a:pt x="19088" y="21236"/>
                    <a:pt x="20834" y="17628"/>
                  </a:cubicBezTo>
                  <a:cubicBezTo>
                    <a:pt x="22683" y="13807"/>
                    <a:pt x="22436" y="7643"/>
                    <a:pt x="22682" y="5301"/>
                  </a:cubicBezTo>
                  <a:cubicBezTo>
                    <a:pt x="22929" y="2958"/>
                    <a:pt x="20341" y="0"/>
                    <a:pt x="155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48"/>
            <p:cNvSpPr/>
            <p:nvPr/>
          </p:nvSpPr>
          <p:spPr>
            <a:xfrm>
              <a:off x="3759850" y="1694025"/>
              <a:ext cx="586025" cy="594875"/>
            </a:xfrm>
            <a:custGeom>
              <a:avLst/>
              <a:gdLst/>
              <a:ahLst/>
              <a:cxnLst/>
              <a:rect l="l" t="t" r="r" b="b"/>
              <a:pathLst>
                <a:path w="23441" h="23795" extrusionOk="0">
                  <a:moveTo>
                    <a:pt x="15880" y="599"/>
                  </a:moveTo>
                  <a:cubicBezTo>
                    <a:pt x="18303" y="599"/>
                    <a:pt x="20417" y="1403"/>
                    <a:pt x="21681" y="2807"/>
                  </a:cubicBezTo>
                  <a:cubicBezTo>
                    <a:pt x="22444" y="3655"/>
                    <a:pt x="22828" y="4662"/>
                    <a:pt x="22733" y="5568"/>
                  </a:cubicBezTo>
                  <a:cubicBezTo>
                    <a:pt x="22675" y="6115"/>
                    <a:pt x="22645" y="6861"/>
                    <a:pt x="22608" y="7726"/>
                  </a:cubicBezTo>
                  <a:cubicBezTo>
                    <a:pt x="22490" y="10585"/>
                    <a:pt x="22311" y="14908"/>
                    <a:pt x="20912" y="17797"/>
                  </a:cubicBezTo>
                  <a:cubicBezTo>
                    <a:pt x="19245" y="21241"/>
                    <a:pt x="14742" y="23195"/>
                    <a:pt x="12037" y="23195"/>
                  </a:cubicBezTo>
                  <a:cubicBezTo>
                    <a:pt x="11883" y="23195"/>
                    <a:pt x="11735" y="23189"/>
                    <a:pt x="11594" y="23176"/>
                  </a:cubicBezTo>
                  <a:cubicBezTo>
                    <a:pt x="9508" y="22987"/>
                    <a:pt x="6789" y="18338"/>
                    <a:pt x="5917" y="16563"/>
                  </a:cubicBezTo>
                  <a:cubicBezTo>
                    <a:pt x="5874" y="16474"/>
                    <a:pt x="5789" y="16412"/>
                    <a:pt x="5691" y="16399"/>
                  </a:cubicBezTo>
                  <a:cubicBezTo>
                    <a:pt x="5677" y="16396"/>
                    <a:pt x="5663" y="16395"/>
                    <a:pt x="5648" y="16395"/>
                  </a:cubicBezTo>
                  <a:cubicBezTo>
                    <a:pt x="5565" y="16396"/>
                    <a:pt x="5486" y="16430"/>
                    <a:pt x="5431" y="16491"/>
                  </a:cubicBezTo>
                  <a:cubicBezTo>
                    <a:pt x="5391" y="16533"/>
                    <a:pt x="4686" y="17279"/>
                    <a:pt x="3815" y="17279"/>
                  </a:cubicBezTo>
                  <a:cubicBezTo>
                    <a:pt x="3513" y="17279"/>
                    <a:pt x="3192" y="17189"/>
                    <a:pt x="2871" y="16948"/>
                  </a:cubicBezTo>
                  <a:cubicBezTo>
                    <a:pt x="1484" y="15908"/>
                    <a:pt x="699" y="13211"/>
                    <a:pt x="1726" y="11158"/>
                  </a:cubicBezTo>
                  <a:cubicBezTo>
                    <a:pt x="1953" y="10703"/>
                    <a:pt x="2227" y="10458"/>
                    <a:pt x="2542" y="10428"/>
                  </a:cubicBezTo>
                  <a:cubicBezTo>
                    <a:pt x="2563" y="10426"/>
                    <a:pt x="2585" y="10425"/>
                    <a:pt x="2607" y="10425"/>
                  </a:cubicBezTo>
                  <a:cubicBezTo>
                    <a:pt x="3280" y="10425"/>
                    <a:pt x="4050" y="11245"/>
                    <a:pt x="4302" y="11575"/>
                  </a:cubicBezTo>
                  <a:cubicBezTo>
                    <a:pt x="4330" y="11611"/>
                    <a:pt x="4365" y="11641"/>
                    <a:pt x="4406" y="11662"/>
                  </a:cubicBezTo>
                  <a:cubicBezTo>
                    <a:pt x="4601" y="11760"/>
                    <a:pt x="4904" y="11854"/>
                    <a:pt x="5223" y="11854"/>
                  </a:cubicBezTo>
                  <a:cubicBezTo>
                    <a:pt x="5598" y="11854"/>
                    <a:pt x="5996" y="11723"/>
                    <a:pt x="6269" y="11313"/>
                  </a:cubicBezTo>
                  <a:cubicBezTo>
                    <a:pt x="6582" y="10843"/>
                    <a:pt x="6598" y="10349"/>
                    <a:pt x="6615" y="9872"/>
                  </a:cubicBezTo>
                  <a:cubicBezTo>
                    <a:pt x="6628" y="9498"/>
                    <a:pt x="6640" y="9145"/>
                    <a:pt x="6788" y="8800"/>
                  </a:cubicBezTo>
                  <a:cubicBezTo>
                    <a:pt x="6967" y="8382"/>
                    <a:pt x="7407" y="7929"/>
                    <a:pt x="7916" y="7405"/>
                  </a:cubicBezTo>
                  <a:cubicBezTo>
                    <a:pt x="8367" y="6941"/>
                    <a:pt x="8880" y="6413"/>
                    <a:pt x="9343" y="5777"/>
                  </a:cubicBezTo>
                  <a:cubicBezTo>
                    <a:pt x="9700" y="5284"/>
                    <a:pt x="9829" y="4800"/>
                    <a:pt x="9725" y="4338"/>
                  </a:cubicBezTo>
                  <a:cubicBezTo>
                    <a:pt x="9632" y="3927"/>
                    <a:pt x="9374" y="3632"/>
                    <a:pt x="9165" y="3451"/>
                  </a:cubicBezTo>
                  <a:cubicBezTo>
                    <a:pt x="9806" y="2735"/>
                    <a:pt x="12042" y="599"/>
                    <a:pt x="15880" y="599"/>
                  </a:cubicBezTo>
                  <a:close/>
                  <a:moveTo>
                    <a:pt x="15880" y="0"/>
                  </a:moveTo>
                  <a:cubicBezTo>
                    <a:pt x="10976" y="0"/>
                    <a:pt x="8588" y="3193"/>
                    <a:pt x="8488" y="3329"/>
                  </a:cubicBezTo>
                  <a:cubicBezTo>
                    <a:pt x="8383" y="3474"/>
                    <a:pt x="8429" y="3679"/>
                    <a:pt x="8586" y="3766"/>
                  </a:cubicBezTo>
                  <a:cubicBezTo>
                    <a:pt x="8589" y="3769"/>
                    <a:pt x="9043" y="4027"/>
                    <a:pt x="9141" y="4473"/>
                  </a:cubicBezTo>
                  <a:cubicBezTo>
                    <a:pt x="9205" y="4760"/>
                    <a:pt x="9108" y="5080"/>
                    <a:pt x="8858" y="5425"/>
                  </a:cubicBezTo>
                  <a:cubicBezTo>
                    <a:pt x="8419" y="6027"/>
                    <a:pt x="7923" y="6538"/>
                    <a:pt x="7485" y="6989"/>
                  </a:cubicBezTo>
                  <a:cubicBezTo>
                    <a:pt x="6934" y="7555"/>
                    <a:pt x="6459" y="8045"/>
                    <a:pt x="6236" y="8564"/>
                  </a:cubicBezTo>
                  <a:cubicBezTo>
                    <a:pt x="6044" y="9013"/>
                    <a:pt x="6029" y="9458"/>
                    <a:pt x="6016" y="9851"/>
                  </a:cubicBezTo>
                  <a:cubicBezTo>
                    <a:pt x="6001" y="10281"/>
                    <a:pt x="5988" y="10652"/>
                    <a:pt x="5769" y="10981"/>
                  </a:cubicBezTo>
                  <a:cubicBezTo>
                    <a:pt x="5628" y="11194"/>
                    <a:pt x="5419" y="11257"/>
                    <a:pt x="5221" y="11257"/>
                  </a:cubicBezTo>
                  <a:cubicBezTo>
                    <a:pt x="5015" y="11257"/>
                    <a:pt x="4822" y="11190"/>
                    <a:pt x="4728" y="11151"/>
                  </a:cubicBezTo>
                  <a:cubicBezTo>
                    <a:pt x="4495" y="10859"/>
                    <a:pt x="3592" y="9826"/>
                    <a:pt x="2613" y="9826"/>
                  </a:cubicBezTo>
                  <a:cubicBezTo>
                    <a:pt x="2571" y="9826"/>
                    <a:pt x="2528" y="9828"/>
                    <a:pt x="2485" y="9832"/>
                  </a:cubicBezTo>
                  <a:cubicBezTo>
                    <a:pt x="1951" y="9882"/>
                    <a:pt x="1514" y="10238"/>
                    <a:pt x="1190" y="10890"/>
                  </a:cubicBezTo>
                  <a:cubicBezTo>
                    <a:pt x="1" y="13267"/>
                    <a:pt x="932" y="16243"/>
                    <a:pt x="2511" y="17427"/>
                  </a:cubicBezTo>
                  <a:cubicBezTo>
                    <a:pt x="2942" y="17751"/>
                    <a:pt x="3384" y="17876"/>
                    <a:pt x="3804" y="17876"/>
                  </a:cubicBezTo>
                  <a:cubicBezTo>
                    <a:pt x="4497" y="17876"/>
                    <a:pt x="5132" y="17534"/>
                    <a:pt x="5562" y="17184"/>
                  </a:cubicBezTo>
                  <a:cubicBezTo>
                    <a:pt x="6292" y="18588"/>
                    <a:pt x="9043" y="23547"/>
                    <a:pt x="11539" y="23773"/>
                  </a:cubicBezTo>
                  <a:cubicBezTo>
                    <a:pt x="11700" y="23788"/>
                    <a:pt x="11870" y="23795"/>
                    <a:pt x="12045" y="23795"/>
                  </a:cubicBezTo>
                  <a:cubicBezTo>
                    <a:pt x="14969" y="23795"/>
                    <a:pt x="19658" y="21762"/>
                    <a:pt x="21450" y="18058"/>
                  </a:cubicBezTo>
                  <a:cubicBezTo>
                    <a:pt x="22903" y="15057"/>
                    <a:pt x="23085" y="10660"/>
                    <a:pt x="23206" y="7752"/>
                  </a:cubicBezTo>
                  <a:cubicBezTo>
                    <a:pt x="23242" y="6898"/>
                    <a:pt x="23271" y="6159"/>
                    <a:pt x="23328" y="5632"/>
                  </a:cubicBezTo>
                  <a:cubicBezTo>
                    <a:pt x="23441" y="4556"/>
                    <a:pt x="23002" y="3382"/>
                    <a:pt x="22125" y="2407"/>
                  </a:cubicBezTo>
                  <a:cubicBezTo>
                    <a:pt x="20749" y="877"/>
                    <a:pt x="18472" y="0"/>
                    <a:pt x="158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48"/>
            <p:cNvSpPr/>
            <p:nvPr/>
          </p:nvSpPr>
          <p:spPr>
            <a:xfrm>
              <a:off x="4121025" y="1846900"/>
              <a:ext cx="34425" cy="62750"/>
            </a:xfrm>
            <a:custGeom>
              <a:avLst/>
              <a:gdLst/>
              <a:ahLst/>
              <a:cxnLst/>
              <a:rect l="l" t="t" r="r" b="b"/>
              <a:pathLst>
                <a:path w="1377" h="2510" extrusionOk="0">
                  <a:moveTo>
                    <a:pt x="839" y="1"/>
                  </a:moveTo>
                  <a:cubicBezTo>
                    <a:pt x="530" y="1"/>
                    <a:pt x="210" y="504"/>
                    <a:pt x="107" y="1165"/>
                  </a:cubicBezTo>
                  <a:cubicBezTo>
                    <a:pt x="1" y="1856"/>
                    <a:pt x="174" y="2456"/>
                    <a:pt x="494" y="2507"/>
                  </a:cubicBezTo>
                  <a:cubicBezTo>
                    <a:pt x="508" y="2509"/>
                    <a:pt x="523" y="2510"/>
                    <a:pt x="537" y="2510"/>
                  </a:cubicBezTo>
                  <a:cubicBezTo>
                    <a:pt x="846" y="2510"/>
                    <a:pt x="1167" y="2005"/>
                    <a:pt x="1269" y="1345"/>
                  </a:cubicBezTo>
                  <a:cubicBezTo>
                    <a:pt x="1376" y="654"/>
                    <a:pt x="1203" y="53"/>
                    <a:pt x="882" y="4"/>
                  </a:cubicBezTo>
                  <a:cubicBezTo>
                    <a:pt x="868" y="2"/>
                    <a:pt x="853" y="1"/>
                    <a:pt x="8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48"/>
            <p:cNvSpPr/>
            <p:nvPr/>
          </p:nvSpPr>
          <p:spPr>
            <a:xfrm>
              <a:off x="4244225" y="1880800"/>
              <a:ext cx="34450" cy="62750"/>
            </a:xfrm>
            <a:custGeom>
              <a:avLst/>
              <a:gdLst/>
              <a:ahLst/>
              <a:cxnLst/>
              <a:rect l="l" t="t" r="r" b="b"/>
              <a:pathLst>
                <a:path w="1378" h="2510" extrusionOk="0">
                  <a:moveTo>
                    <a:pt x="840" y="0"/>
                  </a:moveTo>
                  <a:cubicBezTo>
                    <a:pt x="531" y="0"/>
                    <a:pt x="211" y="505"/>
                    <a:pt x="108" y="1165"/>
                  </a:cubicBezTo>
                  <a:cubicBezTo>
                    <a:pt x="0" y="1855"/>
                    <a:pt x="175" y="2456"/>
                    <a:pt x="495" y="2506"/>
                  </a:cubicBezTo>
                  <a:cubicBezTo>
                    <a:pt x="509" y="2508"/>
                    <a:pt x="523" y="2509"/>
                    <a:pt x="538" y="2509"/>
                  </a:cubicBezTo>
                  <a:cubicBezTo>
                    <a:pt x="846" y="2509"/>
                    <a:pt x="1168" y="2005"/>
                    <a:pt x="1270" y="1345"/>
                  </a:cubicBezTo>
                  <a:cubicBezTo>
                    <a:pt x="1377" y="654"/>
                    <a:pt x="1204" y="53"/>
                    <a:pt x="883" y="3"/>
                  </a:cubicBezTo>
                  <a:cubicBezTo>
                    <a:pt x="868" y="1"/>
                    <a:pt x="854" y="0"/>
                    <a:pt x="8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8"/>
            <p:cNvSpPr/>
            <p:nvPr/>
          </p:nvSpPr>
          <p:spPr>
            <a:xfrm>
              <a:off x="4082025" y="1772900"/>
              <a:ext cx="106725" cy="42775"/>
            </a:xfrm>
            <a:custGeom>
              <a:avLst/>
              <a:gdLst/>
              <a:ahLst/>
              <a:cxnLst/>
              <a:rect l="l" t="t" r="r" b="b"/>
              <a:pathLst>
                <a:path w="4269" h="1711" extrusionOk="0">
                  <a:moveTo>
                    <a:pt x="2717" y="1"/>
                  </a:moveTo>
                  <a:cubicBezTo>
                    <a:pt x="1222" y="1"/>
                    <a:pt x="179" y="1201"/>
                    <a:pt x="166" y="1217"/>
                  </a:cubicBezTo>
                  <a:cubicBezTo>
                    <a:pt x="1" y="1411"/>
                    <a:pt x="139" y="1711"/>
                    <a:pt x="394" y="1711"/>
                  </a:cubicBezTo>
                  <a:cubicBezTo>
                    <a:pt x="483" y="1711"/>
                    <a:pt x="565" y="1671"/>
                    <a:pt x="623" y="1605"/>
                  </a:cubicBezTo>
                  <a:cubicBezTo>
                    <a:pt x="634" y="1592"/>
                    <a:pt x="1493" y="601"/>
                    <a:pt x="2713" y="601"/>
                  </a:cubicBezTo>
                  <a:cubicBezTo>
                    <a:pt x="3047" y="601"/>
                    <a:pt x="3408" y="675"/>
                    <a:pt x="3787" y="865"/>
                  </a:cubicBezTo>
                  <a:cubicBezTo>
                    <a:pt x="3831" y="888"/>
                    <a:pt x="3879" y="899"/>
                    <a:pt x="3926" y="899"/>
                  </a:cubicBezTo>
                  <a:cubicBezTo>
                    <a:pt x="4036" y="899"/>
                    <a:pt x="4142" y="839"/>
                    <a:pt x="4194" y="734"/>
                  </a:cubicBezTo>
                  <a:cubicBezTo>
                    <a:pt x="4269" y="583"/>
                    <a:pt x="4207" y="401"/>
                    <a:pt x="4055" y="330"/>
                  </a:cubicBezTo>
                  <a:cubicBezTo>
                    <a:pt x="3582" y="93"/>
                    <a:pt x="3132" y="1"/>
                    <a:pt x="27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8"/>
            <p:cNvSpPr/>
            <p:nvPr/>
          </p:nvSpPr>
          <p:spPr>
            <a:xfrm>
              <a:off x="4246200" y="1814075"/>
              <a:ext cx="84300" cy="73950"/>
            </a:xfrm>
            <a:custGeom>
              <a:avLst/>
              <a:gdLst/>
              <a:ahLst/>
              <a:cxnLst/>
              <a:rect l="l" t="t" r="r" b="b"/>
              <a:pathLst>
                <a:path w="3372" h="2958" extrusionOk="0">
                  <a:moveTo>
                    <a:pt x="984" y="0"/>
                  </a:moveTo>
                  <a:cubicBezTo>
                    <a:pt x="565" y="0"/>
                    <a:pt x="259" y="108"/>
                    <a:pt x="237" y="116"/>
                  </a:cubicBezTo>
                  <a:cubicBezTo>
                    <a:pt x="82" y="171"/>
                    <a:pt x="1" y="342"/>
                    <a:pt x="56" y="497"/>
                  </a:cubicBezTo>
                  <a:cubicBezTo>
                    <a:pt x="100" y="620"/>
                    <a:pt x="215" y="697"/>
                    <a:pt x="338" y="697"/>
                  </a:cubicBezTo>
                  <a:cubicBezTo>
                    <a:pt x="371" y="697"/>
                    <a:pt x="405" y="691"/>
                    <a:pt x="438" y="679"/>
                  </a:cubicBezTo>
                  <a:cubicBezTo>
                    <a:pt x="442" y="677"/>
                    <a:pt x="671" y="599"/>
                    <a:pt x="982" y="599"/>
                  </a:cubicBezTo>
                  <a:cubicBezTo>
                    <a:pt x="1221" y="599"/>
                    <a:pt x="1509" y="645"/>
                    <a:pt x="1780" y="809"/>
                  </a:cubicBezTo>
                  <a:cubicBezTo>
                    <a:pt x="2288" y="1117"/>
                    <a:pt x="2616" y="1754"/>
                    <a:pt x="2755" y="2702"/>
                  </a:cubicBezTo>
                  <a:cubicBezTo>
                    <a:pt x="2777" y="2848"/>
                    <a:pt x="2903" y="2956"/>
                    <a:pt x="3051" y="2958"/>
                  </a:cubicBezTo>
                  <a:cubicBezTo>
                    <a:pt x="3066" y="2958"/>
                    <a:pt x="3081" y="2956"/>
                    <a:pt x="3094" y="2954"/>
                  </a:cubicBezTo>
                  <a:cubicBezTo>
                    <a:pt x="3258" y="2929"/>
                    <a:pt x="3372" y="2778"/>
                    <a:pt x="3348" y="2615"/>
                  </a:cubicBezTo>
                  <a:cubicBezTo>
                    <a:pt x="3180" y="1477"/>
                    <a:pt x="2755" y="695"/>
                    <a:pt x="2083" y="292"/>
                  </a:cubicBezTo>
                  <a:cubicBezTo>
                    <a:pt x="1703" y="65"/>
                    <a:pt x="1309" y="0"/>
                    <a:pt x="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8"/>
            <p:cNvSpPr/>
            <p:nvPr/>
          </p:nvSpPr>
          <p:spPr>
            <a:xfrm>
              <a:off x="4171425" y="1875375"/>
              <a:ext cx="96900" cy="132500"/>
            </a:xfrm>
            <a:custGeom>
              <a:avLst/>
              <a:gdLst/>
              <a:ahLst/>
              <a:cxnLst/>
              <a:rect l="l" t="t" r="r" b="b"/>
              <a:pathLst>
                <a:path w="3876" h="5300" extrusionOk="0">
                  <a:moveTo>
                    <a:pt x="2333" y="1"/>
                  </a:moveTo>
                  <a:cubicBezTo>
                    <a:pt x="2227" y="1"/>
                    <a:pt x="2124" y="57"/>
                    <a:pt x="2070" y="156"/>
                  </a:cubicBezTo>
                  <a:cubicBezTo>
                    <a:pt x="1805" y="656"/>
                    <a:pt x="1213" y="1873"/>
                    <a:pt x="1424" y="2398"/>
                  </a:cubicBezTo>
                  <a:cubicBezTo>
                    <a:pt x="1529" y="2659"/>
                    <a:pt x="1856" y="2835"/>
                    <a:pt x="2382" y="3101"/>
                  </a:cubicBezTo>
                  <a:cubicBezTo>
                    <a:pt x="2653" y="3237"/>
                    <a:pt x="3217" y="3524"/>
                    <a:pt x="3265" y="3641"/>
                  </a:cubicBezTo>
                  <a:cubicBezTo>
                    <a:pt x="3265" y="3641"/>
                    <a:pt x="3259" y="3658"/>
                    <a:pt x="3223" y="3689"/>
                  </a:cubicBezTo>
                  <a:cubicBezTo>
                    <a:pt x="2582" y="4249"/>
                    <a:pt x="1331" y="4710"/>
                    <a:pt x="755" y="4710"/>
                  </a:cubicBezTo>
                  <a:cubicBezTo>
                    <a:pt x="647" y="4710"/>
                    <a:pt x="563" y="4694"/>
                    <a:pt x="511" y="4659"/>
                  </a:cubicBezTo>
                  <a:cubicBezTo>
                    <a:pt x="459" y="4624"/>
                    <a:pt x="401" y="4607"/>
                    <a:pt x="343" y="4607"/>
                  </a:cubicBezTo>
                  <a:cubicBezTo>
                    <a:pt x="246" y="4607"/>
                    <a:pt x="151" y="4654"/>
                    <a:pt x="93" y="4741"/>
                  </a:cubicBezTo>
                  <a:cubicBezTo>
                    <a:pt x="1" y="4880"/>
                    <a:pt x="39" y="5067"/>
                    <a:pt x="179" y="5158"/>
                  </a:cubicBezTo>
                  <a:cubicBezTo>
                    <a:pt x="328" y="5257"/>
                    <a:pt x="528" y="5300"/>
                    <a:pt x="759" y="5300"/>
                  </a:cubicBezTo>
                  <a:cubicBezTo>
                    <a:pt x="1667" y="5300"/>
                    <a:pt x="3047" y="4638"/>
                    <a:pt x="3617" y="4139"/>
                  </a:cubicBezTo>
                  <a:cubicBezTo>
                    <a:pt x="3848" y="3938"/>
                    <a:pt x="3875" y="3730"/>
                    <a:pt x="3857" y="3590"/>
                  </a:cubicBezTo>
                  <a:cubicBezTo>
                    <a:pt x="3802" y="3148"/>
                    <a:pt x="3243" y="2865"/>
                    <a:pt x="2652" y="2567"/>
                  </a:cubicBezTo>
                  <a:cubicBezTo>
                    <a:pt x="2407" y="2442"/>
                    <a:pt x="2037" y="2256"/>
                    <a:pt x="1980" y="2176"/>
                  </a:cubicBezTo>
                  <a:cubicBezTo>
                    <a:pt x="1918" y="1991"/>
                    <a:pt x="2208" y="1177"/>
                    <a:pt x="2599" y="437"/>
                  </a:cubicBezTo>
                  <a:cubicBezTo>
                    <a:pt x="2674" y="291"/>
                    <a:pt x="2617" y="112"/>
                    <a:pt x="2472" y="35"/>
                  </a:cubicBezTo>
                  <a:cubicBezTo>
                    <a:pt x="2428" y="12"/>
                    <a:pt x="2380" y="1"/>
                    <a:pt x="2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8"/>
            <p:cNvSpPr/>
            <p:nvPr/>
          </p:nvSpPr>
          <p:spPr>
            <a:xfrm>
              <a:off x="4051850" y="1997350"/>
              <a:ext cx="104300" cy="80575"/>
            </a:xfrm>
            <a:custGeom>
              <a:avLst/>
              <a:gdLst/>
              <a:ahLst/>
              <a:cxnLst/>
              <a:rect l="l" t="t" r="r" b="b"/>
              <a:pathLst>
                <a:path w="4172" h="3223" extrusionOk="0">
                  <a:moveTo>
                    <a:pt x="334" y="0"/>
                  </a:moveTo>
                  <a:cubicBezTo>
                    <a:pt x="307" y="0"/>
                    <a:pt x="279" y="4"/>
                    <a:pt x="251" y="12"/>
                  </a:cubicBezTo>
                  <a:cubicBezTo>
                    <a:pt x="92" y="60"/>
                    <a:pt x="1" y="226"/>
                    <a:pt x="48" y="384"/>
                  </a:cubicBezTo>
                  <a:cubicBezTo>
                    <a:pt x="75" y="481"/>
                    <a:pt x="769" y="2743"/>
                    <a:pt x="3815" y="3219"/>
                  </a:cubicBezTo>
                  <a:cubicBezTo>
                    <a:pt x="3831" y="3222"/>
                    <a:pt x="3847" y="3223"/>
                    <a:pt x="3863" y="3223"/>
                  </a:cubicBezTo>
                  <a:cubicBezTo>
                    <a:pt x="4019" y="3222"/>
                    <a:pt x="4148" y="3102"/>
                    <a:pt x="4160" y="2946"/>
                  </a:cubicBezTo>
                  <a:cubicBezTo>
                    <a:pt x="4172" y="2791"/>
                    <a:pt x="4062" y="2651"/>
                    <a:pt x="3908" y="2628"/>
                  </a:cubicBezTo>
                  <a:cubicBezTo>
                    <a:pt x="1251" y="2213"/>
                    <a:pt x="647" y="297"/>
                    <a:pt x="623" y="216"/>
                  </a:cubicBezTo>
                  <a:cubicBezTo>
                    <a:pt x="584" y="85"/>
                    <a:pt x="464" y="0"/>
                    <a:pt x="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48"/>
            <p:cNvSpPr/>
            <p:nvPr/>
          </p:nvSpPr>
          <p:spPr>
            <a:xfrm>
              <a:off x="2611500" y="3304400"/>
              <a:ext cx="1228650" cy="1295050"/>
            </a:xfrm>
            <a:custGeom>
              <a:avLst/>
              <a:gdLst/>
              <a:ahLst/>
              <a:cxnLst/>
              <a:rect l="l" t="t" r="r" b="b"/>
              <a:pathLst>
                <a:path w="49146" h="51802" extrusionOk="0">
                  <a:moveTo>
                    <a:pt x="34369" y="1"/>
                  </a:moveTo>
                  <a:cubicBezTo>
                    <a:pt x="31628" y="1"/>
                    <a:pt x="28501" y="632"/>
                    <a:pt x="24986" y="2244"/>
                  </a:cubicBezTo>
                  <a:cubicBezTo>
                    <a:pt x="24986" y="2244"/>
                    <a:pt x="21682" y="5548"/>
                    <a:pt x="16933" y="10504"/>
                  </a:cubicBezTo>
                  <a:cubicBezTo>
                    <a:pt x="12183" y="15459"/>
                    <a:pt x="0" y="32185"/>
                    <a:pt x="1239" y="37760"/>
                  </a:cubicBezTo>
                  <a:cubicBezTo>
                    <a:pt x="2478" y="43336"/>
                    <a:pt x="33039" y="51802"/>
                    <a:pt x="33039" y="51802"/>
                  </a:cubicBezTo>
                  <a:lnTo>
                    <a:pt x="36342" y="49530"/>
                  </a:lnTo>
                  <a:cubicBezTo>
                    <a:pt x="36342" y="49530"/>
                    <a:pt x="17965" y="35902"/>
                    <a:pt x="16726" y="32805"/>
                  </a:cubicBezTo>
                  <a:cubicBezTo>
                    <a:pt x="15487" y="29707"/>
                    <a:pt x="31386" y="19589"/>
                    <a:pt x="31386" y="19589"/>
                  </a:cubicBezTo>
                  <a:lnTo>
                    <a:pt x="49145" y="8233"/>
                  </a:lnTo>
                  <a:cubicBezTo>
                    <a:pt x="49145" y="8233"/>
                    <a:pt x="44269" y="1"/>
                    <a:pt x="343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48"/>
            <p:cNvSpPr/>
            <p:nvPr/>
          </p:nvSpPr>
          <p:spPr>
            <a:xfrm>
              <a:off x="2602925" y="3297250"/>
              <a:ext cx="1245700" cy="1309700"/>
            </a:xfrm>
            <a:custGeom>
              <a:avLst/>
              <a:gdLst/>
              <a:ahLst/>
              <a:cxnLst/>
              <a:rect l="l" t="t" r="r" b="b"/>
              <a:pathLst>
                <a:path w="49828" h="52388" extrusionOk="0">
                  <a:moveTo>
                    <a:pt x="34639" y="612"/>
                  </a:moveTo>
                  <a:cubicBezTo>
                    <a:pt x="43354" y="612"/>
                    <a:pt x="48167" y="7081"/>
                    <a:pt x="49073" y="8428"/>
                  </a:cubicBezTo>
                  <a:lnTo>
                    <a:pt x="31569" y="19623"/>
                  </a:lnTo>
                  <a:cubicBezTo>
                    <a:pt x="29920" y="20672"/>
                    <a:pt x="15497" y="29968"/>
                    <a:pt x="16791" y="33202"/>
                  </a:cubicBezTo>
                  <a:cubicBezTo>
                    <a:pt x="17968" y="36144"/>
                    <a:pt x="33587" y="47880"/>
                    <a:pt x="36170" y="49807"/>
                  </a:cubicBezTo>
                  <a:lnTo>
                    <a:pt x="33327" y="51762"/>
                  </a:lnTo>
                  <a:cubicBezTo>
                    <a:pt x="22780" y="48831"/>
                    <a:pt x="2820" y="42234"/>
                    <a:pt x="1874" y="37981"/>
                  </a:cubicBezTo>
                  <a:cubicBezTo>
                    <a:pt x="715" y="32763"/>
                    <a:pt x="12432" y="16277"/>
                    <a:pt x="17492" y="10997"/>
                  </a:cubicBezTo>
                  <a:cubicBezTo>
                    <a:pt x="21914" y="6382"/>
                    <a:pt x="25121" y="3162"/>
                    <a:pt x="25502" y="2780"/>
                  </a:cubicBezTo>
                  <a:cubicBezTo>
                    <a:pt x="28916" y="1222"/>
                    <a:pt x="31962" y="612"/>
                    <a:pt x="34639" y="612"/>
                  </a:cubicBezTo>
                  <a:close/>
                  <a:moveTo>
                    <a:pt x="34696" y="1"/>
                  </a:moveTo>
                  <a:cubicBezTo>
                    <a:pt x="31944" y="1"/>
                    <a:pt x="28774" y="620"/>
                    <a:pt x="25203" y="2258"/>
                  </a:cubicBezTo>
                  <a:cubicBezTo>
                    <a:pt x="25172" y="2273"/>
                    <a:pt x="25142" y="2294"/>
                    <a:pt x="25117" y="2318"/>
                  </a:cubicBezTo>
                  <a:cubicBezTo>
                    <a:pt x="25083" y="2351"/>
                    <a:pt x="21756" y="5682"/>
                    <a:pt x="17060" y="10583"/>
                  </a:cubicBezTo>
                  <a:cubicBezTo>
                    <a:pt x="12636" y="15197"/>
                    <a:pt x="1" y="32311"/>
                    <a:pt x="1290" y="38111"/>
                  </a:cubicBezTo>
                  <a:cubicBezTo>
                    <a:pt x="2554" y="43797"/>
                    <a:pt x="32047" y="52029"/>
                    <a:pt x="33302" y="52376"/>
                  </a:cubicBezTo>
                  <a:cubicBezTo>
                    <a:pt x="33328" y="52383"/>
                    <a:pt x="33355" y="52387"/>
                    <a:pt x="33382" y="52387"/>
                  </a:cubicBezTo>
                  <a:cubicBezTo>
                    <a:pt x="33442" y="52386"/>
                    <a:pt x="33502" y="52368"/>
                    <a:pt x="33552" y="52334"/>
                  </a:cubicBezTo>
                  <a:lnTo>
                    <a:pt x="36855" y="50063"/>
                  </a:lnTo>
                  <a:cubicBezTo>
                    <a:pt x="37025" y="49946"/>
                    <a:pt x="37029" y="49697"/>
                    <a:pt x="36864" y="49575"/>
                  </a:cubicBezTo>
                  <a:cubicBezTo>
                    <a:pt x="30531" y="44880"/>
                    <a:pt x="18302" y="35367"/>
                    <a:pt x="17347" y="32979"/>
                  </a:cubicBezTo>
                  <a:cubicBezTo>
                    <a:pt x="16511" y="30891"/>
                    <a:pt x="25824" y="23987"/>
                    <a:pt x="31891" y="20127"/>
                  </a:cubicBezTo>
                  <a:lnTo>
                    <a:pt x="49649" y="8770"/>
                  </a:lnTo>
                  <a:cubicBezTo>
                    <a:pt x="49785" y="8683"/>
                    <a:pt x="49828" y="8504"/>
                    <a:pt x="49746" y="8366"/>
                  </a:cubicBezTo>
                  <a:cubicBezTo>
                    <a:pt x="49663" y="8226"/>
                    <a:pt x="47674" y="4918"/>
                    <a:pt x="43641" y="2480"/>
                  </a:cubicBezTo>
                  <a:cubicBezTo>
                    <a:pt x="41484" y="1176"/>
                    <a:pt x="38487" y="1"/>
                    <a:pt x="3469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48"/>
            <p:cNvSpPr/>
            <p:nvPr/>
          </p:nvSpPr>
          <p:spPr>
            <a:xfrm>
              <a:off x="3411650" y="3146900"/>
              <a:ext cx="480100" cy="735100"/>
            </a:xfrm>
            <a:custGeom>
              <a:avLst/>
              <a:gdLst/>
              <a:ahLst/>
              <a:cxnLst/>
              <a:rect l="l" t="t" r="r" b="b"/>
              <a:pathLst>
                <a:path w="19204" h="29404" extrusionOk="0">
                  <a:moveTo>
                    <a:pt x="12650" y="0"/>
                  </a:moveTo>
                  <a:cubicBezTo>
                    <a:pt x="5880" y="0"/>
                    <a:pt x="5316" y="6670"/>
                    <a:pt x="3097" y="11848"/>
                  </a:cubicBezTo>
                  <a:cubicBezTo>
                    <a:pt x="620" y="17630"/>
                    <a:pt x="0" y="29193"/>
                    <a:pt x="7640" y="29399"/>
                  </a:cubicBezTo>
                  <a:cubicBezTo>
                    <a:pt x="7751" y="29402"/>
                    <a:pt x="7860" y="29404"/>
                    <a:pt x="7968" y="29404"/>
                  </a:cubicBezTo>
                  <a:cubicBezTo>
                    <a:pt x="15369" y="29404"/>
                    <a:pt x="18384" y="22473"/>
                    <a:pt x="18791" y="14739"/>
                  </a:cubicBezTo>
                  <a:cubicBezTo>
                    <a:pt x="19204" y="6892"/>
                    <a:pt x="15281" y="285"/>
                    <a:pt x="15281" y="285"/>
                  </a:cubicBezTo>
                  <a:cubicBezTo>
                    <a:pt x="14311" y="91"/>
                    <a:pt x="13438" y="0"/>
                    <a:pt x="126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48"/>
            <p:cNvSpPr/>
            <p:nvPr/>
          </p:nvSpPr>
          <p:spPr>
            <a:xfrm>
              <a:off x="3412775" y="3139425"/>
              <a:ext cx="486450" cy="750075"/>
            </a:xfrm>
            <a:custGeom>
              <a:avLst/>
              <a:gdLst/>
              <a:ahLst/>
              <a:cxnLst/>
              <a:rect l="l" t="t" r="r" b="b"/>
              <a:pathLst>
                <a:path w="19458" h="30003" extrusionOk="0">
                  <a:moveTo>
                    <a:pt x="12628" y="602"/>
                  </a:moveTo>
                  <a:cubicBezTo>
                    <a:pt x="13356" y="602"/>
                    <a:pt x="14158" y="681"/>
                    <a:pt x="15043" y="851"/>
                  </a:cubicBezTo>
                  <a:cubicBezTo>
                    <a:pt x="15551" y="1759"/>
                    <a:pt x="18822" y="7911"/>
                    <a:pt x="18447" y="15023"/>
                  </a:cubicBezTo>
                  <a:cubicBezTo>
                    <a:pt x="18218" y="19377"/>
                    <a:pt x="16719" y="29403"/>
                    <a:pt x="7909" y="29403"/>
                  </a:cubicBezTo>
                  <a:cubicBezTo>
                    <a:pt x="7808" y="29403"/>
                    <a:pt x="7706" y="29402"/>
                    <a:pt x="7603" y="29400"/>
                  </a:cubicBezTo>
                  <a:cubicBezTo>
                    <a:pt x="5658" y="29346"/>
                    <a:pt x="4158" y="28518"/>
                    <a:pt x="3146" y="26939"/>
                  </a:cubicBezTo>
                  <a:cubicBezTo>
                    <a:pt x="887" y="23409"/>
                    <a:pt x="1481" y="16574"/>
                    <a:pt x="3327" y="12265"/>
                  </a:cubicBezTo>
                  <a:cubicBezTo>
                    <a:pt x="3783" y="11202"/>
                    <a:pt x="4174" y="10066"/>
                    <a:pt x="4550" y="8969"/>
                  </a:cubicBezTo>
                  <a:cubicBezTo>
                    <a:pt x="6023" y="4681"/>
                    <a:pt x="7424" y="602"/>
                    <a:pt x="12628" y="602"/>
                  </a:cubicBezTo>
                  <a:close/>
                  <a:moveTo>
                    <a:pt x="12608" y="1"/>
                  </a:moveTo>
                  <a:cubicBezTo>
                    <a:pt x="6998" y="1"/>
                    <a:pt x="5469" y="4453"/>
                    <a:pt x="3983" y="8775"/>
                  </a:cubicBezTo>
                  <a:cubicBezTo>
                    <a:pt x="3610" y="9861"/>
                    <a:pt x="3224" y="10985"/>
                    <a:pt x="2778" y="12028"/>
                  </a:cubicBezTo>
                  <a:cubicBezTo>
                    <a:pt x="1131" y="15870"/>
                    <a:pt x="0" y="23136"/>
                    <a:pt x="2643" y="27263"/>
                  </a:cubicBezTo>
                  <a:cubicBezTo>
                    <a:pt x="3767" y="29019"/>
                    <a:pt x="5431" y="29940"/>
                    <a:pt x="7588" y="29998"/>
                  </a:cubicBezTo>
                  <a:cubicBezTo>
                    <a:pt x="7697" y="30001"/>
                    <a:pt x="7807" y="30002"/>
                    <a:pt x="7916" y="30002"/>
                  </a:cubicBezTo>
                  <a:cubicBezTo>
                    <a:pt x="14494" y="30002"/>
                    <a:pt x="18543" y="24576"/>
                    <a:pt x="19045" y="15054"/>
                  </a:cubicBezTo>
                  <a:cubicBezTo>
                    <a:pt x="19457" y="7207"/>
                    <a:pt x="15533" y="498"/>
                    <a:pt x="15493" y="432"/>
                  </a:cubicBezTo>
                  <a:cubicBezTo>
                    <a:pt x="15450" y="359"/>
                    <a:pt x="15377" y="307"/>
                    <a:pt x="15295" y="291"/>
                  </a:cubicBezTo>
                  <a:cubicBezTo>
                    <a:pt x="14307" y="93"/>
                    <a:pt x="13415" y="1"/>
                    <a:pt x="126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48"/>
            <p:cNvSpPr/>
            <p:nvPr/>
          </p:nvSpPr>
          <p:spPr>
            <a:xfrm>
              <a:off x="3210325" y="3113350"/>
              <a:ext cx="655600" cy="1104100"/>
            </a:xfrm>
            <a:custGeom>
              <a:avLst/>
              <a:gdLst/>
              <a:ahLst/>
              <a:cxnLst/>
              <a:rect l="l" t="t" r="r" b="b"/>
              <a:pathLst>
                <a:path w="26224" h="44164" extrusionOk="0">
                  <a:moveTo>
                    <a:pt x="19819" y="0"/>
                  </a:moveTo>
                  <a:cubicBezTo>
                    <a:pt x="17281" y="0"/>
                    <a:pt x="14100" y="1589"/>
                    <a:pt x="12183" y="5550"/>
                  </a:cubicBezTo>
                  <a:cubicBezTo>
                    <a:pt x="12183" y="5550"/>
                    <a:pt x="7846" y="25579"/>
                    <a:pt x="5782" y="29504"/>
                  </a:cubicBezTo>
                  <a:cubicBezTo>
                    <a:pt x="3717" y="33428"/>
                    <a:pt x="0" y="42924"/>
                    <a:pt x="0" y="42924"/>
                  </a:cubicBezTo>
                  <a:lnTo>
                    <a:pt x="4543" y="44163"/>
                  </a:lnTo>
                  <a:cubicBezTo>
                    <a:pt x="4543" y="44163"/>
                    <a:pt x="10945" y="35284"/>
                    <a:pt x="18584" y="25992"/>
                  </a:cubicBezTo>
                  <a:cubicBezTo>
                    <a:pt x="26224" y="16702"/>
                    <a:pt x="24986" y="4311"/>
                    <a:pt x="23334" y="1627"/>
                  </a:cubicBezTo>
                  <a:cubicBezTo>
                    <a:pt x="22704" y="603"/>
                    <a:pt x="21383"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48"/>
            <p:cNvSpPr/>
            <p:nvPr/>
          </p:nvSpPr>
          <p:spPr>
            <a:xfrm>
              <a:off x="3202575" y="3105850"/>
              <a:ext cx="674750" cy="1119075"/>
            </a:xfrm>
            <a:custGeom>
              <a:avLst/>
              <a:gdLst/>
              <a:ahLst/>
              <a:cxnLst/>
              <a:rect l="l" t="t" r="r" b="b"/>
              <a:pathLst>
                <a:path w="26990" h="44763" extrusionOk="0">
                  <a:moveTo>
                    <a:pt x="20140" y="598"/>
                  </a:moveTo>
                  <a:cubicBezTo>
                    <a:pt x="21592" y="598"/>
                    <a:pt x="22818" y="1158"/>
                    <a:pt x="23388" y="2083"/>
                  </a:cubicBezTo>
                  <a:cubicBezTo>
                    <a:pt x="24886" y="4517"/>
                    <a:pt x="26342" y="16764"/>
                    <a:pt x="18663" y="26102"/>
                  </a:cubicBezTo>
                  <a:cubicBezTo>
                    <a:pt x="11677" y="34599"/>
                    <a:pt x="5655" y="42849"/>
                    <a:pt x="4732" y="44120"/>
                  </a:cubicBezTo>
                  <a:lnTo>
                    <a:pt x="710" y="43023"/>
                  </a:lnTo>
                  <a:cubicBezTo>
                    <a:pt x="1370" y="41355"/>
                    <a:pt x="4533" y="33408"/>
                    <a:pt x="6356" y="29942"/>
                  </a:cubicBezTo>
                  <a:cubicBezTo>
                    <a:pt x="8394" y="26072"/>
                    <a:pt x="12514" y="7170"/>
                    <a:pt x="12778" y="5948"/>
                  </a:cubicBezTo>
                  <a:cubicBezTo>
                    <a:pt x="14338" y="2747"/>
                    <a:pt x="16973" y="752"/>
                    <a:pt x="19832" y="607"/>
                  </a:cubicBezTo>
                  <a:cubicBezTo>
                    <a:pt x="19935" y="601"/>
                    <a:pt x="20038" y="598"/>
                    <a:pt x="20140" y="598"/>
                  </a:cubicBezTo>
                  <a:close/>
                  <a:moveTo>
                    <a:pt x="20112" y="1"/>
                  </a:moveTo>
                  <a:cubicBezTo>
                    <a:pt x="20009" y="1"/>
                    <a:pt x="19905" y="3"/>
                    <a:pt x="19801" y="8"/>
                  </a:cubicBezTo>
                  <a:cubicBezTo>
                    <a:pt x="16712" y="164"/>
                    <a:pt x="13878" y="2299"/>
                    <a:pt x="12224" y="5719"/>
                  </a:cubicBezTo>
                  <a:cubicBezTo>
                    <a:pt x="12213" y="5740"/>
                    <a:pt x="12206" y="5763"/>
                    <a:pt x="12200" y="5787"/>
                  </a:cubicBezTo>
                  <a:cubicBezTo>
                    <a:pt x="12157" y="5987"/>
                    <a:pt x="7848" y="25821"/>
                    <a:pt x="5827" y="29663"/>
                  </a:cubicBezTo>
                  <a:cubicBezTo>
                    <a:pt x="3778" y="33556"/>
                    <a:pt x="69" y="43020"/>
                    <a:pt x="32" y="43115"/>
                  </a:cubicBezTo>
                  <a:cubicBezTo>
                    <a:pt x="0" y="43194"/>
                    <a:pt x="5" y="43282"/>
                    <a:pt x="43" y="43359"/>
                  </a:cubicBezTo>
                  <a:cubicBezTo>
                    <a:pt x="80" y="43435"/>
                    <a:pt x="149" y="43490"/>
                    <a:pt x="232" y="43513"/>
                  </a:cubicBezTo>
                  <a:lnTo>
                    <a:pt x="4774" y="44753"/>
                  </a:lnTo>
                  <a:cubicBezTo>
                    <a:pt x="4800" y="44760"/>
                    <a:pt x="4826" y="44763"/>
                    <a:pt x="4853" y="44763"/>
                  </a:cubicBezTo>
                  <a:cubicBezTo>
                    <a:pt x="4949" y="44763"/>
                    <a:pt x="5040" y="44717"/>
                    <a:pt x="5096" y="44638"/>
                  </a:cubicBezTo>
                  <a:cubicBezTo>
                    <a:pt x="5160" y="44550"/>
                    <a:pt x="11578" y="35661"/>
                    <a:pt x="19126" y="26482"/>
                  </a:cubicBezTo>
                  <a:cubicBezTo>
                    <a:pt x="26990" y="16917"/>
                    <a:pt x="25448" y="4288"/>
                    <a:pt x="23898" y="1770"/>
                  </a:cubicBezTo>
                  <a:cubicBezTo>
                    <a:pt x="23216" y="659"/>
                    <a:pt x="21777" y="1"/>
                    <a:pt x="201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8"/>
            <p:cNvSpPr/>
            <p:nvPr/>
          </p:nvSpPr>
          <p:spPr>
            <a:xfrm>
              <a:off x="3610975" y="3342675"/>
              <a:ext cx="219325" cy="518325"/>
            </a:xfrm>
            <a:custGeom>
              <a:avLst/>
              <a:gdLst/>
              <a:ahLst/>
              <a:cxnLst/>
              <a:rect l="l" t="t" r="r" b="b"/>
              <a:pathLst>
                <a:path w="8773" h="20733" extrusionOk="0">
                  <a:moveTo>
                    <a:pt x="8442" y="1"/>
                  </a:moveTo>
                  <a:cubicBezTo>
                    <a:pt x="8307" y="1"/>
                    <a:pt x="8184" y="93"/>
                    <a:pt x="8152" y="230"/>
                  </a:cubicBezTo>
                  <a:cubicBezTo>
                    <a:pt x="8118" y="372"/>
                    <a:pt x="4707" y="14480"/>
                    <a:pt x="155" y="20247"/>
                  </a:cubicBezTo>
                  <a:cubicBezTo>
                    <a:pt x="0" y="20444"/>
                    <a:pt x="139" y="20732"/>
                    <a:pt x="390" y="20732"/>
                  </a:cubicBezTo>
                  <a:cubicBezTo>
                    <a:pt x="482" y="20732"/>
                    <a:pt x="568" y="20690"/>
                    <a:pt x="626" y="20618"/>
                  </a:cubicBezTo>
                  <a:cubicBezTo>
                    <a:pt x="5259" y="14749"/>
                    <a:pt x="8595" y="954"/>
                    <a:pt x="8734" y="369"/>
                  </a:cubicBezTo>
                  <a:cubicBezTo>
                    <a:pt x="8773" y="208"/>
                    <a:pt x="8673" y="48"/>
                    <a:pt x="8512" y="9"/>
                  </a:cubicBezTo>
                  <a:cubicBezTo>
                    <a:pt x="8489" y="4"/>
                    <a:pt x="8465" y="1"/>
                    <a:pt x="84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8"/>
            <p:cNvSpPr/>
            <p:nvPr/>
          </p:nvSpPr>
          <p:spPr>
            <a:xfrm>
              <a:off x="3318700" y="4542650"/>
              <a:ext cx="356250" cy="377100"/>
            </a:xfrm>
            <a:custGeom>
              <a:avLst/>
              <a:gdLst/>
              <a:ahLst/>
              <a:cxnLst/>
              <a:rect l="l" t="t" r="r" b="b"/>
              <a:pathLst>
                <a:path w="14250" h="15084" extrusionOk="0">
                  <a:moveTo>
                    <a:pt x="8055" y="0"/>
                  </a:moveTo>
                  <a:lnTo>
                    <a:pt x="5371" y="1446"/>
                  </a:lnTo>
                  <a:lnTo>
                    <a:pt x="4751" y="2272"/>
                  </a:lnTo>
                  <a:cubicBezTo>
                    <a:pt x="4751" y="2272"/>
                    <a:pt x="5370" y="5576"/>
                    <a:pt x="4131" y="7846"/>
                  </a:cubicBezTo>
                  <a:cubicBezTo>
                    <a:pt x="2892" y="10118"/>
                    <a:pt x="1" y="14868"/>
                    <a:pt x="2067" y="15074"/>
                  </a:cubicBezTo>
                  <a:cubicBezTo>
                    <a:pt x="2133" y="15080"/>
                    <a:pt x="2199" y="15084"/>
                    <a:pt x="2267" y="15084"/>
                  </a:cubicBezTo>
                  <a:cubicBezTo>
                    <a:pt x="4316" y="15084"/>
                    <a:pt x="7088" y="12104"/>
                    <a:pt x="9087" y="9705"/>
                  </a:cubicBezTo>
                  <a:cubicBezTo>
                    <a:pt x="11153" y="7228"/>
                    <a:pt x="11358" y="4956"/>
                    <a:pt x="12804" y="3097"/>
                  </a:cubicBezTo>
                  <a:cubicBezTo>
                    <a:pt x="14250" y="1239"/>
                    <a:pt x="8055" y="0"/>
                    <a:pt x="8055"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8"/>
            <p:cNvSpPr/>
            <p:nvPr/>
          </p:nvSpPr>
          <p:spPr>
            <a:xfrm>
              <a:off x="3333850" y="4535150"/>
              <a:ext cx="319650" cy="392075"/>
            </a:xfrm>
            <a:custGeom>
              <a:avLst/>
              <a:gdLst/>
              <a:ahLst/>
              <a:cxnLst/>
              <a:rect l="l" t="t" r="r" b="b"/>
              <a:pathLst>
                <a:path w="12786" h="15683" extrusionOk="0">
                  <a:moveTo>
                    <a:pt x="7495" y="616"/>
                  </a:moveTo>
                  <a:cubicBezTo>
                    <a:pt x="9142" y="959"/>
                    <a:pt x="11759" y="1796"/>
                    <a:pt x="12086" y="2675"/>
                  </a:cubicBezTo>
                  <a:cubicBezTo>
                    <a:pt x="12127" y="2784"/>
                    <a:pt x="12160" y="2960"/>
                    <a:pt x="11962" y="3214"/>
                  </a:cubicBezTo>
                  <a:cubicBezTo>
                    <a:pt x="11294" y="4072"/>
                    <a:pt x="10887" y="5003"/>
                    <a:pt x="10456" y="5989"/>
                  </a:cubicBezTo>
                  <a:cubicBezTo>
                    <a:pt x="9921" y="7210"/>
                    <a:pt x="9369" y="8472"/>
                    <a:pt x="8251" y="9814"/>
                  </a:cubicBezTo>
                  <a:cubicBezTo>
                    <a:pt x="7149" y="11137"/>
                    <a:pt x="3850" y="15084"/>
                    <a:pt x="1654" y="15084"/>
                  </a:cubicBezTo>
                  <a:cubicBezTo>
                    <a:pt x="1598" y="15084"/>
                    <a:pt x="1544" y="15081"/>
                    <a:pt x="1490" y="15076"/>
                  </a:cubicBezTo>
                  <a:cubicBezTo>
                    <a:pt x="1239" y="15051"/>
                    <a:pt x="1155" y="14950"/>
                    <a:pt x="1111" y="14864"/>
                  </a:cubicBezTo>
                  <a:cubicBezTo>
                    <a:pt x="635" y="13953"/>
                    <a:pt x="2414" y="10761"/>
                    <a:pt x="3370" y="9046"/>
                  </a:cubicBezTo>
                  <a:cubicBezTo>
                    <a:pt x="3522" y="8774"/>
                    <a:pt x="3663" y="8520"/>
                    <a:pt x="3788" y="8290"/>
                  </a:cubicBezTo>
                  <a:cubicBezTo>
                    <a:pt x="4936" y="6185"/>
                    <a:pt x="4566" y="3304"/>
                    <a:pt x="4462" y="2649"/>
                  </a:cubicBezTo>
                  <a:lnTo>
                    <a:pt x="4964" y="1978"/>
                  </a:lnTo>
                  <a:lnTo>
                    <a:pt x="7495" y="616"/>
                  </a:lnTo>
                  <a:close/>
                  <a:moveTo>
                    <a:pt x="7446" y="1"/>
                  </a:moveTo>
                  <a:cubicBezTo>
                    <a:pt x="7398" y="1"/>
                    <a:pt x="7350" y="13"/>
                    <a:pt x="7307" y="37"/>
                  </a:cubicBezTo>
                  <a:lnTo>
                    <a:pt x="4621" y="1481"/>
                  </a:lnTo>
                  <a:cubicBezTo>
                    <a:pt x="4583" y="1502"/>
                    <a:pt x="4550" y="1531"/>
                    <a:pt x="4524" y="1566"/>
                  </a:cubicBezTo>
                  <a:lnTo>
                    <a:pt x="3905" y="2392"/>
                  </a:lnTo>
                  <a:cubicBezTo>
                    <a:pt x="3854" y="2459"/>
                    <a:pt x="3835" y="2545"/>
                    <a:pt x="3850" y="2627"/>
                  </a:cubicBezTo>
                  <a:cubicBezTo>
                    <a:pt x="3855" y="2659"/>
                    <a:pt x="4433" y="5854"/>
                    <a:pt x="3261" y="8004"/>
                  </a:cubicBezTo>
                  <a:cubicBezTo>
                    <a:pt x="3137" y="8231"/>
                    <a:pt x="2997" y="8483"/>
                    <a:pt x="2846" y="8754"/>
                  </a:cubicBezTo>
                  <a:cubicBezTo>
                    <a:pt x="1264" y="11593"/>
                    <a:pt x="0" y="14033"/>
                    <a:pt x="579" y="15141"/>
                  </a:cubicBezTo>
                  <a:cubicBezTo>
                    <a:pt x="691" y="15356"/>
                    <a:pt x="930" y="15621"/>
                    <a:pt x="1430" y="15671"/>
                  </a:cubicBezTo>
                  <a:cubicBezTo>
                    <a:pt x="1505" y="15679"/>
                    <a:pt x="1581" y="15683"/>
                    <a:pt x="1656" y="15683"/>
                  </a:cubicBezTo>
                  <a:cubicBezTo>
                    <a:pt x="3876" y="15683"/>
                    <a:pt x="6730" y="12574"/>
                    <a:pt x="8711" y="10197"/>
                  </a:cubicBezTo>
                  <a:cubicBezTo>
                    <a:pt x="9884" y="8790"/>
                    <a:pt x="10479" y="7429"/>
                    <a:pt x="11005" y="6229"/>
                  </a:cubicBezTo>
                  <a:cubicBezTo>
                    <a:pt x="11420" y="5279"/>
                    <a:pt x="11814" y="4381"/>
                    <a:pt x="12433" y="3582"/>
                  </a:cubicBezTo>
                  <a:cubicBezTo>
                    <a:pt x="12785" y="3129"/>
                    <a:pt x="12745" y="2726"/>
                    <a:pt x="12647" y="2466"/>
                  </a:cubicBezTo>
                  <a:cubicBezTo>
                    <a:pt x="12088" y="963"/>
                    <a:pt x="7974" y="100"/>
                    <a:pt x="7507" y="7"/>
                  </a:cubicBezTo>
                  <a:cubicBezTo>
                    <a:pt x="7487" y="3"/>
                    <a:pt x="7466" y="1"/>
                    <a:pt x="7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8"/>
            <p:cNvSpPr/>
            <p:nvPr/>
          </p:nvSpPr>
          <p:spPr>
            <a:xfrm>
              <a:off x="3351525" y="4578425"/>
              <a:ext cx="299650" cy="341325"/>
            </a:xfrm>
            <a:custGeom>
              <a:avLst/>
              <a:gdLst/>
              <a:ahLst/>
              <a:cxnLst/>
              <a:rect l="l" t="t" r="r" b="b"/>
              <a:pathLst>
                <a:path w="11986" h="13653" extrusionOk="0">
                  <a:moveTo>
                    <a:pt x="10843" y="0"/>
                  </a:moveTo>
                  <a:cubicBezTo>
                    <a:pt x="9597" y="2636"/>
                    <a:pt x="7773" y="6077"/>
                    <a:pt x="5605" y="8894"/>
                  </a:cubicBezTo>
                  <a:cubicBezTo>
                    <a:pt x="3445" y="11704"/>
                    <a:pt x="1454" y="12476"/>
                    <a:pt x="45" y="12575"/>
                  </a:cubicBezTo>
                  <a:cubicBezTo>
                    <a:pt x="0" y="13176"/>
                    <a:pt x="183" y="13586"/>
                    <a:pt x="752" y="13643"/>
                  </a:cubicBezTo>
                  <a:cubicBezTo>
                    <a:pt x="818" y="13649"/>
                    <a:pt x="885" y="13653"/>
                    <a:pt x="953" y="13653"/>
                  </a:cubicBezTo>
                  <a:cubicBezTo>
                    <a:pt x="3001" y="13653"/>
                    <a:pt x="5774" y="10673"/>
                    <a:pt x="7774" y="8274"/>
                  </a:cubicBezTo>
                  <a:cubicBezTo>
                    <a:pt x="9838" y="5797"/>
                    <a:pt x="10045" y="3525"/>
                    <a:pt x="11491" y="1666"/>
                  </a:cubicBezTo>
                  <a:cubicBezTo>
                    <a:pt x="11985" y="1031"/>
                    <a:pt x="11585" y="466"/>
                    <a:pt x="108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48"/>
            <p:cNvSpPr/>
            <p:nvPr/>
          </p:nvSpPr>
          <p:spPr>
            <a:xfrm>
              <a:off x="3343050" y="4570950"/>
              <a:ext cx="309675" cy="356275"/>
            </a:xfrm>
            <a:custGeom>
              <a:avLst/>
              <a:gdLst/>
              <a:ahLst/>
              <a:cxnLst/>
              <a:rect l="l" t="t" r="r" b="b"/>
              <a:pathLst>
                <a:path w="12387" h="14251" extrusionOk="0">
                  <a:moveTo>
                    <a:pt x="11301" y="747"/>
                  </a:moveTo>
                  <a:cubicBezTo>
                    <a:pt x="11559" y="951"/>
                    <a:pt x="11710" y="1149"/>
                    <a:pt x="11742" y="1330"/>
                  </a:cubicBezTo>
                  <a:cubicBezTo>
                    <a:pt x="11767" y="1473"/>
                    <a:pt x="11718" y="1620"/>
                    <a:pt x="11594" y="1782"/>
                  </a:cubicBezTo>
                  <a:cubicBezTo>
                    <a:pt x="10926" y="2640"/>
                    <a:pt x="10519" y="3571"/>
                    <a:pt x="10088" y="4556"/>
                  </a:cubicBezTo>
                  <a:cubicBezTo>
                    <a:pt x="9553" y="5778"/>
                    <a:pt x="9001" y="7040"/>
                    <a:pt x="7882" y="8382"/>
                  </a:cubicBezTo>
                  <a:cubicBezTo>
                    <a:pt x="6781" y="9705"/>
                    <a:pt x="3508" y="13652"/>
                    <a:pt x="1288" y="13652"/>
                  </a:cubicBezTo>
                  <a:cubicBezTo>
                    <a:pt x="1232" y="13652"/>
                    <a:pt x="1177" y="13649"/>
                    <a:pt x="1122" y="13644"/>
                  </a:cubicBezTo>
                  <a:cubicBezTo>
                    <a:pt x="918" y="13624"/>
                    <a:pt x="707" y="13563"/>
                    <a:pt x="680" y="13145"/>
                  </a:cubicBezTo>
                  <a:lnTo>
                    <a:pt x="681" y="13145"/>
                  </a:lnTo>
                  <a:cubicBezTo>
                    <a:pt x="2056" y="12971"/>
                    <a:pt x="4050" y="12148"/>
                    <a:pt x="6182" y="9375"/>
                  </a:cubicBezTo>
                  <a:cubicBezTo>
                    <a:pt x="8320" y="6596"/>
                    <a:pt x="10122" y="3208"/>
                    <a:pt x="11301" y="747"/>
                  </a:cubicBezTo>
                  <a:close/>
                  <a:moveTo>
                    <a:pt x="11183" y="0"/>
                  </a:moveTo>
                  <a:cubicBezTo>
                    <a:pt x="11072" y="0"/>
                    <a:pt x="10963" y="62"/>
                    <a:pt x="10912" y="171"/>
                  </a:cubicBezTo>
                  <a:cubicBezTo>
                    <a:pt x="9751" y="2625"/>
                    <a:pt x="7907" y="6150"/>
                    <a:pt x="5707" y="9011"/>
                  </a:cubicBezTo>
                  <a:cubicBezTo>
                    <a:pt x="3564" y="11797"/>
                    <a:pt x="1619" y="12487"/>
                    <a:pt x="364" y="12575"/>
                  </a:cubicBezTo>
                  <a:cubicBezTo>
                    <a:pt x="216" y="12585"/>
                    <a:pt x="97" y="12703"/>
                    <a:pt x="86" y="12851"/>
                  </a:cubicBezTo>
                  <a:cubicBezTo>
                    <a:pt x="1" y="13967"/>
                    <a:pt x="660" y="14200"/>
                    <a:pt x="1062" y="14239"/>
                  </a:cubicBezTo>
                  <a:cubicBezTo>
                    <a:pt x="1137" y="14247"/>
                    <a:pt x="1213" y="14251"/>
                    <a:pt x="1288" y="14251"/>
                  </a:cubicBezTo>
                  <a:cubicBezTo>
                    <a:pt x="3508" y="14251"/>
                    <a:pt x="6362" y="11142"/>
                    <a:pt x="8343" y="8765"/>
                  </a:cubicBezTo>
                  <a:cubicBezTo>
                    <a:pt x="9515" y="7358"/>
                    <a:pt x="10111" y="5997"/>
                    <a:pt x="10636" y="4796"/>
                  </a:cubicBezTo>
                  <a:cubicBezTo>
                    <a:pt x="11052" y="3847"/>
                    <a:pt x="11444" y="2947"/>
                    <a:pt x="12065" y="2150"/>
                  </a:cubicBezTo>
                  <a:cubicBezTo>
                    <a:pt x="12297" y="1851"/>
                    <a:pt x="12387" y="1541"/>
                    <a:pt x="12331" y="1226"/>
                  </a:cubicBezTo>
                  <a:cubicBezTo>
                    <a:pt x="12258" y="804"/>
                    <a:pt x="11933" y="418"/>
                    <a:pt x="11341" y="46"/>
                  </a:cubicBezTo>
                  <a:cubicBezTo>
                    <a:pt x="11292" y="15"/>
                    <a:pt x="11237" y="0"/>
                    <a:pt x="111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48"/>
            <p:cNvSpPr/>
            <p:nvPr/>
          </p:nvSpPr>
          <p:spPr>
            <a:xfrm>
              <a:off x="2931550" y="4089825"/>
              <a:ext cx="392350" cy="329600"/>
            </a:xfrm>
            <a:custGeom>
              <a:avLst/>
              <a:gdLst/>
              <a:ahLst/>
              <a:cxnLst/>
              <a:rect l="l" t="t" r="r" b="b"/>
              <a:pathLst>
                <a:path w="15694" h="13184" extrusionOk="0">
                  <a:moveTo>
                    <a:pt x="999" y="0"/>
                  </a:moveTo>
                  <a:cubicBezTo>
                    <a:pt x="204" y="0"/>
                    <a:pt x="1" y="909"/>
                    <a:pt x="1" y="3039"/>
                  </a:cubicBezTo>
                  <a:cubicBezTo>
                    <a:pt x="1" y="6756"/>
                    <a:pt x="4544" y="8614"/>
                    <a:pt x="7021" y="10473"/>
                  </a:cubicBezTo>
                  <a:cubicBezTo>
                    <a:pt x="9290" y="12174"/>
                    <a:pt x="10694" y="13183"/>
                    <a:pt x="12341" y="13183"/>
                  </a:cubicBezTo>
                  <a:cubicBezTo>
                    <a:pt x="12492" y="13183"/>
                    <a:pt x="12646" y="13175"/>
                    <a:pt x="12803" y="13157"/>
                  </a:cubicBezTo>
                  <a:cubicBezTo>
                    <a:pt x="14661" y="12950"/>
                    <a:pt x="15694" y="5104"/>
                    <a:pt x="15694" y="5104"/>
                  </a:cubicBezTo>
                  <a:cubicBezTo>
                    <a:pt x="15694" y="5104"/>
                    <a:pt x="14977" y="3670"/>
                    <a:pt x="12706" y="3670"/>
                  </a:cubicBezTo>
                  <a:cubicBezTo>
                    <a:pt x="12252" y="3670"/>
                    <a:pt x="11736" y="3728"/>
                    <a:pt x="11151" y="3865"/>
                  </a:cubicBezTo>
                  <a:cubicBezTo>
                    <a:pt x="11151" y="3865"/>
                    <a:pt x="7228" y="3451"/>
                    <a:pt x="3924" y="1387"/>
                  </a:cubicBezTo>
                  <a:cubicBezTo>
                    <a:pt x="2513" y="505"/>
                    <a:pt x="1592" y="0"/>
                    <a:pt x="99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8"/>
            <p:cNvSpPr/>
            <p:nvPr/>
          </p:nvSpPr>
          <p:spPr>
            <a:xfrm>
              <a:off x="2924075" y="4082300"/>
              <a:ext cx="407450" cy="344625"/>
            </a:xfrm>
            <a:custGeom>
              <a:avLst/>
              <a:gdLst/>
              <a:ahLst/>
              <a:cxnLst/>
              <a:rect l="l" t="t" r="r" b="b"/>
              <a:pathLst>
                <a:path w="16298" h="13785" extrusionOk="0">
                  <a:moveTo>
                    <a:pt x="1297" y="602"/>
                  </a:moveTo>
                  <a:cubicBezTo>
                    <a:pt x="1865" y="602"/>
                    <a:pt x="2968" y="1257"/>
                    <a:pt x="4064" y="1942"/>
                  </a:cubicBezTo>
                  <a:cubicBezTo>
                    <a:pt x="7389" y="4019"/>
                    <a:pt x="11255" y="4447"/>
                    <a:pt x="11418" y="4464"/>
                  </a:cubicBezTo>
                  <a:cubicBezTo>
                    <a:pt x="11429" y="4465"/>
                    <a:pt x="11439" y="4465"/>
                    <a:pt x="11449" y="4465"/>
                  </a:cubicBezTo>
                  <a:cubicBezTo>
                    <a:pt x="11472" y="4465"/>
                    <a:pt x="11496" y="4463"/>
                    <a:pt x="11518" y="4457"/>
                  </a:cubicBezTo>
                  <a:cubicBezTo>
                    <a:pt x="12083" y="4325"/>
                    <a:pt x="12578" y="4270"/>
                    <a:pt x="13011" y="4270"/>
                  </a:cubicBezTo>
                  <a:cubicBezTo>
                    <a:pt x="14787" y="4270"/>
                    <a:pt x="15508" y="5194"/>
                    <a:pt x="15683" y="5467"/>
                  </a:cubicBezTo>
                  <a:cubicBezTo>
                    <a:pt x="15257" y="8622"/>
                    <a:pt x="14177" y="13037"/>
                    <a:pt x="13069" y="13161"/>
                  </a:cubicBezTo>
                  <a:cubicBezTo>
                    <a:pt x="12923" y="13177"/>
                    <a:pt x="12779" y="13185"/>
                    <a:pt x="12637" y="13185"/>
                  </a:cubicBezTo>
                  <a:cubicBezTo>
                    <a:pt x="11104" y="13185"/>
                    <a:pt x="9765" y="12234"/>
                    <a:pt x="7500" y="10534"/>
                  </a:cubicBezTo>
                  <a:cubicBezTo>
                    <a:pt x="6953" y="10126"/>
                    <a:pt x="6319" y="9722"/>
                    <a:pt x="5647" y="9294"/>
                  </a:cubicBezTo>
                  <a:cubicBezTo>
                    <a:pt x="3280" y="7791"/>
                    <a:pt x="599" y="6087"/>
                    <a:pt x="599" y="3341"/>
                  </a:cubicBezTo>
                  <a:cubicBezTo>
                    <a:pt x="599" y="2140"/>
                    <a:pt x="656" y="882"/>
                    <a:pt x="1074" y="651"/>
                  </a:cubicBezTo>
                  <a:cubicBezTo>
                    <a:pt x="1136" y="618"/>
                    <a:pt x="1209" y="602"/>
                    <a:pt x="1297" y="602"/>
                  </a:cubicBezTo>
                  <a:close/>
                  <a:moveTo>
                    <a:pt x="1297" y="1"/>
                  </a:moveTo>
                  <a:cubicBezTo>
                    <a:pt x="1106" y="1"/>
                    <a:pt x="938" y="42"/>
                    <a:pt x="785" y="127"/>
                  </a:cubicBezTo>
                  <a:cubicBezTo>
                    <a:pt x="129" y="491"/>
                    <a:pt x="1" y="1580"/>
                    <a:pt x="1" y="3341"/>
                  </a:cubicBezTo>
                  <a:cubicBezTo>
                    <a:pt x="1" y="6416"/>
                    <a:pt x="2953" y="8292"/>
                    <a:pt x="5326" y="9800"/>
                  </a:cubicBezTo>
                  <a:cubicBezTo>
                    <a:pt x="5987" y="10221"/>
                    <a:pt x="6613" y="10618"/>
                    <a:pt x="7141" y="11014"/>
                  </a:cubicBezTo>
                  <a:cubicBezTo>
                    <a:pt x="9510" y="12791"/>
                    <a:pt x="10922" y="13784"/>
                    <a:pt x="12625" y="13784"/>
                  </a:cubicBezTo>
                  <a:cubicBezTo>
                    <a:pt x="12795" y="13784"/>
                    <a:pt x="12966" y="13775"/>
                    <a:pt x="13136" y="13756"/>
                  </a:cubicBezTo>
                  <a:cubicBezTo>
                    <a:pt x="15125" y="13535"/>
                    <a:pt x="16112" y="6793"/>
                    <a:pt x="16289" y="5445"/>
                  </a:cubicBezTo>
                  <a:cubicBezTo>
                    <a:pt x="16297" y="5385"/>
                    <a:pt x="16287" y="5325"/>
                    <a:pt x="16261" y="5272"/>
                  </a:cubicBezTo>
                  <a:cubicBezTo>
                    <a:pt x="16222" y="5193"/>
                    <a:pt x="15428" y="3670"/>
                    <a:pt x="13020" y="3670"/>
                  </a:cubicBezTo>
                  <a:cubicBezTo>
                    <a:pt x="12554" y="3670"/>
                    <a:pt x="12027" y="3727"/>
                    <a:pt x="11433" y="3863"/>
                  </a:cubicBezTo>
                  <a:cubicBezTo>
                    <a:pt x="10977" y="3807"/>
                    <a:pt x="7395" y="3318"/>
                    <a:pt x="4382" y="1435"/>
                  </a:cubicBezTo>
                  <a:cubicBezTo>
                    <a:pt x="2880" y="497"/>
                    <a:pt x="1955" y="1"/>
                    <a:pt x="12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8"/>
            <p:cNvSpPr/>
            <p:nvPr/>
          </p:nvSpPr>
          <p:spPr>
            <a:xfrm>
              <a:off x="2931550" y="4089825"/>
              <a:ext cx="318850" cy="329500"/>
            </a:xfrm>
            <a:custGeom>
              <a:avLst/>
              <a:gdLst/>
              <a:ahLst/>
              <a:cxnLst/>
              <a:rect l="l" t="t" r="r" b="b"/>
              <a:pathLst>
                <a:path w="12754" h="13180" extrusionOk="0">
                  <a:moveTo>
                    <a:pt x="999" y="0"/>
                  </a:moveTo>
                  <a:cubicBezTo>
                    <a:pt x="204" y="0"/>
                    <a:pt x="1" y="910"/>
                    <a:pt x="1" y="3040"/>
                  </a:cubicBezTo>
                  <a:cubicBezTo>
                    <a:pt x="1" y="6757"/>
                    <a:pt x="4544" y="8614"/>
                    <a:pt x="7021" y="10473"/>
                  </a:cubicBezTo>
                  <a:cubicBezTo>
                    <a:pt x="9289" y="12173"/>
                    <a:pt x="10692" y="13179"/>
                    <a:pt x="12338" y="13179"/>
                  </a:cubicBezTo>
                  <a:cubicBezTo>
                    <a:pt x="12475" y="13179"/>
                    <a:pt x="12613" y="13172"/>
                    <a:pt x="12754" y="13158"/>
                  </a:cubicBezTo>
                  <a:cubicBezTo>
                    <a:pt x="8422" y="10401"/>
                    <a:pt x="7946" y="5984"/>
                    <a:pt x="3924" y="1388"/>
                  </a:cubicBezTo>
                  <a:cubicBezTo>
                    <a:pt x="2513" y="506"/>
                    <a:pt x="1592" y="0"/>
                    <a:pt x="9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8"/>
            <p:cNvSpPr/>
            <p:nvPr/>
          </p:nvSpPr>
          <p:spPr>
            <a:xfrm>
              <a:off x="2924075" y="4082300"/>
              <a:ext cx="334375" cy="344550"/>
            </a:xfrm>
            <a:custGeom>
              <a:avLst/>
              <a:gdLst/>
              <a:ahLst/>
              <a:cxnLst/>
              <a:rect l="l" t="t" r="r" b="b"/>
              <a:pathLst>
                <a:path w="13375" h="13782" extrusionOk="0">
                  <a:moveTo>
                    <a:pt x="1297" y="602"/>
                  </a:moveTo>
                  <a:cubicBezTo>
                    <a:pt x="1858" y="602"/>
                    <a:pt x="2942" y="1242"/>
                    <a:pt x="4027" y="1920"/>
                  </a:cubicBezTo>
                  <a:cubicBezTo>
                    <a:pt x="5673" y="3809"/>
                    <a:pt x="6699" y="5637"/>
                    <a:pt x="7691" y="7405"/>
                  </a:cubicBezTo>
                  <a:cubicBezTo>
                    <a:pt x="8887" y="9535"/>
                    <a:pt x="10024" y="11560"/>
                    <a:pt x="12072" y="13138"/>
                  </a:cubicBezTo>
                  <a:cubicBezTo>
                    <a:pt x="10758" y="12935"/>
                    <a:pt x="9487" y="12025"/>
                    <a:pt x="7500" y="10535"/>
                  </a:cubicBezTo>
                  <a:cubicBezTo>
                    <a:pt x="6953" y="10126"/>
                    <a:pt x="6319" y="9723"/>
                    <a:pt x="5647" y="9295"/>
                  </a:cubicBezTo>
                  <a:cubicBezTo>
                    <a:pt x="3281" y="7792"/>
                    <a:pt x="599" y="6088"/>
                    <a:pt x="599" y="3342"/>
                  </a:cubicBezTo>
                  <a:cubicBezTo>
                    <a:pt x="599" y="2142"/>
                    <a:pt x="656" y="884"/>
                    <a:pt x="1076" y="651"/>
                  </a:cubicBezTo>
                  <a:cubicBezTo>
                    <a:pt x="1136" y="618"/>
                    <a:pt x="1210" y="603"/>
                    <a:pt x="1297" y="603"/>
                  </a:cubicBezTo>
                  <a:lnTo>
                    <a:pt x="1297" y="602"/>
                  </a:lnTo>
                  <a:close/>
                  <a:moveTo>
                    <a:pt x="1297" y="1"/>
                  </a:moveTo>
                  <a:cubicBezTo>
                    <a:pt x="1107" y="1"/>
                    <a:pt x="938" y="42"/>
                    <a:pt x="785" y="127"/>
                  </a:cubicBezTo>
                  <a:cubicBezTo>
                    <a:pt x="129" y="490"/>
                    <a:pt x="1" y="1580"/>
                    <a:pt x="1" y="3341"/>
                  </a:cubicBezTo>
                  <a:cubicBezTo>
                    <a:pt x="1" y="6416"/>
                    <a:pt x="2953" y="8292"/>
                    <a:pt x="5326" y="9800"/>
                  </a:cubicBezTo>
                  <a:cubicBezTo>
                    <a:pt x="5988" y="10221"/>
                    <a:pt x="6614" y="10619"/>
                    <a:pt x="7141" y="11015"/>
                  </a:cubicBezTo>
                  <a:cubicBezTo>
                    <a:pt x="9513" y="12793"/>
                    <a:pt x="10917" y="13782"/>
                    <a:pt x="12624" y="13782"/>
                  </a:cubicBezTo>
                  <a:cubicBezTo>
                    <a:pt x="12777" y="13781"/>
                    <a:pt x="12930" y="13773"/>
                    <a:pt x="13082" y="13758"/>
                  </a:cubicBezTo>
                  <a:cubicBezTo>
                    <a:pt x="13210" y="13746"/>
                    <a:pt x="13314" y="13654"/>
                    <a:pt x="13345" y="13530"/>
                  </a:cubicBezTo>
                  <a:cubicBezTo>
                    <a:pt x="13374" y="13405"/>
                    <a:pt x="13321" y="13276"/>
                    <a:pt x="13214" y="13207"/>
                  </a:cubicBezTo>
                  <a:cubicBezTo>
                    <a:pt x="10759" y="11644"/>
                    <a:pt x="9579" y="9543"/>
                    <a:pt x="8214" y="7111"/>
                  </a:cubicBezTo>
                  <a:cubicBezTo>
                    <a:pt x="7248" y="5389"/>
                    <a:pt x="6152" y="3439"/>
                    <a:pt x="4449" y="1492"/>
                  </a:cubicBezTo>
                  <a:cubicBezTo>
                    <a:pt x="4430" y="1470"/>
                    <a:pt x="4407" y="1450"/>
                    <a:pt x="4382" y="1436"/>
                  </a:cubicBezTo>
                  <a:cubicBezTo>
                    <a:pt x="2880" y="497"/>
                    <a:pt x="1955" y="1"/>
                    <a:pt x="12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8"/>
            <p:cNvSpPr/>
            <p:nvPr/>
          </p:nvSpPr>
          <p:spPr>
            <a:xfrm>
              <a:off x="2924075" y="4082300"/>
              <a:ext cx="366500" cy="344625"/>
            </a:xfrm>
            <a:custGeom>
              <a:avLst/>
              <a:gdLst/>
              <a:ahLst/>
              <a:cxnLst/>
              <a:rect l="l" t="t" r="r" b="b"/>
              <a:pathLst>
                <a:path w="14660" h="13785" extrusionOk="0">
                  <a:moveTo>
                    <a:pt x="1297" y="602"/>
                  </a:moveTo>
                  <a:cubicBezTo>
                    <a:pt x="1865" y="602"/>
                    <a:pt x="2968" y="1257"/>
                    <a:pt x="4064" y="1942"/>
                  </a:cubicBezTo>
                  <a:cubicBezTo>
                    <a:pt x="4783" y="2390"/>
                    <a:pt x="5588" y="2798"/>
                    <a:pt x="6461" y="3153"/>
                  </a:cubicBezTo>
                  <a:cubicBezTo>
                    <a:pt x="7748" y="4953"/>
                    <a:pt x="9392" y="7372"/>
                    <a:pt x="10040" y="8830"/>
                  </a:cubicBezTo>
                  <a:cubicBezTo>
                    <a:pt x="10801" y="10541"/>
                    <a:pt x="12093" y="11722"/>
                    <a:pt x="13883" y="12344"/>
                  </a:cubicBezTo>
                  <a:cubicBezTo>
                    <a:pt x="13602" y="12846"/>
                    <a:pt x="13318" y="13133"/>
                    <a:pt x="13069" y="13161"/>
                  </a:cubicBezTo>
                  <a:cubicBezTo>
                    <a:pt x="12923" y="13177"/>
                    <a:pt x="12779" y="13185"/>
                    <a:pt x="12637" y="13185"/>
                  </a:cubicBezTo>
                  <a:cubicBezTo>
                    <a:pt x="11105" y="13185"/>
                    <a:pt x="9765" y="12234"/>
                    <a:pt x="7501" y="10534"/>
                  </a:cubicBezTo>
                  <a:cubicBezTo>
                    <a:pt x="6953" y="10126"/>
                    <a:pt x="6319" y="9722"/>
                    <a:pt x="5647" y="9294"/>
                  </a:cubicBezTo>
                  <a:cubicBezTo>
                    <a:pt x="3281" y="7791"/>
                    <a:pt x="599" y="6087"/>
                    <a:pt x="599" y="3341"/>
                  </a:cubicBezTo>
                  <a:cubicBezTo>
                    <a:pt x="599" y="2140"/>
                    <a:pt x="656" y="882"/>
                    <a:pt x="1076" y="651"/>
                  </a:cubicBezTo>
                  <a:cubicBezTo>
                    <a:pt x="1136" y="617"/>
                    <a:pt x="1210" y="602"/>
                    <a:pt x="1297" y="602"/>
                  </a:cubicBezTo>
                  <a:close/>
                  <a:moveTo>
                    <a:pt x="1297" y="0"/>
                  </a:moveTo>
                  <a:cubicBezTo>
                    <a:pt x="1107" y="0"/>
                    <a:pt x="938" y="42"/>
                    <a:pt x="785" y="127"/>
                  </a:cubicBezTo>
                  <a:cubicBezTo>
                    <a:pt x="129" y="490"/>
                    <a:pt x="1" y="1580"/>
                    <a:pt x="1" y="3341"/>
                  </a:cubicBezTo>
                  <a:cubicBezTo>
                    <a:pt x="1" y="6416"/>
                    <a:pt x="2953" y="8292"/>
                    <a:pt x="5326" y="9800"/>
                  </a:cubicBezTo>
                  <a:cubicBezTo>
                    <a:pt x="5987" y="10221"/>
                    <a:pt x="6613" y="10618"/>
                    <a:pt x="7141" y="11014"/>
                  </a:cubicBezTo>
                  <a:cubicBezTo>
                    <a:pt x="9510" y="12791"/>
                    <a:pt x="10922" y="13784"/>
                    <a:pt x="12625" y="13784"/>
                  </a:cubicBezTo>
                  <a:cubicBezTo>
                    <a:pt x="12795" y="13784"/>
                    <a:pt x="12965" y="13775"/>
                    <a:pt x="13134" y="13756"/>
                  </a:cubicBezTo>
                  <a:cubicBezTo>
                    <a:pt x="13665" y="13696"/>
                    <a:pt x="14138" y="13220"/>
                    <a:pt x="14580" y="12297"/>
                  </a:cubicBezTo>
                  <a:cubicBezTo>
                    <a:pt x="14659" y="12130"/>
                    <a:pt x="14572" y="11933"/>
                    <a:pt x="14396" y="11880"/>
                  </a:cubicBezTo>
                  <a:cubicBezTo>
                    <a:pt x="12578" y="11338"/>
                    <a:pt x="11331" y="10261"/>
                    <a:pt x="10588" y="8587"/>
                  </a:cubicBezTo>
                  <a:cubicBezTo>
                    <a:pt x="9910" y="7063"/>
                    <a:pt x="8207" y="4563"/>
                    <a:pt x="6897" y="2734"/>
                  </a:cubicBezTo>
                  <a:cubicBezTo>
                    <a:pt x="6864" y="2688"/>
                    <a:pt x="6819" y="2652"/>
                    <a:pt x="6766" y="2630"/>
                  </a:cubicBezTo>
                  <a:cubicBezTo>
                    <a:pt x="5893" y="2281"/>
                    <a:pt x="5091" y="1878"/>
                    <a:pt x="4382" y="1435"/>
                  </a:cubicBezTo>
                  <a:cubicBezTo>
                    <a:pt x="2881" y="496"/>
                    <a:pt x="1955" y="0"/>
                    <a:pt x="12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8"/>
            <p:cNvSpPr/>
            <p:nvPr/>
          </p:nvSpPr>
          <p:spPr>
            <a:xfrm>
              <a:off x="1641725" y="2530025"/>
              <a:ext cx="2200" cy="22375"/>
            </a:xfrm>
            <a:custGeom>
              <a:avLst/>
              <a:gdLst/>
              <a:ahLst/>
              <a:cxnLst/>
              <a:rect l="l" t="t" r="r" b="b"/>
              <a:pathLst>
                <a:path w="88" h="895" fill="none" extrusionOk="0">
                  <a:moveTo>
                    <a:pt x="1" y="894"/>
                  </a:moveTo>
                  <a:cubicBezTo>
                    <a:pt x="28" y="596"/>
                    <a:pt x="57" y="298"/>
                    <a:pt x="88" y="1"/>
                  </a:cubicBezTo>
                </a:path>
              </a:pathLst>
            </a:custGeom>
            <a:noFill/>
            <a:ln w="375" cap="flat" cmpd="sng">
              <a:solidFill>
                <a:srgbClr val="263238"/>
              </a:solidFill>
              <a:prstDash val="solid"/>
              <a:miter lim="11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48"/>
            <p:cNvSpPr/>
            <p:nvPr/>
          </p:nvSpPr>
          <p:spPr>
            <a:xfrm>
              <a:off x="1648925" y="567750"/>
              <a:ext cx="4341600" cy="1917900"/>
            </a:xfrm>
            <a:custGeom>
              <a:avLst/>
              <a:gdLst/>
              <a:ahLst/>
              <a:cxnLst/>
              <a:rect l="l" t="t" r="r" b="b"/>
              <a:pathLst>
                <a:path w="173664" h="76716" fill="none" extrusionOk="0">
                  <a:moveTo>
                    <a:pt x="0" y="76716"/>
                  </a:moveTo>
                  <a:cubicBezTo>
                    <a:pt x="5326" y="33478"/>
                    <a:pt x="42187" y="1"/>
                    <a:pt x="86866" y="1"/>
                  </a:cubicBezTo>
                  <a:cubicBezTo>
                    <a:pt x="131359" y="1"/>
                    <a:pt x="168099" y="33200"/>
                    <a:pt x="173663" y="76178"/>
                  </a:cubicBezTo>
                </a:path>
              </a:pathLst>
            </a:custGeom>
            <a:noFill/>
            <a:ln w="9525" cap="flat" cmpd="sng">
              <a:solidFill>
                <a:schemeClr val="accent1"/>
              </a:solidFill>
              <a:prstDash val="solid"/>
              <a:miter lim="11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48"/>
            <p:cNvSpPr/>
            <p:nvPr/>
          </p:nvSpPr>
          <p:spPr>
            <a:xfrm>
              <a:off x="5993250" y="2494375"/>
              <a:ext cx="2550" cy="22325"/>
            </a:xfrm>
            <a:custGeom>
              <a:avLst/>
              <a:gdLst/>
              <a:ahLst/>
              <a:cxnLst/>
              <a:rect l="l" t="t" r="r" b="b"/>
              <a:pathLst>
                <a:path w="102" h="893" fill="none" extrusionOk="0">
                  <a:moveTo>
                    <a:pt x="1" y="0"/>
                  </a:moveTo>
                  <a:cubicBezTo>
                    <a:pt x="36" y="298"/>
                    <a:pt x="70" y="595"/>
                    <a:pt x="102" y="893"/>
                  </a:cubicBezTo>
                </a:path>
              </a:pathLst>
            </a:custGeom>
            <a:noFill/>
            <a:ln w="375" cap="flat" cmpd="sng">
              <a:solidFill>
                <a:srgbClr val="263238"/>
              </a:solidFill>
              <a:prstDash val="solid"/>
              <a:miter lim="11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48"/>
            <p:cNvSpPr/>
            <p:nvPr/>
          </p:nvSpPr>
          <p:spPr>
            <a:xfrm>
              <a:off x="1744250" y="1034900"/>
              <a:ext cx="898250" cy="720150"/>
            </a:xfrm>
            <a:custGeom>
              <a:avLst/>
              <a:gdLst/>
              <a:ahLst/>
              <a:cxnLst/>
              <a:rect l="l" t="t" r="r" b="b"/>
              <a:pathLst>
                <a:path w="35930" h="28806" extrusionOk="0">
                  <a:moveTo>
                    <a:pt x="7744" y="0"/>
                  </a:moveTo>
                  <a:lnTo>
                    <a:pt x="0" y="24160"/>
                  </a:lnTo>
                  <a:lnTo>
                    <a:pt x="30663" y="28806"/>
                  </a:lnTo>
                  <a:lnTo>
                    <a:pt x="35929" y="6505"/>
                  </a:lnTo>
                  <a:cubicBezTo>
                    <a:pt x="35929" y="6505"/>
                    <a:pt x="17345" y="5266"/>
                    <a:pt x="77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48"/>
            <p:cNvSpPr/>
            <p:nvPr/>
          </p:nvSpPr>
          <p:spPr>
            <a:xfrm>
              <a:off x="2735400" y="508350"/>
              <a:ext cx="1076350" cy="549800"/>
            </a:xfrm>
            <a:custGeom>
              <a:avLst/>
              <a:gdLst/>
              <a:ahLst/>
              <a:cxnLst/>
              <a:rect l="l" t="t" r="r" b="b"/>
              <a:pathLst>
                <a:path w="43054" h="21992" extrusionOk="0">
                  <a:moveTo>
                    <a:pt x="25089" y="1"/>
                  </a:moveTo>
                  <a:cubicBezTo>
                    <a:pt x="17749" y="4966"/>
                    <a:pt x="8453" y="5718"/>
                    <a:pt x="3494" y="5718"/>
                  </a:cubicBezTo>
                  <a:cubicBezTo>
                    <a:pt x="1337" y="5718"/>
                    <a:pt x="1" y="5576"/>
                    <a:pt x="0" y="5576"/>
                  </a:cubicBezTo>
                  <a:lnTo>
                    <a:pt x="0" y="5576"/>
                  </a:lnTo>
                  <a:cubicBezTo>
                    <a:pt x="7434" y="13009"/>
                    <a:pt x="27257" y="21992"/>
                    <a:pt x="27257" y="21992"/>
                  </a:cubicBezTo>
                  <a:cubicBezTo>
                    <a:pt x="35310" y="19513"/>
                    <a:pt x="43054" y="11151"/>
                    <a:pt x="43054" y="11151"/>
                  </a:cubicBezTo>
                  <a:cubicBezTo>
                    <a:pt x="38098" y="10222"/>
                    <a:pt x="25089" y="1"/>
                    <a:pt x="250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8"/>
            <p:cNvSpPr/>
            <p:nvPr/>
          </p:nvSpPr>
          <p:spPr>
            <a:xfrm>
              <a:off x="2735400" y="561750"/>
              <a:ext cx="305075" cy="299325"/>
            </a:xfrm>
            <a:custGeom>
              <a:avLst/>
              <a:gdLst/>
              <a:ahLst/>
              <a:cxnLst/>
              <a:rect l="l" t="t" r="r" b="b"/>
              <a:pathLst>
                <a:path w="12203" h="11973" extrusionOk="0">
                  <a:moveTo>
                    <a:pt x="7223" y="1"/>
                  </a:moveTo>
                  <a:cubicBezTo>
                    <a:pt x="2577" y="1239"/>
                    <a:pt x="0" y="3440"/>
                    <a:pt x="0" y="3440"/>
                  </a:cubicBezTo>
                  <a:cubicBezTo>
                    <a:pt x="3189" y="7118"/>
                    <a:pt x="12203" y="11972"/>
                    <a:pt x="12203" y="11972"/>
                  </a:cubicBezTo>
                  <a:cubicBezTo>
                    <a:pt x="7223" y="6321"/>
                    <a:pt x="7223" y="1"/>
                    <a:pt x="72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48"/>
            <p:cNvSpPr/>
            <p:nvPr/>
          </p:nvSpPr>
          <p:spPr>
            <a:xfrm>
              <a:off x="4159375" y="785825"/>
              <a:ext cx="400000" cy="260550"/>
            </a:xfrm>
            <a:custGeom>
              <a:avLst/>
              <a:gdLst/>
              <a:ahLst/>
              <a:cxnLst/>
              <a:rect l="l" t="t" r="r" b="b"/>
              <a:pathLst>
                <a:path w="16000" h="10422" extrusionOk="0">
                  <a:moveTo>
                    <a:pt x="16000" y="0"/>
                  </a:moveTo>
                  <a:cubicBezTo>
                    <a:pt x="15999" y="0"/>
                    <a:pt x="2372" y="1858"/>
                    <a:pt x="513" y="4646"/>
                  </a:cubicBezTo>
                  <a:cubicBezTo>
                    <a:pt x="513" y="4646"/>
                    <a:pt x="1" y="6198"/>
                    <a:pt x="3095" y="8776"/>
                  </a:cubicBezTo>
                  <a:cubicBezTo>
                    <a:pt x="4504" y="9951"/>
                    <a:pt x="7675" y="10421"/>
                    <a:pt x="7675" y="10421"/>
                  </a:cubicBezTo>
                  <a:lnTo>
                    <a:pt x="160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48"/>
            <p:cNvSpPr/>
            <p:nvPr/>
          </p:nvSpPr>
          <p:spPr>
            <a:xfrm>
              <a:off x="4172200" y="545525"/>
              <a:ext cx="882725" cy="449375"/>
            </a:xfrm>
            <a:custGeom>
              <a:avLst/>
              <a:gdLst/>
              <a:ahLst/>
              <a:cxnLst/>
              <a:rect l="l" t="t" r="r" b="b"/>
              <a:pathLst>
                <a:path w="35309" h="17975" extrusionOk="0">
                  <a:moveTo>
                    <a:pt x="19445" y="1"/>
                  </a:moveTo>
                  <a:cubicBezTo>
                    <a:pt x="19262" y="1"/>
                    <a:pt x="19077" y="4"/>
                    <a:pt x="18893" y="11"/>
                  </a:cubicBezTo>
                  <a:cubicBezTo>
                    <a:pt x="10221" y="319"/>
                    <a:pt x="619" y="11780"/>
                    <a:pt x="0" y="14258"/>
                  </a:cubicBezTo>
                  <a:cubicBezTo>
                    <a:pt x="0" y="14258"/>
                    <a:pt x="5762" y="12063"/>
                    <a:pt x="12895" y="12063"/>
                  </a:cubicBezTo>
                  <a:cubicBezTo>
                    <a:pt x="13341" y="12063"/>
                    <a:pt x="13792" y="12072"/>
                    <a:pt x="14248" y="12090"/>
                  </a:cubicBezTo>
                  <a:cubicBezTo>
                    <a:pt x="21991" y="12400"/>
                    <a:pt x="26327" y="17974"/>
                    <a:pt x="26327" y="17974"/>
                  </a:cubicBezTo>
                  <a:lnTo>
                    <a:pt x="35309" y="6824"/>
                  </a:lnTo>
                  <a:cubicBezTo>
                    <a:pt x="35309" y="6824"/>
                    <a:pt x="27892" y="1"/>
                    <a:pt x="194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8"/>
            <p:cNvSpPr/>
            <p:nvPr/>
          </p:nvSpPr>
          <p:spPr>
            <a:xfrm>
              <a:off x="5033625" y="1051000"/>
              <a:ext cx="913725" cy="820825"/>
            </a:xfrm>
            <a:custGeom>
              <a:avLst/>
              <a:gdLst/>
              <a:ahLst/>
              <a:cxnLst/>
              <a:rect l="l" t="t" r="r" b="b"/>
              <a:pathLst>
                <a:path w="36549" h="32833" extrusionOk="0">
                  <a:moveTo>
                    <a:pt x="17758" y="1"/>
                  </a:moveTo>
                  <a:cubicBezTo>
                    <a:pt x="17758" y="1"/>
                    <a:pt x="12183" y="14662"/>
                    <a:pt x="0" y="16726"/>
                  </a:cubicBezTo>
                  <a:cubicBezTo>
                    <a:pt x="0" y="16726"/>
                    <a:pt x="12183" y="31181"/>
                    <a:pt x="18998" y="32832"/>
                  </a:cubicBezTo>
                  <a:cubicBezTo>
                    <a:pt x="18998" y="32832"/>
                    <a:pt x="32833" y="26638"/>
                    <a:pt x="36549" y="20029"/>
                  </a:cubicBezTo>
                  <a:lnTo>
                    <a:pt x="36549" y="20029"/>
                  </a:lnTo>
                  <a:cubicBezTo>
                    <a:pt x="36549" y="20029"/>
                    <a:pt x="36549" y="20029"/>
                    <a:pt x="36549" y="20029"/>
                  </a:cubicBezTo>
                  <a:cubicBezTo>
                    <a:pt x="36547" y="20029"/>
                    <a:pt x="24365" y="13008"/>
                    <a:pt x="17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8"/>
            <p:cNvSpPr/>
            <p:nvPr/>
          </p:nvSpPr>
          <p:spPr>
            <a:xfrm>
              <a:off x="1362300" y="2344800"/>
              <a:ext cx="927700" cy="573400"/>
            </a:xfrm>
            <a:custGeom>
              <a:avLst/>
              <a:gdLst/>
              <a:ahLst/>
              <a:cxnLst/>
              <a:rect l="l" t="t" r="r" b="b"/>
              <a:pathLst>
                <a:path w="37108" h="22936" extrusionOk="0">
                  <a:moveTo>
                    <a:pt x="773" y="0"/>
                  </a:moveTo>
                  <a:lnTo>
                    <a:pt x="0" y="22936"/>
                  </a:lnTo>
                  <a:lnTo>
                    <a:pt x="31696" y="22936"/>
                  </a:lnTo>
                  <a:lnTo>
                    <a:pt x="371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48"/>
            <p:cNvSpPr/>
            <p:nvPr/>
          </p:nvSpPr>
          <p:spPr>
            <a:xfrm>
              <a:off x="1480700" y="2132325"/>
              <a:ext cx="730850" cy="727700"/>
            </a:xfrm>
            <a:custGeom>
              <a:avLst/>
              <a:gdLst/>
              <a:ahLst/>
              <a:cxnLst/>
              <a:rect l="l" t="t" r="r" b="b"/>
              <a:pathLst>
                <a:path w="29234" h="29108" extrusionOk="0">
                  <a:moveTo>
                    <a:pt x="117" y="0"/>
                  </a:moveTo>
                  <a:lnTo>
                    <a:pt x="1" y="26346"/>
                  </a:lnTo>
                  <a:lnTo>
                    <a:pt x="27186" y="29108"/>
                  </a:lnTo>
                  <a:lnTo>
                    <a:pt x="29234" y="1094"/>
                  </a:lnTo>
                  <a:lnTo>
                    <a:pt x="1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48"/>
            <p:cNvSpPr/>
            <p:nvPr/>
          </p:nvSpPr>
          <p:spPr>
            <a:xfrm>
              <a:off x="1259200" y="2235897"/>
              <a:ext cx="895500" cy="689350"/>
            </a:xfrm>
            <a:custGeom>
              <a:avLst/>
              <a:gdLst/>
              <a:ahLst/>
              <a:cxnLst/>
              <a:rect l="l" t="t" r="r" b="b"/>
              <a:pathLst>
                <a:path w="35820" h="27574" extrusionOk="0">
                  <a:moveTo>
                    <a:pt x="15204" y="0"/>
                  </a:moveTo>
                  <a:lnTo>
                    <a:pt x="1" y="516"/>
                  </a:lnTo>
                  <a:lnTo>
                    <a:pt x="4124" y="27574"/>
                  </a:lnTo>
                  <a:lnTo>
                    <a:pt x="35820" y="27574"/>
                  </a:lnTo>
                  <a:lnTo>
                    <a:pt x="33759" y="3093"/>
                  </a:lnTo>
                  <a:lnTo>
                    <a:pt x="16751" y="3093"/>
                  </a:lnTo>
                  <a:lnTo>
                    <a:pt x="15204"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48"/>
            <p:cNvSpPr/>
            <p:nvPr/>
          </p:nvSpPr>
          <p:spPr>
            <a:xfrm>
              <a:off x="5431450" y="2344800"/>
              <a:ext cx="927700" cy="573400"/>
            </a:xfrm>
            <a:custGeom>
              <a:avLst/>
              <a:gdLst/>
              <a:ahLst/>
              <a:cxnLst/>
              <a:rect l="l" t="t" r="r" b="b"/>
              <a:pathLst>
                <a:path w="37108" h="22936" extrusionOk="0">
                  <a:moveTo>
                    <a:pt x="0" y="0"/>
                  </a:moveTo>
                  <a:lnTo>
                    <a:pt x="5412" y="22936"/>
                  </a:lnTo>
                  <a:lnTo>
                    <a:pt x="37108" y="22936"/>
                  </a:lnTo>
                  <a:lnTo>
                    <a:pt x="363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8"/>
            <p:cNvSpPr/>
            <p:nvPr/>
          </p:nvSpPr>
          <p:spPr>
            <a:xfrm>
              <a:off x="5566725" y="2235897"/>
              <a:ext cx="895500" cy="689350"/>
            </a:xfrm>
            <a:custGeom>
              <a:avLst/>
              <a:gdLst/>
              <a:ahLst/>
              <a:cxnLst/>
              <a:rect l="l" t="t" r="r" b="b"/>
              <a:pathLst>
                <a:path w="35820" h="27574" extrusionOk="0">
                  <a:moveTo>
                    <a:pt x="20616" y="0"/>
                  </a:moveTo>
                  <a:lnTo>
                    <a:pt x="19070" y="3093"/>
                  </a:lnTo>
                  <a:lnTo>
                    <a:pt x="2062" y="3093"/>
                  </a:lnTo>
                  <a:lnTo>
                    <a:pt x="1" y="27574"/>
                  </a:lnTo>
                  <a:lnTo>
                    <a:pt x="31697" y="27574"/>
                  </a:lnTo>
                  <a:lnTo>
                    <a:pt x="35820" y="516"/>
                  </a:lnTo>
                  <a:lnTo>
                    <a:pt x="20616"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1" name="Google Shape;2031;p48"/>
          <p:cNvSpPr txBox="1">
            <a:spLocks noGrp="1"/>
          </p:cNvSpPr>
          <p:nvPr>
            <p:ph type="body" idx="4294967295"/>
          </p:nvPr>
        </p:nvSpPr>
        <p:spPr>
          <a:xfrm>
            <a:off x="359230" y="1769285"/>
            <a:ext cx="2055574" cy="460441"/>
          </a:xfrm>
          <a:prstGeom prst="rect">
            <a:avLst/>
          </a:prstGeom>
        </p:spPr>
        <p:txBody>
          <a:bodyPr spcFirstLastPara="1" wrap="square" lIns="91425" tIns="91425" rIns="91425" bIns="91425" anchor="t" anchorCtr="0">
            <a:noAutofit/>
          </a:bodyPr>
          <a:lstStyle/>
          <a:p>
            <a:pPr marL="0" indent="0" algn="r">
              <a:spcAft>
                <a:spcPts val="1600"/>
              </a:spcAft>
              <a:buNone/>
            </a:pPr>
            <a:r>
              <a:rPr lang="en-IN" sz="1600" dirty="0"/>
              <a:t>Install and set up Metasploitable 2</a:t>
            </a:r>
          </a:p>
          <a:p>
            <a:pPr marL="0" lvl="0" indent="0" algn="r" rtl="0">
              <a:spcBef>
                <a:spcPts val="0"/>
              </a:spcBef>
              <a:spcAft>
                <a:spcPts val="1600"/>
              </a:spcAft>
              <a:buNone/>
            </a:pPr>
            <a:endParaRPr sz="1400" dirty="0"/>
          </a:p>
        </p:txBody>
      </p:sp>
      <p:sp>
        <p:nvSpPr>
          <p:cNvPr id="2033" name="Google Shape;2033;p48"/>
          <p:cNvSpPr txBox="1">
            <a:spLocks noGrp="1"/>
          </p:cNvSpPr>
          <p:nvPr>
            <p:ph type="body" idx="4294967295"/>
          </p:nvPr>
        </p:nvSpPr>
        <p:spPr>
          <a:xfrm>
            <a:off x="-119773" y="3278963"/>
            <a:ext cx="2578751" cy="228792"/>
          </a:xfrm>
          <a:prstGeom prst="rect">
            <a:avLst/>
          </a:prstGeom>
        </p:spPr>
        <p:txBody>
          <a:bodyPr spcFirstLastPara="1" wrap="square" lIns="91425" tIns="91425" rIns="91425" bIns="91425" anchor="t" anchorCtr="0">
            <a:noAutofit/>
          </a:bodyPr>
          <a:lstStyle/>
          <a:p>
            <a:pPr marL="0" indent="0" algn="r">
              <a:spcAft>
                <a:spcPts val="1600"/>
              </a:spcAft>
              <a:buNone/>
            </a:pPr>
            <a:r>
              <a:rPr lang="en-IN" sz="1600" dirty="0"/>
              <a:t>Perform a network scan using Nmap to identify open ports, running services, and vulnerabilities.</a:t>
            </a:r>
          </a:p>
          <a:p>
            <a:pPr marL="0" lvl="0" indent="0" algn="r" rtl="0">
              <a:spcBef>
                <a:spcPts val="0"/>
              </a:spcBef>
              <a:spcAft>
                <a:spcPts val="1600"/>
              </a:spcAft>
              <a:buNone/>
            </a:pPr>
            <a:endParaRPr sz="1400" dirty="0"/>
          </a:p>
        </p:txBody>
      </p:sp>
      <p:sp>
        <p:nvSpPr>
          <p:cNvPr id="2035" name="Google Shape;2035;p48"/>
          <p:cNvSpPr txBox="1">
            <a:spLocks noGrp="1"/>
          </p:cNvSpPr>
          <p:nvPr>
            <p:ph type="body" idx="4294967295"/>
          </p:nvPr>
        </p:nvSpPr>
        <p:spPr>
          <a:xfrm>
            <a:off x="6723814" y="1778095"/>
            <a:ext cx="2135763" cy="534408"/>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sz="1600" dirty="0"/>
              <a:t>Conduct a vulnerability assessment using Nessus</a:t>
            </a:r>
            <a:endParaRPr sz="1600" dirty="0"/>
          </a:p>
        </p:txBody>
      </p:sp>
      <p:sp>
        <p:nvSpPr>
          <p:cNvPr id="2037" name="Google Shape;2037;p48"/>
          <p:cNvSpPr txBox="1">
            <a:spLocks noGrp="1"/>
          </p:cNvSpPr>
          <p:nvPr>
            <p:ph type="body" idx="4294967295"/>
          </p:nvPr>
        </p:nvSpPr>
        <p:spPr>
          <a:xfrm>
            <a:off x="6710625" y="3263485"/>
            <a:ext cx="2519484" cy="746150"/>
          </a:xfrm>
          <a:prstGeom prst="rect">
            <a:avLst/>
          </a:prstGeom>
        </p:spPr>
        <p:txBody>
          <a:bodyPr spcFirstLastPara="1" wrap="square" lIns="91425" tIns="91425" rIns="91425" bIns="91425" anchor="t" anchorCtr="0">
            <a:noAutofit/>
          </a:bodyPr>
          <a:lstStyle/>
          <a:p>
            <a:pPr marL="0" indent="0">
              <a:spcAft>
                <a:spcPts val="1600"/>
              </a:spcAft>
              <a:buNone/>
            </a:pPr>
            <a:r>
              <a:rPr lang="en-US" sz="1600" dirty="0"/>
              <a:t>Generate a comprehensive report with findings and recommendations</a:t>
            </a:r>
            <a:endParaRPr lang="en-US" sz="1400" dirty="0"/>
          </a:p>
          <a:p>
            <a:pPr marL="0" lvl="0" indent="0" algn="l" rtl="0">
              <a:spcBef>
                <a:spcPts val="0"/>
              </a:spcBef>
              <a:spcAft>
                <a:spcPts val="1600"/>
              </a:spcAft>
              <a:buNone/>
            </a:pPr>
            <a:endParaRPr sz="1400" dirty="0"/>
          </a:p>
        </p:txBody>
      </p:sp>
      <p:cxnSp>
        <p:nvCxnSpPr>
          <p:cNvPr id="2039" name="Google Shape;2039;p48"/>
          <p:cNvCxnSpPr>
            <a:cxnSpLocks/>
          </p:cNvCxnSpPr>
          <p:nvPr/>
        </p:nvCxnSpPr>
        <p:spPr>
          <a:xfrm rot="10800000" flipH="1">
            <a:off x="2462341" y="2304925"/>
            <a:ext cx="1157100" cy="1165200"/>
          </a:xfrm>
          <a:prstGeom prst="bentConnector2">
            <a:avLst/>
          </a:prstGeom>
          <a:noFill/>
          <a:ln w="19050" cap="flat" cmpd="sng">
            <a:solidFill>
              <a:schemeClr val="accent2"/>
            </a:solidFill>
            <a:prstDash val="solid"/>
            <a:round/>
            <a:headEnd type="oval" w="med" len="med"/>
            <a:tailEnd type="oval" w="med" len="med"/>
          </a:ln>
        </p:spPr>
      </p:cxnSp>
      <p:cxnSp>
        <p:nvCxnSpPr>
          <p:cNvPr id="2040" name="Google Shape;2040;p48"/>
          <p:cNvCxnSpPr>
            <a:cxnSpLocks/>
          </p:cNvCxnSpPr>
          <p:nvPr/>
        </p:nvCxnSpPr>
        <p:spPr>
          <a:xfrm flipV="1">
            <a:off x="2462341" y="1743025"/>
            <a:ext cx="1738200" cy="253080"/>
          </a:xfrm>
          <a:prstGeom prst="bentConnector3">
            <a:avLst>
              <a:gd name="adj1" fmla="val 50000"/>
            </a:avLst>
          </a:prstGeom>
          <a:noFill/>
          <a:ln w="19050" cap="flat" cmpd="sng">
            <a:solidFill>
              <a:schemeClr val="accent2"/>
            </a:solidFill>
            <a:prstDash val="solid"/>
            <a:round/>
            <a:headEnd type="oval" w="med" len="med"/>
            <a:tailEnd type="oval" w="med" len="med"/>
          </a:ln>
        </p:spPr>
      </p:cxnSp>
      <p:cxnSp>
        <p:nvCxnSpPr>
          <p:cNvPr id="2041" name="Google Shape;2041;p48"/>
          <p:cNvCxnSpPr>
            <a:cxnSpLocks/>
          </p:cNvCxnSpPr>
          <p:nvPr/>
        </p:nvCxnSpPr>
        <p:spPr>
          <a:xfrm rot="10800000">
            <a:off x="5181666" y="1743025"/>
            <a:ext cx="1500000" cy="241200"/>
          </a:xfrm>
          <a:prstGeom prst="bentConnector3">
            <a:avLst>
              <a:gd name="adj1" fmla="val 37139"/>
            </a:avLst>
          </a:prstGeom>
          <a:noFill/>
          <a:ln w="19050" cap="flat" cmpd="sng">
            <a:solidFill>
              <a:schemeClr val="accent2"/>
            </a:solidFill>
            <a:prstDash val="solid"/>
            <a:round/>
            <a:headEnd type="oval" w="med" len="med"/>
            <a:tailEnd type="oval" w="med" len="med"/>
          </a:ln>
        </p:spPr>
      </p:cxnSp>
      <p:cxnSp>
        <p:nvCxnSpPr>
          <p:cNvPr id="2042" name="Google Shape;2042;p48"/>
          <p:cNvCxnSpPr>
            <a:cxnSpLocks/>
          </p:cNvCxnSpPr>
          <p:nvPr/>
        </p:nvCxnSpPr>
        <p:spPr>
          <a:xfrm rot="10800000">
            <a:off x="5467266" y="2276425"/>
            <a:ext cx="1214400" cy="1193700"/>
          </a:xfrm>
          <a:prstGeom prst="bentConnector3">
            <a:avLst>
              <a:gd name="adj1" fmla="val 15285"/>
            </a:avLst>
          </a:prstGeom>
          <a:noFill/>
          <a:ln w="19050" cap="flat" cmpd="sng">
            <a:solidFill>
              <a:schemeClr val="accent2"/>
            </a:solidFill>
            <a:prstDash val="solid"/>
            <a:round/>
            <a:headEnd type="oval" w="med" len="med"/>
            <a:tailEnd type="oval"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8"/>
        <p:cNvGrpSpPr/>
        <p:nvPr/>
      </p:nvGrpSpPr>
      <p:grpSpPr>
        <a:xfrm>
          <a:off x="0" y="0"/>
          <a:ext cx="0" cy="0"/>
          <a:chOff x="0" y="0"/>
          <a:chExt cx="0" cy="0"/>
        </a:xfrm>
      </p:grpSpPr>
      <p:sp>
        <p:nvSpPr>
          <p:cNvPr id="1649" name="Google Shape;1649;p44"/>
          <p:cNvSpPr/>
          <p:nvPr/>
        </p:nvSpPr>
        <p:spPr>
          <a:xfrm rot="6517079">
            <a:off x="6027285" y="1234244"/>
            <a:ext cx="4864866" cy="3525934"/>
          </a:xfrm>
          <a:custGeom>
            <a:avLst/>
            <a:gdLst/>
            <a:ahLst/>
            <a:cxnLst/>
            <a:rect l="l" t="t" r="r" b="b"/>
            <a:pathLst>
              <a:path w="289091" h="209526" extrusionOk="0">
                <a:moveTo>
                  <a:pt x="148837" y="1"/>
                </a:moveTo>
                <a:cubicBezTo>
                  <a:pt x="141742" y="1"/>
                  <a:pt x="134604" y="788"/>
                  <a:pt x="127468" y="2165"/>
                </a:cubicBezTo>
                <a:cubicBezTo>
                  <a:pt x="112941" y="4965"/>
                  <a:pt x="100810" y="16680"/>
                  <a:pt x="91728" y="27934"/>
                </a:cubicBezTo>
                <a:cubicBezTo>
                  <a:pt x="77946" y="45017"/>
                  <a:pt x="69297" y="65455"/>
                  <a:pt x="55729" y="82687"/>
                </a:cubicBezTo>
                <a:cubicBezTo>
                  <a:pt x="35648" y="108197"/>
                  <a:pt x="0" y="136526"/>
                  <a:pt x="13426" y="173189"/>
                </a:cubicBezTo>
                <a:cubicBezTo>
                  <a:pt x="24129" y="202416"/>
                  <a:pt x="56798" y="208751"/>
                  <a:pt x="84363" y="209495"/>
                </a:cubicBezTo>
                <a:cubicBezTo>
                  <a:pt x="85120" y="209515"/>
                  <a:pt x="85871" y="209525"/>
                  <a:pt x="86617" y="209525"/>
                </a:cubicBezTo>
                <a:cubicBezTo>
                  <a:pt x="123140" y="209525"/>
                  <a:pt x="146099" y="185464"/>
                  <a:pt x="164640" y="185464"/>
                </a:cubicBezTo>
                <a:cubicBezTo>
                  <a:pt x="178412" y="185464"/>
                  <a:pt x="192554" y="194152"/>
                  <a:pt x="205277" y="198540"/>
                </a:cubicBezTo>
                <a:cubicBezTo>
                  <a:pt x="215369" y="202020"/>
                  <a:pt x="226687" y="204611"/>
                  <a:pt x="237542" y="204611"/>
                </a:cubicBezTo>
                <a:cubicBezTo>
                  <a:pt x="252904" y="204611"/>
                  <a:pt x="267337" y="199421"/>
                  <a:pt x="276053" y="184216"/>
                </a:cubicBezTo>
                <a:cubicBezTo>
                  <a:pt x="289091" y="161471"/>
                  <a:pt x="284279" y="132895"/>
                  <a:pt x="269440" y="112377"/>
                </a:cubicBezTo>
                <a:cubicBezTo>
                  <a:pt x="253335" y="90105"/>
                  <a:pt x="230389" y="73540"/>
                  <a:pt x="218820" y="47928"/>
                </a:cubicBezTo>
                <a:cubicBezTo>
                  <a:pt x="209910" y="28205"/>
                  <a:pt x="199143" y="13000"/>
                  <a:pt x="178149" y="5133"/>
                </a:cubicBezTo>
                <a:cubicBezTo>
                  <a:pt x="168540" y="1532"/>
                  <a:pt x="158730" y="1"/>
                  <a:pt x="1488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4"/>
          <p:cNvSpPr txBox="1">
            <a:spLocks noGrp="1"/>
          </p:cNvSpPr>
          <p:nvPr>
            <p:ph type="title"/>
          </p:nvPr>
        </p:nvSpPr>
        <p:spPr>
          <a:xfrm>
            <a:off x="267297" y="-214973"/>
            <a:ext cx="8637643" cy="113681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400" dirty="0"/>
              <a:t>PROJECT  METHODOLOGY</a:t>
            </a:r>
            <a:endParaRPr sz="2400" dirty="0"/>
          </a:p>
        </p:txBody>
      </p:sp>
      <p:sp>
        <p:nvSpPr>
          <p:cNvPr id="1651" name="Google Shape;1651;p44"/>
          <p:cNvSpPr txBox="1">
            <a:spLocks noGrp="1"/>
          </p:cNvSpPr>
          <p:nvPr>
            <p:ph type="subTitle" idx="1"/>
          </p:nvPr>
        </p:nvSpPr>
        <p:spPr>
          <a:xfrm>
            <a:off x="2421507" y="749644"/>
            <a:ext cx="6191529" cy="161079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1" dirty="0"/>
              <a:t>METHODOLOGIES</a:t>
            </a:r>
          </a:p>
          <a:p>
            <a:pPr marL="0" lvl="0" indent="0" algn="l" rtl="0">
              <a:spcBef>
                <a:spcPts val="0"/>
              </a:spcBef>
              <a:spcAft>
                <a:spcPts val="0"/>
              </a:spcAft>
              <a:buNone/>
            </a:pPr>
            <a:r>
              <a:rPr lang="en-IN" dirty="0"/>
              <a:t>a) Download and install Metasploitable 2 on a virtualization platform.</a:t>
            </a:r>
          </a:p>
          <a:p>
            <a:pPr marL="0" lvl="0" indent="0" algn="l" rtl="0">
              <a:spcBef>
                <a:spcPts val="0"/>
              </a:spcBef>
              <a:spcAft>
                <a:spcPts val="0"/>
              </a:spcAft>
              <a:buNone/>
            </a:pPr>
            <a:r>
              <a:rPr lang="en-IN" dirty="0"/>
              <a:t>b) Execute a network scan using Nmap, gathering information about open ports and services.</a:t>
            </a:r>
          </a:p>
          <a:p>
            <a:pPr marL="0" lvl="0" indent="0" algn="l" rtl="0">
              <a:spcBef>
                <a:spcPts val="0"/>
              </a:spcBef>
              <a:spcAft>
                <a:spcPts val="0"/>
              </a:spcAft>
              <a:buNone/>
            </a:pPr>
            <a:r>
              <a:rPr lang="en-IN" dirty="0"/>
              <a:t>c) Use Nmap scripts to gather additional information about the identified services.</a:t>
            </a:r>
          </a:p>
          <a:p>
            <a:pPr marL="0" lvl="0" indent="0" algn="l" rtl="0">
              <a:spcBef>
                <a:spcPts val="0"/>
              </a:spcBef>
              <a:spcAft>
                <a:spcPts val="0"/>
              </a:spcAft>
              <a:buNone/>
            </a:pPr>
            <a:r>
              <a:rPr lang="en-IN" dirty="0"/>
              <a:t>d) Install and configure Nessus for vulnerability assessment.</a:t>
            </a:r>
          </a:p>
          <a:p>
            <a:pPr marL="0" lvl="0" indent="0" algn="l" rtl="0">
              <a:spcBef>
                <a:spcPts val="0"/>
              </a:spcBef>
              <a:spcAft>
                <a:spcPts val="0"/>
              </a:spcAft>
              <a:buNone/>
            </a:pPr>
            <a:r>
              <a:rPr lang="en-IN" dirty="0"/>
              <a:t>e) Conduct a comprehensive vulnerability assessment using Nessus.</a:t>
            </a:r>
          </a:p>
          <a:p>
            <a:pPr marL="0" lvl="0" indent="0" algn="l" rtl="0">
              <a:spcBef>
                <a:spcPts val="0"/>
              </a:spcBef>
              <a:spcAft>
                <a:spcPts val="0"/>
              </a:spcAft>
              <a:buNone/>
            </a:pPr>
            <a:r>
              <a:rPr lang="en-IN" dirty="0"/>
              <a:t>f) </a:t>
            </a:r>
            <a:r>
              <a:rPr lang="en-IN" dirty="0" err="1"/>
              <a:t>Analyze</a:t>
            </a:r>
            <a:r>
              <a:rPr lang="en-IN" dirty="0"/>
              <a:t> Nessus scan results, identify vulnerabilities, and assess their severity.</a:t>
            </a:r>
          </a:p>
          <a:p>
            <a:pPr marL="0" lvl="0" indent="0" algn="l" rtl="0">
              <a:spcBef>
                <a:spcPts val="0"/>
              </a:spcBef>
              <a:spcAft>
                <a:spcPts val="0"/>
              </a:spcAft>
              <a:buNone/>
            </a:pPr>
            <a:r>
              <a:rPr lang="en-IN" dirty="0"/>
              <a:t>g) Prepare a comprehensive report documenting findings and recommended remediation actions.</a:t>
            </a:r>
            <a:endParaRPr dirty="0"/>
          </a:p>
        </p:txBody>
      </p:sp>
      <p:grpSp>
        <p:nvGrpSpPr>
          <p:cNvPr id="1653" name="Google Shape;1653;p44"/>
          <p:cNvGrpSpPr/>
          <p:nvPr/>
        </p:nvGrpSpPr>
        <p:grpSpPr>
          <a:xfrm>
            <a:off x="136495" y="921842"/>
            <a:ext cx="2285012" cy="4128237"/>
            <a:chOff x="2360075" y="238275"/>
            <a:chExt cx="2899025" cy="5237550"/>
          </a:xfrm>
        </p:grpSpPr>
        <p:sp>
          <p:nvSpPr>
            <p:cNvPr id="1654" name="Google Shape;1654;p44"/>
            <p:cNvSpPr/>
            <p:nvPr/>
          </p:nvSpPr>
          <p:spPr>
            <a:xfrm>
              <a:off x="2916925" y="5072950"/>
              <a:ext cx="510100" cy="200000"/>
            </a:xfrm>
            <a:custGeom>
              <a:avLst/>
              <a:gdLst/>
              <a:ahLst/>
              <a:cxnLst/>
              <a:rect l="l" t="t" r="r" b="b"/>
              <a:pathLst>
                <a:path w="20404" h="8000" extrusionOk="0">
                  <a:moveTo>
                    <a:pt x="8645" y="1"/>
                  </a:moveTo>
                  <a:lnTo>
                    <a:pt x="948" y="823"/>
                  </a:lnTo>
                  <a:cubicBezTo>
                    <a:pt x="948" y="823"/>
                    <a:pt x="1" y="4548"/>
                    <a:pt x="592" y="5967"/>
                  </a:cubicBezTo>
                  <a:cubicBezTo>
                    <a:pt x="1052" y="7074"/>
                    <a:pt x="1846" y="7222"/>
                    <a:pt x="2985" y="7222"/>
                  </a:cubicBezTo>
                  <a:cubicBezTo>
                    <a:pt x="3307" y="7222"/>
                    <a:pt x="3657" y="7210"/>
                    <a:pt x="4035" y="7204"/>
                  </a:cubicBezTo>
                  <a:cubicBezTo>
                    <a:pt x="4052" y="7204"/>
                    <a:pt x="4071" y="7204"/>
                    <a:pt x="4089" y="7204"/>
                  </a:cubicBezTo>
                  <a:cubicBezTo>
                    <a:pt x="5612" y="7204"/>
                    <a:pt x="11444" y="7999"/>
                    <a:pt x="14477" y="7999"/>
                  </a:cubicBezTo>
                  <a:cubicBezTo>
                    <a:pt x="15077" y="7999"/>
                    <a:pt x="15568" y="7968"/>
                    <a:pt x="15894" y="7894"/>
                  </a:cubicBezTo>
                  <a:cubicBezTo>
                    <a:pt x="17886" y="7437"/>
                    <a:pt x="19873" y="6552"/>
                    <a:pt x="20138" y="5121"/>
                  </a:cubicBezTo>
                  <a:cubicBezTo>
                    <a:pt x="20403" y="3690"/>
                    <a:pt x="16698" y="4170"/>
                    <a:pt x="14837" y="3768"/>
                  </a:cubicBezTo>
                  <a:cubicBezTo>
                    <a:pt x="12975" y="3367"/>
                    <a:pt x="8645" y="1"/>
                    <a:pt x="86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44"/>
            <p:cNvSpPr/>
            <p:nvPr/>
          </p:nvSpPr>
          <p:spPr>
            <a:xfrm>
              <a:off x="2909600" y="5065825"/>
              <a:ext cx="519075" cy="214225"/>
            </a:xfrm>
            <a:custGeom>
              <a:avLst/>
              <a:gdLst/>
              <a:ahLst/>
              <a:cxnLst/>
              <a:rect l="l" t="t" r="r" b="b"/>
              <a:pathLst>
                <a:path w="20763" h="8569" extrusionOk="0">
                  <a:moveTo>
                    <a:pt x="8854" y="582"/>
                  </a:moveTo>
                  <a:cubicBezTo>
                    <a:pt x="9508" y="1084"/>
                    <a:pt x="13296" y="3950"/>
                    <a:pt x="15069" y="4332"/>
                  </a:cubicBezTo>
                  <a:cubicBezTo>
                    <a:pt x="15679" y="4464"/>
                    <a:pt x="16477" y="4504"/>
                    <a:pt x="17248" y="4543"/>
                  </a:cubicBezTo>
                  <a:cubicBezTo>
                    <a:pt x="18430" y="4603"/>
                    <a:pt x="19771" y="4670"/>
                    <a:pt x="20096" y="5080"/>
                  </a:cubicBezTo>
                  <a:cubicBezTo>
                    <a:pt x="20135" y="5131"/>
                    <a:pt x="20178" y="5207"/>
                    <a:pt x="20150" y="5354"/>
                  </a:cubicBezTo>
                  <a:cubicBezTo>
                    <a:pt x="19950" y="6433"/>
                    <a:pt x="18483" y="7360"/>
                    <a:pt x="16122" y="7900"/>
                  </a:cubicBezTo>
                  <a:cubicBezTo>
                    <a:pt x="15819" y="7970"/>
                    <a:pt x="15355" y="7999"/>
                    <a:pt x="14783" y="7999"/>
                  </a:cubicBezTo>
                  <a:cubicBezTo>
                    <a:pt x="13010" y="7999"/>
                    <a:pt x="10210" y="7719"/>
                    <a:pt x="8021" y="7501"/>
                  </a:cubicBezTo>
                  <a:cubicBezTo>
                    <a:pt x="6419" y="7342"/>
                    <a:pt x="5028" y="7203"/>
                    <a:pt x="4380" y="7203"/>
                  </a:cubicBezTo>
                  <a:lnTo>
                    <a:pt x="4324" y="7203"/>
                  </a:lnTo>
                  <a:lnTo>
                    <a:pt x="3895" y="7212"/>
                  </a:lnTo>
                  <a:cubicBezTo>
                    <a:pt x="3690" y="7216"/>
                    <a:pt x="3499" y="7220"/>
                    <a:pt x="3322" y="7220"/>
                  </a:cubicBezTo>
                  <a:cubicBezTo>
                    <a:pt x="2132" y="7220"/>
                    <a:pt x="1537" y="7076"/>
                    <a:pt x="1148" y="6142"/>
                  </a:cubicBezTo>
                  <a:cubicBezTo>
                    <a:pt x="720" y="5115"/>
                    <a:pt x="1198" y="2512"/>
                    <a:pt x="1470" y="1371"/>
                  </a:cubicBezTo>
                  <a:lnTo>
                    <a:pt x="8854" y="582"/>
                  </a:lnTo>
                  <a:close/>
                  <a:moveTo>
                    <a:pt x="8940" y="0"/>
                  </a:moveTo>
                  <a:cubicBezTo>
                    <a:pt x="8929" y="0"/>
                    <a:pt x="8918" y="1"/>
                    <a:pt x="8907" y="2"/>
                  </a:cubicBezTo>
                  <a:lnTo>
                    <a:pt x="1210" y="824"/>
                  </a:lnTo>
                  <a:cubicBezTo>
                    <a:pt x="1092" y="837"/>
                    <a:pt x="993" y="922"/>
                    <a:pt x="963" y="1038"/>
                  </a:cubicBezTo>
                  <a:cubicBezTo>
                    <a:pt x="924" y="1194"/>
                    <a:pt x="0" y="4873"/>
                    <a:pt x="621" y="6363"/>
                  </a:cubicBezTo>
                  <a:cubicBezTo>
                    <a:pt x="1145" y="7622"/>
                    <a:pt x="2079" y="7792"/>
                    <a:pt x="3268" y="7792"/>
                  </a:cubicBezTo>
                  <a:cubicBezTo>
                    <a:pt x="3474" y="7792"/>
                    <a:pt x="3688" y="7787"/>
                    <a:pt x="3908" y="7782"/>
                  </a:cubicBezTo>
                  <a:lnTo>
                    <a:pt x="4332" y="7774"/>
                  </a:lnTo>
                  <a:cubicBezTo>
                    <a:pt x="4931" y="7779"/>
                    <a:pt x="6332" y="7907"/>
                    <a:pt x="7965" y="8070"/>
                  </a:cubicBezTo>
                  <a:cubicBezTo>
                    <a:pt x="10260" y="8298"/>
                    <a:pt x="12971" y="8569"/>
                    <a:pt x="14765" y="8569"/>
                  </a:cubicBezTo>
                  <a:cubicBezTo>
                    <a:pt x="15391" y="8569"/>
                    <a:pt x="15905" y="8535"/>
                    <a:pt x="16251" y="8457"/>
                  </a:cubicBezTo>
                  <a:cubicBezTo>
                    <a:pt x="17774" y="8108"/>
                    <a:pt x="20379" y="7255"/>
                    <a:pt x="20711" y="5459"/>
                  </a:cubicBezTo>
                  <a:cubicBezTo>
                    <a:pt x="20762" y="5184"/>
                    <a:pt x="20705" y="4930"/>
                    <a:pt x="20544" y="4727"/>
                  </a:cubicBezTo>
                  <a:cubicBezTo>
                    <a:pt x="20059" y="4114"/>
                    <a:pt x="18708" y="4045"/>
                    <a:pt x="17276" y="3972"/>
                  </a:cubicBezTo>
                  <a:cubicBezTo>
                    <a:pt x="16528" y="3936"/>
                    <a:pt x="15755" y="3896"/>
                    <a:pt x="15190" y="3775"/>
                  </a:cubicBezTo>
                  <a:cubicBezTo>
                    <a:pt x="13413" y="3390"/>
                    <a:pt x="9156" y="94"/>
                    <a:pt x="9113" y="61"/>
                  </a:cubicBezTo>
                  <a:cubicBezTo>
                    <a:pt x="9064" y="21"/>
                    <a:pt x="9003" y="0"/>
                    <a:pt x="89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44"/>
            <p:cNvSpPr/>
            <p:nvPr/>
          </p:nvSpPr>
          <p:spPr>
            <a:xfrm>
              <a:off x="3103675" y="5072950"/>
              <a:ext cx="129500" cy="86050"/>
            </a:xfrm>
            <a:custGeom>
              <a:avLst/>
              <a:gdLst/>
              <a:ahLst/>
              <a:cxnLst/>
              <a:rect l="l" t="t" r="r" b="b"/>
              <a:pathLst>
                <a:path w="5180" h="3442" extrusionOk="0">
                  <a:moveTo>
                    <a:pt x="1175" y="1"/>
                  </a:moveTo>
                  <a:lnTo>
                    <a:pt x="248" y="100"/>
                  </a:lnTo>
                  <a:lnTo>
                    <a:pt x="0" y="1112"/>
                  </a:lnTo>
                  <a:cubicBezTo>
                    <a:pt x="0" y="1112"/>
                    <a:pt x="1738" y="2800"/>
                    <a:pt x="3268" y="3350"/>
                  </a:cubicBezTo>
                  <a:cubicBezTo>
                    <a:pt x="3445" y="3414"/>
                    <a:pt x="3615" y="3442"/>
                    <a:pt x="3779" y="3442"/>
                  </a:cubicBezTo>
                  <a:cubicBezTo>
                    <a:pt x="4336" y="3442"/>
                    <a:pt x="4816" y="3119"/>
                    <a:pt x="5180" y="2759"/>
                  </a:cubicBezTo>
                  <a:cubicBezTo>
                    <a:pt x="3275" y="1633"/>
                    <a:pt x="1175" y="1"/>
                    <a:pt x="11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44"/>
            <p:cNvSpPr/>
            <p:nvPr/>
          </p:nvSpPr>
          <p:spPr>
            <a:xfrm>
              <a:off x="3096150" y="5065800"/>
              <a:ext cx="145375" cy="100350"/>
            </a:xfrm>
            <a:custGeom>
              <a:avLst/>
              <a:gdLst/>
              <a:ahLst/>
              <a:cxnLst/>
              <a:rect l="l" t="t" r="r" b="b"/>
              <a:pathLst>
                <a:path w="5815" h="4014" extrusionOk="0">
                  <a:moveTo>
                    <a:pt x="1393" y="583"/>
                  </a:moveTo>
                  <a:cubicBezTo>
                    <a:pt x="1792" y="888"/>
                    <a:pt x="3423" y="2120"/>
                    <a:pt x="4999" y="3089"/>
                  </a:cubicBezTo>
                  <a:cubicBezTo>
                    <a:pt x="4691" y="3324"/>
                    <a:pt x="4383" y="3441"/>
                    <a:pt x="4079" y="3441"/>
                  </a:cubicBezTo>
                  <a:cubicBezTo>
                    <a:pt x="3940" y="3441"/>
                    <a:pt x="3802" y="3417"/>
                    <a:pt x="3665" y="3368"/>
                  </a:cubicBezTo>
                  <a:cubicBezTo>
                    <a:pt x="2433" y="2925"/>
                    <a:pt x="1029" y="1683"/>
                    <a:pt x="619" y="1305"/>
                  </a:cubicBezTo>
                  <a:lnTo>
                    <a:pt x="780" y="649"/>
                  </a:lnTo>
                  <a:lnTo>
                    <a:pt x="1393" y="583"/>
                  </a:lnTo>
                  <a:close/>
                  <a:moveTo>
                    <a:pt x="1472" y="1"/>
                  </a:moveTo>
                  <a:cubicBezTo>
                    <a:pt x="1463" y="1"/>
                    <a:pt x="1454" y="1"/>
                    <a:pt x="1445" y="2"/>
                  </a:cubicBezTo>
                  <a:lnTo>
                    <a:pt x="519" y="102"/>
                  </a:lnTo>
                  <a:cubicBezTo>
                    <a:pt x="399" y="114"/>
                    <a:pt x="300" y="201"/>
                    <a:pt x="272" y="317"/>
                  </a:cubicBezTo>
                  <a:lnTo>
                    <a:pt x="24" y="1330"/>
                  </a:lnTo>
                  <a:cubicBezTo>
                    <a:pt x="0" y="1428"/>
                    <a:pt x="30" y="1532"/>
                    <a:pt x="103" y="1602"/>
                  </a:cubicBezTo>
                  <a:cubicBezTo>
                    <a:pt x="175" y="1673"/>
                    <a:pt x="1902" y="3341"/>
                    <a:pt x="3473" y="3905"/>
                  </a:cubicBezTo>
                  <a:cubicBezTo>
                    <a:pt x="3667" y="3976"/>
                    <a:pt x="3873" y="4013"/>
                    <a:pt x="4080" y="4014"/>
                  </a:cubicBezTo>
                  <a:cubicBezTo>
                    <a:pt x="4626" y="4014"/>
                    <a:pt x="5170" y="3755"/>
                    <a:pt x="5682" y="3247"/>
                  </a:cubicBezTo>
                  <a:cubicBezTo>
                    <a:pt x="5814" y="3116"/>
                    <a:pt x="5787" y="2894"/>
                    <a:pt x="5625" y="2799"/>
                  </a:cubicBezTo>
                  <a:cubicBezTo>
                    <a:pt x="3760" y="1695"/>
                    <a:pt x="1671" y="77"/>
                    <a:pt x="1651" y="61"/>
                  </a:cubicBezTo>
                  <a:cubicBezTo>
                    <a:pt x="1599" y="22"/>
                    <a:pt x="1536" y="1"/>
                    <a:pt x="1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44"/>
            <p:cNvSpPr/>
            <p:nvPr/>
          </p:nvSpPr>
          <p:spPr>
            <a:xfrm>
              <a:off x="2929100" y="5195100"/>
              <a:ext cx="491675" cy="77850"/>
            </a:xfrm>
            <a:custGeom>
              <a:avLst/>
              <a:gdLst/>
              <a:ahLst/>
              <a:cxnLst/>
              <a:rect l="l" t="t" r="r" b="b"/>
              <a:pathLst>
                <a:path w="19667" h="3114" extrusionOk="0">
                  <a:moveTo>
                    <a:pt x="19655" y="1"/>
                  </a:moveTo>
                  <a:lnTo>
                    <a:pt x="19655" y="1"/>
                  </a:lnTo>
                  <a:cubicBezTo>
                    <a:pt x="19010" y="364"/>
                    <a:pt x="17816" y="950"/>
                    <a:pt x="16098" y="1427"/>
                  </a:cubicBezTo>
                  <a:cubicBezTo>
                    <a:pt x="15225" y="1670"/>
                    <a:pt x="14275" y="1765"/>
                    <a:pt x="13244" y="1765"/>
                  </a:cubicBezTo>
                  <a:cubicBezTo>
                    <a:pt x="11086" y="1765"/>
                    <a:pt x="8574" y="1349"/>
                    <a:pt x="5671" y="1003"/>
                  </a:cubicBezTo>
                  <a:cubicBezTo>
                    <a:pt x="3774" y="778"/>
                    <a:pt x="2218" y="715"/>
                    <a:pt x="1070" y="715"/>
                  </a:cubicBezTo>
                  <a:cubicBezTo>
                    <a:pt x="661" y="715"/>
                    <a:pt x="303" y="723"/>
                    <a:pt x="1" y="734"/>
                  </a:cubicBezTo>
                  <a:cubicBezTo>
                    <a:pt x="25" y="853"/>
                    <a:pt x="59" y="969"/>
                    <a:pt x="104" y="1082"/>
                  </a:cubicBezTo>
                  <a:cubicBezTo>
                    <a:pt x="565" y="2188"/>
                    <a:pt x="1358" y="2336"/>
                    <a:pt x="2497" y="2336"/>
                  </a:cubicBezTo>
                  <a:cubicBezTo>
                    <a:pt x="2820" y="2336"/>
                    <a:pt x="3170" y="2324"/>
                    <a:pt x="3548" y="2318"/>
                  </a:cubicBezTo>
                  <a:cubicBezTo>
                    <a:pt x="3565" y="2318"/>
                    <a:pt x="3583" y="2318"/>
                    <a:pt x="3602" y="2318"/>
                  </a:cubicBezTo>
                  <a:cubicBezTo>
                    <a:pt x="5124" y="2318"/>
                    <a:pt x="10957" y="3113"/>
                    <a:pt x="13990" y="3113"/>
                  </a:cubicBezTo>
                  <a:cubicBezTo>
                    <a:pt x="14590" y="3113"/>
                    <a:pt x="15081" y="3082"/>
                    <a:pt x="15407" y="3008"/>
                  </a:cubicBezTo>
                  <a:cubicBezTo>
                    <a:pt x="17398" y="2551"/>
                    <a:pt x="19384" y="1666"/>
                    <a:pt x="19650" y="235"/>
                  </a:cubicBezTo>
                  <a:cubicBezTo>
                    <a:pt x="19665" y="158"/>
                    <a:pt x="19666" y="79"/>
                    <a:pt x="196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44"/>
            <p:cNvSpPr/>
            <p:nvPr/>
          </p:nvSpPr>
          <p:spPr>
            <a:xfrm>
              <a:off x="2921175" y="5187950"/>
              <a:ext cx="506800" cy="92100"/>
            </a:xfrm>
            <a:custGeom>
              <a:avLst/>
              <a:gdLst/>
              <a:ahLst/>
              <a:cxnLst/>
              <a:rect l="l" t="t" r="r" b="b"/>
              <a:pathLst>
                <a:path w="20272" h="3684" extrusionOk="0">
                  <a:moveTo>
                    <a:pt x="19574" y="820"/>
                  </a:moveTo>
                  <a:lnTo>
                    <a:pt x="19574" y="820"/>
                  </a:lnTo>
                  <a:cubicBezTo>
                    <a:pt x="19151" y="1748"/>
                    <a:pt x="17759" y="2535"/>
                    <a:pt x="15659" y="3015"/>
                  </a:cubicBezTo>
                  <a:cubicBezTo>
                    <a:pt x="15356" y="3085"/>
                    <a:pt x="14892" y="3114"/>
                    <a:pt x="14321" y="3114"/>
                  </a:cubicBezTo>
                  <a:cubicBezTo>
                    <a:pt x="12548" y="3114"/>
                    <a:pt x="9748" y="2834"/>
                    <a:pt x="7558" y="2616"/>
                  </a:cubicBezTo>
                  <a:cubicBezTo>
                    <a:pt x="5956" y="2457"/>
                    <a:pt x="4565" y="2318"/>
                    <a:pt x="3917" y="2318"/>
                  </a:cubicBezTo>
                  <a:lnTo>
                    <a:pt x="3861" y="2318"/>
                  </a:lnTo>
                  <a:lnTo>
                    <a:pt x="3432" y="2327"/>
                  </a:lnTo>
                  <a:cubicBezTo>
                    <a:pt x="3221" y="2332"/>
                    <a:pt x="3026" y="2335"/>
                    <a:pt x="2844" y="2335"/>
                  </a:cubicBezTo>
                  <a:cubicBezTo>
                    <a:pt x="1680" y="2335"/>
                    <a:pt x="1089" y="2191"/>
                    <a:pt x="700" y="1294"/>
                  </a:cubicBezTo>
                  <a:cubicBezTo>
                    <a:pt x="914" y="1289"/>
                    <a:pt x="1148" y="1286"/>
                    <a:pt x="1400" y="1286"/>
                  </a:cubicBezTo>
                  <a:cubicBezTo>
                    <a:pt x="2548" y="1286"/>
                    <a:pt x="4088" y="1351"/>
                    <a:pt x="5955" y="1573"/>
                  </a:cubicBezTo>
                  <a:cubicBezTo>
                    <a:pt x="6670" y="1657"/>
                    <a:pt x="7361" y="1748"/>
                    <a:pt x="8030" y="1834"/>
                  </a:cubicBezTo>
                  <a:cubicBezTo>
                    <a:pt x="10050" y="2094"/>
                    <a:pt x="11901" y="2334"/>
                    <a:pt x="13563" y="2334"/>
                  </a:cubicBezTo>
                  <a:cubicBezTo>
                    <a:pt x="14618" y="2334"/>
                    <a:pt x="15596" y="2237"/>
                    <a:pt x="16492" y="1988"/>
                  </a:cubicBezTo>
                  <a:cubicBezTo>
                    <a:pt x="17825" y="1617"/>
                    <a:pt x="18851" y="1183"/>
                    <a:pt x="19574" y="820"/>
                  </a:cubicBezTo>
                  <a:close/>
                  <a:moveTo>
                    <a:pt x="19972" y="1"/>
                  </a:moveTo>
                  <a:cubicBezTo>
                    <a:pt x="19925" y="1"/>
                    <a:pt x="19877" y="12"/>
                    <a:pt x="19832" y="38"/>
                  </a:cubicBezTo>
                  <a:cubicBezTo>
                    <a:pt x="19149" y="424"/>
                    <a:pt x="17990" y="979"/>
                    <a:pt x="16339" y="1439"/>
                  </a:cubicBezTo>
                  <a:cubicBezTo>
                    <a:pt x="15489" y="1675"/>
                    <a:pt x="14569" y="1768"/>
                    <a:pt x="13564" y="1768"/>
                  </a:cubicBezTo>
                  <a:cubicBezTo>
                    <a:pt x="11973" y="1768"/>
                    <a:pt x="10171" y="1535"/>
                    <a:pt x="8103" y="1267"/>
                  </a:cubicBezTo>
                  <a:cubicBezTo>
                    <a:pt x="7433" y="1181"/>
                    <a:pt x="6739" y="1091"/>
                    <a:pt x="6022" y="1006"/>
                  </a:cubicBezTo>
                  <a:cubicBezTo>
                    <a:pt x="4119" y="780"/>
                    <a:pt x="2551" y="715"/>
                    <a:pt x="1381" y="715"/>
                  </a:cubicBezTo>
                  <a:cubicBezTo>
                    <a:pt x="974" y="715"/>
                    <a:pt x="615" y="723"/>
                    <a:pt x="307" y="735"/>
                  </a:cubicBezTo>
                  <a:cubicBezTo>
                    <a:pt x="130" y="741"/>
                    <a:pt x="0" y="907"/>
                    <a:pt x="39" y="1081"/>
                  </a:cubicBezTo>
                  <a:cubicBezTo>
                    <a:pt x="68" y="1217"/>
                    <a:pt x="107" y="1350"/>
                    <a:pt x="158" y="1478"/>
                  </a:cubicBezTo>
                  <a:cubicBezTo>
                    <a:pt x="682" y="2737"/>
                    <a:pt x="1616" y="2907"/>
                    <a:pt x="2805" y="2907"/>
                  </a:cubicBezTo>
                  <a:cubicBezTo>
                    <a:pt x="3011" y="2907"/>
                    <a:pt x="3225" y="2902"/>
                    <a:pt x="3445" y="2897"/>
                  </a:cubicBezTo>
                  <a:lnTo>
                    <a:pt x="3869" y="2889"/>
                  </a:lnTo>
                  <a:cubicBezTo>
                    <a:pt x="4468" y="2894"/>
                    <a:pt x="5869" y="3022"/>
                    <a:pt x="7502" y="3185"/>
                  </a:cubicBezTo>
                  <a:cubicBezTo>
                    <a:pt x="9797" y="3413"/>
                    <a:pt x="12508" y="3684"/>
                    <a:pt x="14302" y="3684"/>
                  </a:cubicBezTo>
                  <a:cubicBezTo>
                    <a:pt x="14928" y="3684"/>
                    <a:pt x="15442" y="3650"/>
                    <a:pt x="15788" y="3572"/>
                  </a:cubicBezTo>
                  <a:cubicBezTo>
                    <a:pt x="17311" y="3223"/>
                    <a:pt x="19916" y="2370"/>
                    <a:pt x="20248" y="573"/>
                  </a:cubicBezTo>
                  <a:cubicBezTo>
                    <a:pt x="20269" y="464"/>
                    <a:pt x="20271" y="353"/>
                    <a:pt x="20254" y="243"/>
                  </a:cubicBezTo>
                  <a:cubicBezTo>
                    <a:pt x="20232" y="96"/>
                    <a:pt x="20106" y="1"/>
                    <a:pt x="199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44"/>
            <p:cNvSpPr/>
            <p:nvPr/>
          </p:nvSpPr>
          <p:spPr>
            <a:xfrm>
              <a:off x="2526100" y="3075375"/>
              <a:ext cx="732575" cy="2019300"/>
            </a:xfrm>
            <a:custGeom>
              <a:avLst/>
              <a:gdLst/>
              <a:ahLst/>
              <a:cxnLst/>
              <a:rect l="l" t="t" r="r" b="b"/>
              <a:pathLst>
                <a:path w="29303" h="80772" extrusionOk="0">
                  <a:moveTo>
                    <a:pt x="1166" y="0"/>
                  </a:moveTo>
                  <a:cubicBezTo>
                    <a:pt x="1166" y="0"/>
                    <a:pt x="1076" y="13849"/>
                    <a:pt x="1007" y="19132"/>
                  </a:cubicBezTo>
                  <a:cubicBezTo>
                    <a:pt x="940" y="24415"/>
                    <a:pt x="2288" y="43816"/>
                    <a:pt x="2012" y="44535"/>
                  </a:cubicBezTo>
                  <a:cubicBezTo>
                    <a:pt x="1737" y="45252"/>
                    <a:pt x="1" y="57928"/>
                    <a:pt x="902" y="61056"/>
                  </a:cubicBezTo>
                  <a:cubicBezTo>
                    <a:pt x="1802" y="64184"/>
                    <a:pt x="3304" y="80772"/>
                    <a:pt x="3304" y="80772"/>
                  </a:cubicBezTo>
                  <a:lnTo>
                    <a:pt x="10439" y="80528"/>
                  </a:lnTo>
                  <a:cubicBezTo>
                    <a:pt x="10439" y="80528"/>
                    <a:pt x="11241" y="56390"/>
                    <a:pt x="12072" y="54665"/>
                  </a:cubicBezTo>
                  <a:cubicBezTo>
                    <a:pt x="12905" y="52941"/>
                    <a:pt x="13214" y="44513"/>
                    <a:pt x="13608" y="42081"/>
                  </a:cubicBezTo>
                  <a:cubicBezTo>
                    <a:pt x="14002" y="39648"/>
                    <a:pt x="15785" y="24348"/>
                    <a:pt x="15785" y="24348"/>
                  </a:cubicBezTo>
                  <a:cubicBezTo>
                    <a:pt x="15785" y="24348"/>
                    <a:pt x="18043" y="42732"/>
                    <a:pt x="17681" y="47448"/>
                  </a:cubicBezTo>
                  <a:cubicBezTo>
                    <a:pt x="17320" y="52163"/>
                    <a:pt x="15241" y="56618"/>
                    <a:pt x="15871" y="60750"/>
                  </a:cubicBezTo>
                  <a:cubicBezTo>
                    <a:pt x="16500" y="64881"/>
                    <a:pt x="16581" y="80726"/>
                    <a:pt x="16581" y="80726"/>
                  </a:cubicBezTo>
                  <a:lnTo>
                    <a:pt x="23688" y="78628"/>
                  </a:lnTo>
                  <a:cubicBezTo>
                    <a:pt x="23688" y="78628"/>
                    <a:pt x="25156" y="71326"/>
                    <a:pt x="25134" y="69756"/>
                  </a:cubicBezTo>
                  <a:cubicBezTo>
                    <a:pt x="25111" y="68186"/>
                    <a:pt x="24921" y="64762"/>
                    <a:pt x="25178" y="62760"/>
                  </a:cubicBezTo>
                  <a:cubicBezTo>
                    <a:pt x="25435" y="60758"/>
                    <a:pt x="29072" y="45288"/>
                    <a:pt x="29150" y="40719"/>
                  </a:cubicBezTo>
                  <a:cubicBezTo>
                    <a:pt x="29228" y="36150"/>
                    <a:pt x="29302" y="888"/>
                    <a:pt x="29302" y="887"/>
                  </a:cubicBezTo>
                  <a:lnTo>
                    <a:pt x="29302" y="887"/>
                  </a:lnTo>
                  <a:cubicBezTo>
                    <a:pt x="29302" y="887"/>
                    <a:pt x="23480" y="2458"/>
                    <a:pt x="15937" y="2458"/>
                  </a:cubicBezTo>
                  <a:cubicBezTo>
                    <a:pt x="11343" y="2458"/>
                    <a:pt x="6110" y="1876"/>
                    <a:pt x="11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44"/>
            <p:cNvSpPr/>
            <p:nvPr/>
          </p:nvSpPr>
          <p:spPr>
            <a:xfrm>
              <a:off x="2518650" y="3068200"/>
              <a:ext cx="747150" cy="2033625"/>
            </a:xfrm>
            <a:custGeom>
              <a:avLst/>
              <a:gdLst/>
              <a:ahLst/>
              <a:cxnLst/>
              <a:rect l="l" t="t" r="r" b="b"/>
              <a:pathLst>
                <a:path w="29886" h="81345" extrusionOk="0">
                  <a:moveTo>
                    <a:pt x="1747" y="697"/>
                  </a:moveTo>
                  <a:cubicBezTo>
                    <a:pt x="6586" y="2462"/>
                    <a:pt x="11700" y="3016"/>
                    <a:pt x="16210" y="3016"/>
                  </a:cubicBezTo>
                  <a:cubicBezTo>
                    <a:pt x="22690" y="3016"/>
                    <a:pt x="27925" y="1873"/>
                    <a:pt x="29313" y="1539"/>
                  </a:cubicBezTo>
                  <a:lnTo>
                    <a:pt x="29313" y="1539"/>
                  </a:lnTo>
                  <a:cubicBezTo>
                    <a:pt x="29305" y="5306"/>
                    <a:pt x="29235" y="36737"/>
                    <a:pt x="29161" y="41001"/>
                  </a:cubicBezTo>
                  <a:cubicBezTo>
                    <a:pt x="29108" y="44166"/>
                    <a:pt x="27334" y="52597"/>
                    <a:pt x="26160" y="58176"/>
                  </a:cubicBezTo>
                  <a:cubicBezTo>
                    <a:pt x="25643" y="60626"/>
                    <a:pt x="25271" y="62396"/>
                    <a:pt x="25192" y="63011"/>
                  </a:cubicBezTo>
                  <a:cubicBezTo>
                    <a:pt x="24988" y="64598"/>
                    <a:pt x="25060" y="67022"/>
                    <a:pt x="25114" y="68793"/>
                  </a:cubicBezTo>
                  <a:cubicBezTo>
                    <a:pt x="25128" y="69276"/>
                    <a:pt x="25141" y="69705"/>
                    <a:pt x="25146" y="70047"/>
                  </a:cubicBezTo>
                  <a:cubicBezTo>
                    <a:pt x="25166" y="71437"/>
                    <a:pt x="23958" y="77587"/>
                    <a:pt x="23740" y="78690"/>
                  </a:cubicBezTo>
                  <a:lnTo>
                    <a:pt x="17161" y="80631"/>
                  </a:lnTo>
                  <a:cubicBezTo>
                    <a:pt x="17144" y="78143"/>
                    <a:pt x="17029" y="64792"/>
                    <a:pt x="16450" y="60994"/>
                  </a:cubicBezTo>
                  <a:cubicBezTo>
                    <a:pt x="16082" y="58580"/>
                    <a:pt x="16661" y="56048"/>
                    <a:pt x="17273" y="53366"/>
                  </a:cubicBezTo>
                  <a:cubicBezTo>
                    <a:pt x="17687" y="51552"/>
                    <a:pt x="18116" y="49677"/>
                    <a:pt x="18264" y="47756"/>
                  </a:cubicBezTo>
                  <a:cubicBezTo>
                    <a:pt x="18623" y="43066"/>
                    <a:pt x="16458" y="25351"/>
                    <a:pt x="16365" y="24600"/>
                  </a:cubicBezTo>
                  <a:cubicBezTo>
                    <a:pt x="16348" y="24456"/>
                    <a:pt x="16226" y="24349"/>
                    <a:pt x="16083" y="24349"/>
                  </a:cubicBezTo>
                  <a:lnTo>
                    <a:pt x="16082" y="24349"/>
                  </a:lnTo>
                  <a:cubicBezTo>
                    <a:pt x="15937" y="24349"/>
                    <a:pt x="15815" y="24458"/>
                    <a:pt x="15799" y="24601"/>
                  </a:cubicBezTo>
                  <a:cubicBezTo>
                    <a:pt x="15782" y="24754"/>
                    <a:pt x="14013" y="39924"/>
                    <a:pt x="13625" y="42321"/>
                  </a:cubicBezTo>
                  <a:cubicBezTo>
                    <a:pt x="13486" y="43180"/>
                    <a:pt x="13361" y="44734"/>
                    <a:pt x="13215" y="46532"/>
                  </a:cubicBezTo>
                  <a:cubicBezTo>
                    <a:pt x="12956" y="49749"/>
                    <a:pt x="12633" y="53752"/>
                    <a:pt x="12114" y="54828"/>
                  </a:cubicBezTo>
                  <a:cubicBezTo>
                    <a:pt x="11303" y="56508"/>
                    <a:pt x="10556" y="77760"/>
                    <a:pt x="10460" y="80539"/>
                  </a:cubicBezTo>
                  <a:lnTo>
                    <a:pt x="3862" y="80764"/>
                  </a:lnTo>
                  <a:cubicBezTo>
                    <a:pt x="3658" y="78536"/>
                    <a:pt x="2320" y="64201"/>
                    <a:pt x="1474" y="61264"/>
                  </a:cubicBezTo>
                  <a:cubicBezTo>
                    <a:pt x="606" y="58248"/>
                    <a:pt x="2276" y="45709"/>
                    <a:pt x="2576" y="44923"/>
                  </a:cubicBezTo>
                  <a:cubicBezTo>
                    <a:pt x="2719" y="44553"/>
                    <a:pt x="2576" y="41541"/>
                    <a:pt x="2192" y="34234"/>
                  </a:cubicBezTo>
                  <a:cubicBezTo>
                    <a:pt x="1895" y="28556"/>
                    <a:pt x="1556" y="22120"/>
                    <a:pt x="1591" y="19423"/>
                  </a:cubicBezTo>
                  <a:cubicBezTo>
                    <a:pt x="1652" y="14708"/>
                    <a:pt x="1731" y="3030"/>
                    <a:pt x="1747" y="697"/>
                  </a:cubicBezTo>
                  <a:close/>
                  <a:moveTo>
                    <a:pt x="1464" y="1"/>
                  </a:moveTo>
                  <a:cubicBezTo>
                    <a:pt x="1313" y="1"/>
                    <a:pt x="1179" y="122"/>
                    <a:pt x="1178" y="286"/>
                  </a:cubicBezTo>
                  <a:cubicBezTo>
                    <a:pt x="1178" y="424"/>
                    <a:pt x="1088" y="14193"/>
                    <a:pt x="1021" y="19415"/>
                  </a:cubicBezTo>
                  <a:cubicBezTo>
                    <a:pt x="985" y="22131"/>
                    <a:pt x="1324" y="28577"/>
                    <a:pt x="1623" y="34264"/>
                  </a:cubicBezTo>
                  <a:cubicBezTo>
                    <a:pt x="1880" y="39188"/>
                    <a:pt x="2149" y="44279"/>
                    <a:pt x="2044" y="44719"/>
                  </a:cubicBezTo>
                  <a:cubicBezTo>
                    <a:pt x="1734" y="45529"/>
                    <a:pt x="1" y="58213"/>
                    <a:pt x="925" y="61423"/>
                  </a:cubicBezTo>
                  <a:cubicBezTo>
                    <a:pt x="1809" y="64488"/>
                    <a:pt x="3303" y="80918"/>
                    <a:pt x="3318" y="81084"/>
                  </a:cubicBezTo>
                  <a:cubicBezTo>
                    <a:pt x="3332" y="81230"/>
                    <a:pt x="3455" y="81343"/>
                    <a:pt x="3602" y="81343"/>
                  </a:cubicBezTo>
                  <a:lnTo>
                    <a:pt x="3611" y="81344"/>
                  </a:lnTo>
                  <a:lnTo>
                    <a:pt x="10746" y="81101"/>
                  </a:lnTo>
                  <a:cubicBezTo>
                    <a:pt x="10896" y="81095"/>
                    <a:pt x="11017" y="80975"/>
                    <a:pt x="11021" y="80825"/>
                  </a:cubicBezTo>
                  <a:cubicBezTo>
                    <a:pt x="11244" y="74128"/>
                    <a:pt x="11966" y="56448"/>
                    <a:pt x="12627" y="55077"/>
                  </a:cubicBezTo>
                  <a:cubicBezTo>
                    <a:pt x="13193" y="53905"/>
                    <a:pt x="13507" y="50013"/>
                    <a:pt x="13784" y="46579"/>
                  </a:cubicBezTo>
                  <a:cubicBezTo>
                    <a:pt x="13928" y="44793"/>
                    <a:pt x="14052" y="43250"/>
                    <a:pt x="14188" y="42414"/>
                  </a:cubicBezTo>
                  <a:cubicBezTo>
                    <a:pt x="14483" y="40594"/>
                    <a:pt x="15564" y="31492"/>
                    <a:pt x="16084" y="27078"/>
                  </a:cubicBezTo>
                  <a:cubicBezTo>
                    <a:pt x="16677" y="32220"/>
                    <a:pt x="17971" y="44100"/>
                    <a:pt x="17694" y="47714"/>
                  </a:cubicBezTo>
                  <a:cubicBezTo>
                    <a:pt x="17549" y="49592"/>
                    <a:pt x="17126" y="51446"/>
                    <a:pt x="16717" y="53240"/>
                  </a:cubicBezTo>
                  <a:cubicBezTo>
                    <a:pt x="16092" y="55975"/>
                    <a:pt x="15501" y="58560"/>
                    <a:pt x="15886" y="61080"/>
                  </a:cubicBezTo>
                  <a:cubicBezTo>
                    <a:pt x="16505" y="65144"/>
                    <a:pt x="16592" y="80856"/>
                    <a:pt x="16593" y="81015"/>
                  </a:cubicBezTo>
                  <a:cubicBezTo>
                    <a:pt x="16594" y="81177"/>
                    <a:pt x="16725" y="81299"/>
                    <a:pt x="16877" y="81299"/>
                  </a:cubicBezTo>
                  <a:cubicBezTo>
                    <a:pt x="16904" y="81299"/>
                    <a:pt x="16931" y="81295"/>
                    <a:pt x="16959" y="81287"/>
                  </a:cubicBezTo>
                  <a:lnTo>
                    <a:pt x="24068" y="79188"/>
                  </a:lnTo>
                  <a:cubicBezTo>
                    <a:pt x="24169" y="79158"/>
                    <a:pt x="24246" y="79074"/>
                    <a:pt x="24267" y="78970"/>
                  </a:cubicBezTo>
                  <a:cubicBezTo>
                    <a:pt x="24327" y="78671"/>
                    <a:pt x="25740" y="71621"/>
                    <a:pt x="25717" y="70039"/>
                  </a:cubicBezTo>
                  <a:cubicBezTo>
                    <a:pt x="25713" y="69695"/>
                    <a:pt x="25700" y="69263"/>
                    <a:pt x="25686" y="68776"/>
                  </a:cubicBezTo>
                  <a:cubicBezTo>
                    <a:pt x="25632" y="67025"/>
                    <a:pt x="25561" y="64626"/>
                    <a:pt x="25759" y="63084"/>
                  </a:cubicBezTo>
                  <a:cubicBezTo>
                    <a:pt x="25836" y="62491"/>
                    <a:pt x="26225" y="60639"/>
                    <a:pt x="26718" y="58294"/>
                  </a:cubicBezTo>
                  <a:cubicBezTo>
                    <a:pt x="27898" y="52695"/>
                    <a:pt x="29678" y="44232"/>
                    <a:pt x="29733" y="41011"/>
                  </a:cubicBezTo>
                  <a:cubicBezTo>
                    <a:pt x="29811" y="36492"/>
                    <a:pt x="29885" y="1529"/>
                    <a:pt x="29885" y="1175"/>
                  </a:cubicBezTo>
                  <a:cubicBezTo>
                    <a:pt x="29885" y="1086"/>
                    <a:pt x="29844" y="1002"/>
                    <a:pt x="29774" y="948"/>
                  </a:cubicBezTo>
                  <a:cubicBezTo>
                    <a:pt x="29724" y="909"/>
                    <a:pt x="29663" y="889"/>
                    <a:pt x="29601" y="889"/>
                  </a:cubicBezTo>
                  <a:cubicBezTo>
                    <a:pt x="29575" y="889"/>
                    <a:pt x="29550" y="892"/>
                    <a:pt x="29525" y="899"/>
                  </a:cubicBezTo>
                  <a:cubicBezTo>
                    <a:pt x="29433" y="925"/>
                    <a:pt x="23650" y="2448"/>
                    <a:pt x="16214" y="2448"/>
                  </a:cubicBezTo>
                  <a:cubicBezTo>
                    <a:pt x="11643" y="2448"/>
                    <a:pt x="6448" y="1872"/>
                    <a:pt x="1565" y="20"/>
                  </a:cubicBezTo>
                  <a:cubicBezTo>
                    <a:pt x="1531" y="7"/>
                    <a:pt x="1497" y="1"/>
                    <a:pt x="1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44"/>
            <p:cNvSpPr/>
            <p:nvPr/>
          </p:nvSpPr>
          <p:spPr>
            <a:xfrm>
              <a:off x="2554425" y="3075375"/>
              <a:ext cx="706175" cy="217325"/>
            </a:xfrm>
            <a:custGeom>
              <a:avLst/>
              <a:gdLst/>
              <a:ahLst/>
              <a:cxnLst/>
              <a:rect l="l" t="t" r="r" b="b"/>
              <a:pathLst>
                <a:path w="28247" h="8693" extrusionOk="0">
                  <a:moveTo>
                    <a:pt x="33" y="0"/>
                  </a:moveTo>
                  <a:cubicBezTo>
                    <a:pt x="33" y="0"/>
                    <a:pt x="20" y="1942"/>
                    <a:pt x="0" y="4649"/>
                  </a:cubicBezTo>
                  <a:cubicBezTo>
                    <a:pt x="1419" y="5975"/>
                    <a:pt x="4490" y="7633"/>
                    <a:pt x="11144" y="8409"/>
                  </a:cubicBezTo>
                  <a:cubicBezTo>
                    <a:pt x="12845" y="8608"/>
                    <a:pt x="14454" y="8693"/>
                    <a:pt x="15961" y="8693"/>
                  </a:cubicBezTo>
                  <a:cubicBezTo>
                    <a:pt x="21613" y="8693"/>
                    <a:pt x="25842" y="7495"/>
                    <a:pt x="28247" y="6583"/>
                  </a:cubicBezTo>
                  <a:cubicBezTo>
                    <a:pt x="28211" y="3887"/>
                    <a:pt x="28183" y="1924"/>
                    <a:pt x="28174" y="1199"/>
                  </a:cubicBezTo>
                  <a:cubicBezTo>
                    <a:pt x="27840" y="1184"/>
                    <a:pt x="27472" y="1167"/>
                    <a:pt x="27072" y="1148"/>
                  </a:cubicBezTo>
                  <a:cubicBezTo>
                    <a:pt x="25046" y="1595"/>
                    <a:pt x="20400" y="2459"/>
                    <a:pt x="14805" y="2459"/>
                  </a:cubicBezTo>
                  <a:cubicBezTo>
                    <a:pt x="10211" y="2459"/>
                    <a:pt x="4978" y="1876"/>
                    <a:pt x="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4"/>
            <p:cNvSpPr/>
            <p:nvPr/>
          </p:nvSpPr>
          <p:spPr>
            <a:xfrm>
              <a:off x="2547275" y="3068225"/>
              <a:ext cx="720500" cy="231550"/>
            </a:xfrm>
            <a:custGeom>
              <a:avLst/>
              <a:gdLst/>
              <a:ahLst/>
              <a:cxnLst/>
              <a:rect l="l" t="t" r="r" b="b"/>
              <a:pathLst>
                <a:path w="28820" h="9262" extrusionOk="0">
                  <a:moveTo>
                    <a:pt x="602" y="696"/>
                  </a:moveTo>
                  <a:cubicBezTo>
                    <a:pt x="5463" y="2470"/>
                    <a:pt x="10586" y="3024"/>
                    <a:pt x="15094" y="3024"/>
                  </a:cubicBezTo>
                  <a:cubicBezTo>
                    <a:pt x="20722" y="3024"/>
                    <a:pt x="25389" y="2159"/>
                    <a:pt x="27383" y="1722"/>
                  </a:cubicBezTo>
                  <a:lnTo>
                    <a:pt x="28177" y="1758"/>
                  </a:lnTo>
                  <a:lnTo>
                    <a:pt x="28244" y="6672"/>
                  </a:lnTo>
                  <a:cubicBezTo>
                    <a:pt x="25941" y="7525"/>
                    <a:pt x="21776" y="8691"/>
                    <a:pt x="16220" y="8691"/>
                  </a:cubicBezTo>
                  <a:cubicBezTo>
                    <a:pt x="14732" y="8691"/>
                    <a:pt x="13143" y="8607"/>
                    <a:pt x="11463" y="8411"/>
                  </a:cubicBezTo>
                  <a:cubicBezTo>
                    <a:pt x="4962" y="7654"/>
                    <a:pt x="1956" y="6052"/>
                    <a:pt x="573" y="4810"/>
                  </a:cubicBezTo>
                  <a:lnTo>
                    <a:pt x="602" y="696"/>
                  </a:lnTo>
                  <a:close/>
                  <a:moveTo>
                    <a:pt x="319" y="1"/>
                  </a:moveTo>
                  <a:cubicBezTo>
                    <a:pt x="168" y="1"/>
                    <a:pt x="34" y="122"/>
                    <a:pt x="33" y="285"/>
                  </a:cubicBezTo>
                  <a:lnTo>
                    <a:pt x="2" y="4933"/>
                  </a:lnTo>
                  <a:cubicBezTo>
                    <a:pt x="1" y="5012"/>
                    <a:pt x="33" y="5089"/>
                    <a:pt x="92" y="5143"/>
                  </a:cubicBezTo>
                  <a:cubicBezTo>
                    <a:pt x="1495" y="6455"/>
                    <a:pt x="4595" y="8185"/>
                    <a:pt x="11397" y="8979"/>
                  </a:cubicBezTo>
                  <a:cubicBezTo>
                    <a:pt x="12997" y="9166"/>
                    <a:pt x="14607" y="9260"/>
                    <a:pt x="16220" y="9262"/>
                  </a:cubicBezTo>
                  <a:cubicBezTo>
                    <a:pt x="22021" y="9262"/>
                    <a:pt x="26333" y="8009"/>
                    <a:pt x="28634" y="7135"/>
                  </a:cubicBezTo>
                  <a:cubicBezTo>
                    <a:pt x="28746" y="7093"/>
                    <a:pt x="28820" y="6984"/>
                    <a:pt x="28818" y="6864"/>
                  </a:cubicBezTo>
                  <a:lnTo>
                    <a:pt x="28745" y="1482"/>
                  </a:lnTo>
                  <a:cubicBezTo>
                    <a:pt x="28742" y="1331"/>
                    <a:pt x="28623" y="1207"/>
                    <a:pt x="28472" y="1200"/>
                  </a:cubicBezTo>
                  <a:lnTo>
                    <a:pt x="27371" y="1150"/>
                  </a:lnTo>
                  <a:cubicBezTo>
                    <a:pt x="27365" y="1150"/>
                    <a:pt x="27359" y="1150"/>
                    <a:pt x="27352" y="1150"/>
                  </a:cubicBezTo>
                  <a:cubicBezTo>
                    <a:pt x="27334" y="1150"/>
                    <a:pt x="27315" y="1152"/>
                    <a:pt x="27298" y="1156"/>
                  </a:cubicBezTo>
                  <a:cubicBezTo>
                    <a:pt x="25343" y="1586"/>
                    <a:pt x="20695" y="2455"/>
                    <a:pt x="15088" y="2455"/>
                  </a:cubicBezTo>
                  <a:cubicBezTo>
                    <a:pt x="10522" y="2455"/>
                    <a:pt x="5320" y="1878"/>
                    <a:pt x="420" y="20"/>
                  </a:cubicBezTo>
                  <a:cubicBezTo>
                    <a:pt x="386" y="7"/>
                    <a:pt x="352" y="1"/>
                    <a:pt x="3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44"/>
            <p:cNvSpPr/>
            <p:nvPr/>
          </p:nvSpPr>
          <p:spPr>
            <a:xfrm>
              <a:off x="3225825" y="2233750"/>
              <a:ext cx="203925" cy="817525"/>
            </a:xfrm>
            <a:custGeom>
              <a:avLst/>
              <a:gdLst/>
              <a:ahLst/>
              <a:cxnLst/>
              <a:rect l="l" t="t" r="r" b="b"/>
              <a:pathLst>
                <a:path w="8157" h="32701" extrusionOk="0">
                  <a:moveTo>
                    <a:pt x="1682" y="1"/>
                  </a:moveTo>
                  <a:lnTo>
                    <a:pt x="1682" y="1"/>
                  </a:lnTo>
                  <a:cubicBezTo>
                    <a:pt x="1256" y="150"/>
                    <a:pt x="1751" y="4854"/>
                    <a:pt x="1783" y="7137"/>
                  </a:cubicBezTo>
                  <a:cubicBezTo>
                    <a:pt x="1816" y="9421"/>
                    <a:pt x="607" y="14862"/>
                    <a:pt x="376" y="18720"/>
                  </a:cubicBezTo>
                  <a:cubicBezTo>
                    <a:pt x="145" y="22577"/>
                    <a:pt x="0" y="32573"/>
                    <a:pt x="1572" y="32693"/>
                  </a:cubicBezTo>
                  <a:cubicBezTo>
                    <a:pt x="1633" y="32698"/>
                    <a:pt x="1696" y="32700"/>
                    <a:pt x="1762" y="32700"/>
                  </a:cubicBezTo>
                  <a:cubicBezTo>
                    <a:pt x="3413" y="32700"/>
                    <a:pt x="6719" y="31281"/>
                    <a:pt x="7386" y="29899"/>
                  </a:cubicBezTo>
                  <a:cubicBezTo>
                    <a:pt x="8080" y="28462"/>
                    <a:pt x="6656" y="18631"/>
                    <a:pt x="6644" y="17775"/>
                  </a:cubicBezTo>
                  <a:cubicBezTo>
                    <a:pt x="6632" y="16919"/>
                    <a:pt x="8157" y="3621"/>
                    <a:pt x="7287" y="2634"/>
                  </a:cubicBezTo>
                  <a:cubicBezTo>
                    <a:pt x="6416" y="1647"/>
                    <a:pt x="1682" y="1"/>
                    <a:pt x="168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4"/>
            <p:cNvSpPr/>
            <p:nvPr/>
          </p:nvSpPr>
          <p:spPr>
            <a:xfrm>
              <a:off x="3207625" y="2226625"/>
              <a:ext cx="222250" cy="831750"/>
            </a:xfrm>
            <a:custGeom>
              <a:avLst/>
              <a:gdLst/>
              <a:ahLst/>
              <a:cxnLst/>
              <a:rect l="l" t="t" r="r" b="b"/>
              <a:pathLst>
                <a:path w="8890" h="33270" extrusionOk="0">
                  <a:moveTo>
                    <a:pt x="2559" y="640"/>
                  </a:moveTo>
                  <a:cubicBezTo>
                    <a:pt x="4004" y="1156"/>
                    <a:pt x="7166" y="2387"/>
                    <a:pt x="7800" y="3107"/>
                  </a:cubicBezTo>
                  <a:cubicBezTo>
                    <a:pt x="8380" y="3813"/>
                    <a:pt x="7584" y="12433"/>
                    <a:pt x="7284" y="15680"/>
                  </a:cubicBezTo>
                  <a:cubicBezTo>
                    <a:pt x="7152" y="17104"/>
                    <a:pt x="7083" y="17857"/>
                    <a:pt x="7087" y="18064"/>
                  </a:cubicBezTo>
                  <a:cubicBezTo>
                    <a:pt x="7090" y="18285"/>
                    <a:pt x="7172" y="18987"/>
                    <a:pt x="7295" y="20048"/>
                  </a:cubicBezTo>
                  <a:cubicBezTo>
                    <a:pt x="7637" y="22968"/>
                    <a:pt x="8346" y="29045"/>
                    <a:pt x="7856" y="30059"/>
                  </a:cubicBezTo>
                  <a:cubicBezTo>
                    <a:pt x="7266" y="31282"/>
                    <a:pt x="4112" y="32699"/>
                    <a:pt x="2510" y="32699"/>
                  </a:cubicBezTo>
                  <a:cubicBezTo>
                    <a:pt x="2444" y="32699"/>
                    <a:pt x="2382" y="32697"/>
                    <a:pt x="2322" y="32692"/>
                  </a:cubicBezTo>
                  <a:cubicBezTo>
                    <a:pt x="1339" y="32618"/>
                    <a:pt x="1014" y="25282"/>
                    <a:pt x="1389" y="19021"/>
                  </a:cubicBezTo>
                  <a:cubicBezTo>
                    <a:pt x="1502" y="17134"/>
                    <a:pt x="1859" y="14809"/>
                    <a:pt x="2174" y="12758"/>
                  </a:cubicBezTo>
                  <a:cubicBezTo>
                    <a:pt x="2516" y="10527"/>
                    <a:pt x="2813" y="8600"/>
                    <a:pt x="2796" y="7417"/>
                  </a:cubicBezTo>
                  <a:cubicBezTo>
                    <a:pt x="2786" y="6661"/>
                    <a:pt x="2726" y="5667"/>
                    <a:pt x="2663" y="4616"/>
                  </a:cubicBezTo>
                  <a:cubicBezTo>
                    <a:pt x="2577" y="3174"/>
                    <a:pt x="2462" y="1253"/>
                    <a:pt x="2559" y="640"/>
                  </a:cubicBezTo>
                  <a:close/>
                  <a:moveTo>
                    <a:pt x="2410" y="1"/>
                  </a:moveTo>
                  <a:cubicBezTo>
                    <a:pt x="2378" y="1"/>
                    <a:pt x="2347" y="6"/>
                    <a:pt x="2316" y="16"/>
                  </a:cubicBezTo>
                  <a:cubicBezTo>
                    <a:pt x="1899" y="162"/>
                    <a:pt x="1866" y="854"/>
                    <a:pt x="2094" y="4651"/>
                  </a:cubicBezTo>
                  <a:cubicBezTo>
                    <a:pt x="2155" y="5695"/>
                    <a:pt x="2214" y="6682"/>
                    <a:pt x="2225" y="7426"/>
                  </a:cubicBezTo>
                  <a:cubicBezTo>
                    <a:pt x="2241" y="8560"/>
                    <a:pt x="1935" y="10557"/>
                    <a:pt x="1610" y="12671"/>
                  </a:cubicBezTo>
                  <a:cubicBezTo>
                    <a:pt x="1292" y="14735"/>
                    <a:pt x="934" y="17073"/>
                    <a:pt x="818" y="18988"/>
                  </a:cubicBezTo>
                  <a:cubicBezTo>
                    <a:pt x="811" y="19129"/>
                    <a:pt x="1" y="33089"/>
                    <a:pt x="2278" y="33263"/>
                  </a:cubicBezTo>
                  <a:cubicBezTo>
                    <a:pt x="2339" y="33267"/>
                    <a:pt x="2403" y="33270"/>
                    <a:pt x="2471" y="33270"/>
                  </a:cubicBezTo>
                  <a:cubicBezTo>
                    <a:pt x="4137" y="33270"/>
                    <a:pt x="7627" y="31851"/>
                    <a:pt x="8371" y="30309"/>
                  </a:cubicBezTo>
                  <a:cubicBezTo>
                    <a:pt x="8889" y="29235"/>
                    <a:pt x="8380" y="24416"/>
                    <a:pt x="7863" y="19982"/>
                  </a:cubicBezTo>
                  <a:cubicBezTo>
                    <a:pt x="7749" y="19014"/>
                    <a:pt x="7660" y="18250"/>
                    <a:pt x="7657" y="18056"/>
                  </a:cubicBezTo>
                  <a:cubicBezTo>
                    <a:pt x="7654" y="17870"/>
                    <a:pt x="7742" y="16927"/>
                    <a:pt x="7852" y="15733"/>
                  </a:cubicBezTo>
                  <a:cubicBezTo>
                    <a:pt x="8546" y="8228"/>
                    <a:pt x="8850" y="3436"/>
                    <a:pt x="8229" y="2731"/>
                  </a:cubicBezTo>
                  <a:cubicBezTo>
                    <a:pt x="7335" y="1716"/>
                    <a:pt x="2996" y="188"/>
                    <a:pt x="2503" y="16"/>
                  </a:cubicBezTo>
                  <a:cubicBezTo>
                    <a:pt x="2473" y="6"/>
                    <a:pt x="2441" y="1"/>
                    <a:pt x="2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4"/>
            <p:cNvSpPr/>
            <p:nvPr/>
          </p:nvSpPr>
          <p:spPr>
            <a:xfrm>
              <a:off x="3206350" y="2904475"/>
              <a:ext cx="323500" cy="264925"/>
            </a:xfrm>
            <a:custGeom>
              <a:avLst/>
              <a:gdLst/>
              <a:ahLst/>
              <a:cxnLst/>
              <a:rect l="l" t="t" r="r" b="b"/>
              <a:pathLst>
                <a:path w="12940" h="10597" extrusionOk="0">
                  <a:moveTo>
                    <a:pt x="6539" y="0"/>
                  </a:moveTo>
                  <a:cubicBezTo>
                    <a:pt x="6505" y="0"/>
                    <a:pt x="6470" y="1"/>
                    <a:pt x="6435" y="1"/>
                  </a:cubicBezTo>
                  <a:cubicBezTo>
                    <a:pt x="3241" y="46"/>
                    <a:pt x="268" y="2305"/>
                    <a:pt x="133" y="6060"/>
                  </a:cubicBezTo>
                  <a:cubicBezTo>
                    <a:pt x="0" y="9741"/>
                    <a:pt x="2539" y="10596"/>
                    <a:pt x="4940" y="10596"/>
                  </a:cubicBezTo>
                  <a:cubicBezTo>
                    <a:pt x="4987" y="10596"/>
                    <a:pt x="5035" y="10596"/>
                    <a:pt x="5082" y="10595"/>
                  </a:cubicBezTo>
                  <a:cubicBezTo>
                    <a:pt x="7524" y="10561"/>
                    <a:pt x="12940" y="8267"/>
                    <a:pt x="11160" y="1981"/>
                  </a:cubicBezTo>
                  <a:cubicBezTo>
                    <a:pt x="11160" y="1981"/>
                    <a:pt x="9662" y="0"/>
                    <a:pt x="653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44"/>
            <p:cNvSpPr/>
            <p:nvPr/>
          </p:nvSpPr>
          <p:spPr>
            <a:xfrm>
              <a:off x="3201175" y="2897325"/>
              <a:ext cx="308200" cy="279200"/>
            </a:xfrm>
            <a:custGeom>
              <a:avLst/>
              <a:gdLst/>
              <a:ahLst/>
              <a:cxnLst/>
              <a:rect l="l" t="t" r="r" b="b"/>
              <a:pathLst>
                <a:path w="12328" h="11168" extrusionOk="0">
                  <a:moveTo>
                    <a:pt x="6712" y="572"/>
                  </a:moveTo>
                  <a:cubicBezTo>
                    <a:pt x="6723" y="572"/>
                    <a:pt x="6734" y="572"/>
                    <a:pt x="6745" y="572"/>
                  </a:cubicBezTo>
                  <a:cubicBezTo>
                    <a:pt x="9441" y="572"/>
                    <a:pt x="10882" y="2134"/>
                    <a:pt x="11108" y="2402"/>
                  </a:cubicBezTo>
                  <a:cubicBezTo>
                    <a:pt x="11723" y="4617"/>
                    <a:pt x="11473" y="6494"/>
                    <a:pt x="10366" y="7980"/>
                  </a:cubicBezTo>
                  <a:cubicBezTo>
                    <a:pt x="8960" y="9866"/>
                    <a:pt x="6557" y="10578"/>
                    <a:pt x="5285" y="10596"/>
                  </a:cubicBezTo>
                  <a:cubicBezTo>
                    <a:pt x="5255" y="10596"/>
                    <a:pt x="5225" y="10596"/>
                    <a:pt x="5195" y="10596"/>
                  </a:cubicBezTo>
                  <a:cubicBezTo>
                    <a:pt x="3566" y="10596"/>
                    <a:pt x="2345" y="10215"/>
                    <a:pt x="1585" y="9438"/>
                  </a:cubicBezTo>
                  <a:cubicBezTo>
                    <a:pt x="900" y="8738"/>
                    <a:pt x="576" y="7700"/>
                    <a:pt x="625" y="6356"/>
                  </a:cubicBezTo>
                  <a:cubicBezTo>
                    <a:pt x="760" y="2613"/>
                    <a:pt x="3756" y="613"/>
                    <a:pt x="6646" y="572"/>
                  </a:cubicBezTo>
                  <a:cubicBezTo>
                    <a:pt x="6668" y="572"/>
                    <a:pt x="6690" y="572"/>
                    <a:pt x="6712" y="572"/>
                  </a:cubicBezTo>
                  <a:close/>
                  <a:moveTo>
                    <a:pt x="6748" y="0"/>
                  </a:moveTo>
                  <a:cubicBezTo>
                    <a:pt x="6712" y="0"/>
                    <a:pt x="6675" y="0"/>
                    <a:pt x="6638" y="1"/>
                  </a:cubicBezTo>
                  <a:cubicBezTo>
                    <a:pt x="3478" y="46"/>
                    <a:pt x="202" y="2235"/>
                    <a:pt x="54" y="6335"/>
                  </a:cubicBezTo>
                  <a:cubicBezTo>
                    <a:pt x="0" y="7843"/>
                    <a:pt x="378" y="9021"/>
                    <a:pt x="1177" y="9837"/>
                  </a:cubicBezTo>
                  <a:cubicBezTo>
                    <a:pt x="2042" y="10721"/>
                    <a:pt x="3375" y="11167"/>
                    <a:pt x="5141" y="11167"/>
                  </a:cubicBezTo>
                  <a:lnTo>
                    <a:pt x="5292" y="11167"/>
                  </a:lnTo>
                  <a:cubicBezTo>
                    <a:pt x="6678" y="11148"/>
                    <a:pt x="9295" y="10374"/>
                    <a:pt x="10824" y="8321"/>
                  </a:cubicBezTo>
                  <a:cubicBezTo>
                    <a:pt x="12052" y="6673"/>
                    <a:pt x="12327" y="4611"/>
                    <a:pt x="11642" y="2190"/>
                  </a:cubicBezTo>
                  <a:cubicBezTo>
                    <a:pt x="11632" y="2155"/>
                    <a:pt x="11616" y="2123"/>
                    <a:pt x="11595" y="2095"/>
                  </a:cubicBezTo>
                  <a:cubicBezTo>
                    <a:pt x="11529" y="2008"/>
                    <a:pt x="9973" y="0"/>
                    <a:pt x="67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4"/>
            <p:cNvSpPr/>
            <p:nvPr/>
          </p:nvSpPr>
          <p:spPr>
            <a:xfrm>
              <a:off x="3254750" y="2980125"/>
              <a:ext cx="373900" cy="166475"/>
            </a:xfrm>
            <a:custGeom>
              <a:avLst/>
              <a:gdLst/>
              <a:ahLst/>
              <a:cxnLst/>
              <a:rect l="l" t="t" r="r" b="b"/>
              <a:pathLst>
                <a:path w="14956" h="6659" extrusionOk="0">
                  <a:moveTo>
                    <a:pt x="7088" y="0"/>
                  </a:moveTo>
                  <a:cubicBezTo>
                    <a:pt x="6208" y="0"/>
                    <a:pt x="5308" y="93"/>
                    <a:pt x="4520" y="354"/>
                  </a:cubicBezTo>
                  <a:cubicBezTo>
                    <a:pt x="1821" y="1250"/>
                    <a:pt x="405" y="2125"/>
                    <a:pt x="156" y="4698"/>
                  </a:cubicBezTo>
                  <a:cubicBezTo>
                    <a:pt x="1" y="6300"/>
                    <a:pt x="1708" y="6659"/>
                    <a:pt x="3604" y="6659"/>
                  </a:cubicBezTo>
                  <a:cubicBezTo>
                    <a:pt x="4754" y="6659"/>
                    <a:pt x="5974" y="6526"/>
                    <a:pt x="6890" y="6459"/>
                  </a:cubicBezTo>
                  <a:cubicBezTo>
                    <a:pt x="9314" y="6282"/>
                    <a:pt x="14956" y="1349"/>
                    <a:pt x="14956" y="1349"/>
                  </a:cubicBezTo>
                  <a:lnTo>
                    <a:pt x="11232" y="544"/>
                  </a:lnTo>
                  <a:cubicBezTo>
                    <a:pt x="11232" y="544"/>
                    <a:pt x="9220" y="0"/>
                    <a:pt x="70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4"/>
            <p:cNvSpPr/>
            <p:nvPr/>
          </p:nvSpPr>
          <p:spPr>
            <a:xfrm>
              <a:off x="3250175" y="2972950"/>
              <a:ext cx="387575" cy="180775"/>
            </a:xfrm>
            <a:custGeom>
              <a:avLst/>
              <a:gdLst/>
              <a:ahLst/>
              <a:cxnLst/>
              <a:rect l="l" t="t" r="r" b="b"/>
              <a:pathLst>
                <a:path w="15503" h="7231" extrusionOk="0">
                  <a:moveTo>
                    <a:pt x="7261" y="574"/>
                  </a:moveTo>
                  <a:cubicBezTo>
                    <a:pt x="9333" y="574"/>
                    <a:pt x="11313" y="1100"/>
                    <a:pt x="11342" y="1107"/>
                  </a:cubicBezTo>
                  <a:cubicBezTo>
                    <a:pt x="11347" y="1109"/>
                    <a:pt x="11351" y="1110"/>
                    <a:pt x="11356" y="1111"/>
                  </a:cubicBezTo>
                  <a:lnTo>
                    <a:pt x="14515" y="1793"/>
                  </a:lnTo>
                  <a:cubicBezTo>
                    <a:pt x="13155" y="2936"/>
                    <a:pt x="8976" y="6321"/>
                    <a:pt x="7054" y="6462"/>
                  </a:cubicBezTo>
                  <a:cubicBezTo>
                    <a:pt x="6833" y="6478"/>
                    <a:pt x="6595" y="6497"/>
                    <a:pt x="6345" y="6518"/>
                  </a:cubicBezTo>
                  <a:cubicBezTo>
                    <a:pt x="5589" y="6582"/>
                    <a:pt x="4671" y="6659"/>
                    <a:pt x="3793" y="6659"/>
                  </a:cubicBezTo>
                  <a:cubicBezTo>
                    <a:pt x="2581" y="6659"/>
                    <a:pt x="1446" y="6512"/>
                    <a:pt x="923" y="5981"/>
                  </a:cubicBezTo>
                  <a:cubicBezTo>
                    <a:pt x="682" y="5738"/>
                    <a:pt x="584" y="5420"/>
                    <a:pt x="624" y="5012"/>
                  </a:cubicBezTo>
                  <a:cubicBezTo>
                    <a:pt x="856" y="2610"/>
                    <a:pt x="2098" y="1806"/>
                    <a:pt x="4793" y="912"/>
                  </a:cubicBezTo>
                  <a:cubicBezTo>
                    <a:pt x="5546" y="663"/>
                    <a:pt x="6411" y="575"/>
                    <a:pt x="7262" y="575"/>
                  </a:cubicBezTo>
                  <a:lnTo>
                    <a:pt x="7261" y="574"/>
                  </a:lnTo>
                  <a:close/>
                  <a:moveTo>
                    <a:pt x="7283" y="0"/>
                  </a:moveTo>
                  <a:cubicBezTo>
                    <a:pt x="6375" y="0"/>
                    <a:pt x="5440" y="97"/>
                    <a:pt x="4614" y="370"/>
                  </a:cubicBezTo>
                  <a:cubicBezTo>
                    <a:pt x="1795" y="1304"/>
                    <a:pt x="315" y="2271"/>
                    <a:pt x="56" y="4958"/>
                  </a:cubicBezTo>
                  <a:cubicBezTo>
                    <a:pt x="0" y="5536"/>
                    <a:pt x="155" y="6015"/>
                    <a:pt x="517" y="6382"/>
                  </a:cubicBezTo>
                  <a:cubicBezTo>
                    <a:pt x="1176" y="7051"/>
                    <a:pt x="2449" y="7230"/>
                    <a:pt x="3801" y="7230"/>
                  </a:cubicBezTo>
                  <a:cubicBezTo>
                    <a:pt x="4680" y="7230"/>
                    <a:pt x="5595" y="7153"/>
                    <a:pt x="6391" y="7088"/>
                  </a:cubicBezTo>
                  <a:cubicBezTo>
                    <a:pt x="6640" y="7067"/>
                    <a:pt x="6876" y="7047"/>
                    <a:pt x="7095" y="7031"/>
                  </a:cubicBezTo>
                  <a:cubicBezTo>
                    <a:pt x="9585" y="6850"/>
                    <a:pt x="15094" y="2054"/>
                    <a:pt x="15327" y="1851"/>
                  </a:cubicBezTo>
                  <a:cubicBezTo>
                    <a:pt x="15503" y="1696"/>
                    <a:pt x="15428" y="1406"/>
                    <a:pt x="15199" y="1357"/>
                  </a:cubicBezTo>
                  <a:lnTo>
                    <a:pt x="11484" y="554"/>
                  </a:lnTo>
                  <a:cubicBezTo>
                    <a:pt x="11308" y="507"/>
                    <a:pt x="9365" y="0"/>
                    <a:pt x="7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4"/>
            <p:cNvSpPr/>
            <p:nvPr/>
          </p:nvSpPr>
          <p:spPr>
            <a:xfrm>
              <a:off x="3453725" y="2898900"/>
              <a:ext cx="416450" cy="188275"/>
            </a:xfrm>
            <a:custGeom>
              <a:avLst/>
              <a:gdLst/>
              <a:ahLst/>
              <a:cxnLst/>
              <a:rect l="l" t="t" r="r" b="b"/>
              <a:pathLst>
                <a:path w="16658" h="7531" extrusionOk="0">
                  <a:moveTo>
                    <a:pt x="15850" y="0"/>
                  </a:moveTo>
                  <a:cubicBezTo>
                    <a:pt x="15474" y="0"/>
                    <a:pt x="14892" y="339"/>
                    <a:pt x="13938" y="788"/>
                  </a:cubicBezTo>
                  <a:cubicBezTo>
                    <a:pt x="12672" y="1385"/>
                    <a:pt x="10195" y="2751"/>
                    <a:pt x="9306" y="3246"/>
                  </a:cubicBezTo>
                  <a:lnTo>
                    <a:pt x="9306" y="3246"/>
                  </a:lnTo>
                  <a:cubicBezTo>
                    <a:pt x="9499" y="3116"/>
                    <a:pt x="9772" y="2901"/>
                    <a:pt x="10108" y="2555"/>
                  </a:cubicBezTo>
                  <a:cubicBezTo>
                    <a:pt x="10812" y="1831"/>
                    <a:pt x="11369" y="824"/>
                    <a:pt x="10792" y="404"/>
                  </a:cubicBezTo>
                  <a:cubicBezTo>
                    <a:pt x="10756" y="378"/>
                    <a:pt x="10714" y="365"/>
                    <a:pt x="10667" y="365"/>
                  </a:cubicBezTo>
                  <a:cubicBezTo>
                    <a:pt x="9975" y="365"/>
                    <a:pt x="8146" y="3028"/>
                    <a:pt x="7313" y="3028"/>
                  </a:cubicBezTo>
                  <a:cubicBezTo>
                    <a:pt x="7295" y="3028"/>
                    <a:pt x="7277" y="3026"/>
                    <a:pt x="7260" y="3024"/>
                  </a:cubicBezTo>
                  <a:cubicBezTo>
                    <a:pt x="6402" y="2893"/>
                    <a:pt x="6098" y="1612"/>
                    <a:pt x="5372" y="766"/>
                  </a:cubicBezTo>
                  <a:cubicBezTo>
                    <a:pt x="5134" y="488"/>
                    <a:pt x="4913" y="394"/>
                    <a:pt x="4725" y="394"/>
                  </a:cubicBezTo>
                  <a:cubicBezTo>
                    <a:pt x="4339" y="394"/>
                    <a:pt x="4087" y="784"/>
                    <a:pt x="4087" y="784"/>
                  </a:cubicBezTo>
                  <a:cubicBezTo>
                    <a:pt x="4087" y="784"/>
                    <a:pt x="5115" y="2768"/>
                    <a:pt x="4549" y="3204"/>
                  </a:cubicBezTo>
                  <a:cubicBezTo>
                    <a:pt x="4457" y="3276"/>
                    <a:pt x="4360" y="3309"/>
                    <a:pt x="4259" y="3309"/>
                  </a:cubicBezTo>
                  <a:cubicBezTo>
                    <a:pt x="3742" y="3309"/>
                    <a:pt x="3113" y="2443"/>
                    <a:pt x="2383" y="1379"/>
                  </a:cubicBezTo>
                  <a:cubicBezTo>
                    <a:pt x="2045" y="888"/>
                    <a:pt x="1712" y="737"/>
                    <a:pt x="1431" y="737"/>
                  </a:cubicBezTo>
                  <a:cubicBezTo>
                    <a:pt x="984" y="737"/>
                    <a:pt x="666" y="1118"/>
                    <a:pt x="666" y="1118"/>
                  </a:cubicBezTo>
                  <a:lnTo>
                    <a:pt x="1838" y="3243"/>
                  </a:lnTo>
                  <a:cubicBezTo>
                    <a:pt x="1838" y="3243"/>
                    <a:pt x="1" y="4553"/>
                    <a:pt x="593" y="6115"/>
                  </a:cubicBezTo>
                  <a:lnTo>
                    <a:pt x="1470" y="7531"/>
                  </a:lnTo>
                  <a:cubicBezTo>
                    <a:pt x="1470" y="7531"/>
                    <a:pt x="2041" y="7523"/>
                    <a:pt x="3604" y="6930"/>
                  </a:cubicBezTo>
                  <a:cubicBezTo>
                    <a:pt x="5166" y="6336"/>
                    <a:pt x="8994" y="4426"/>
                    <a:pt x="10979" y="3542"/>
                  </a:cubicBezTo>
                  <a:cubicBezTo>
                    <a:pt x="12965" y="2657"/>
                    <a:pt x="16658" y="1321"/>
                    <a:pt x="16360" y="469"/>
                  </a:cubicBezTo>
                  <a:cubicBezTo>
                    <a:pt x="16245" y="137"/>
                    <a:pt x="16089" y="0"/>
                    <a:pt x="158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4"/>
            <p:cNvSpPr/>
            <p:nvPr/>
          </p:nvSpPr>
          <p:spPr>
            <a:xfrm>
              <a:off x="3448300" y="2891750"/>
              <a:ext cx="428900" cy="202575"/>
            </a:xfrm>
            <a:custGeom>
              <a:avLst/>
              <a:gdLst/>
              <a:ahLst/>
              <a:cxnLst/>
              <a:rect l="l" t="t" r="r" b="b"/>
              <a:pathLst>
                <a:path w="17156" h="8103" extrusionOk="0">
                  <a:moveTo>
                    <a:pt x="16067" y="1"/>
                  </a:moveTo>
                  <a:cubicBezTo>
                    <a:pt x="15708" y="1"/>
                    <a:pt x="15264" y="217"/>
                    <a:pt x="14621" y="531"/>
                  </a:cubicBezTo>
                  <a:cubicBezTo>
                    <a:pt x="14443" y="619"/>
                    <a:pt x="14247" y="715"/>
                    <a:pt x="14032" y="816"/>
                  </a:cubicBezTo>
                  <a:cubicBezTo>
                    <a:pt x="13286" y="1167"/>
                    <a:pt x="12118" y="1788"/>
                    <a:pt x="11098" y="2340"/>
                  </a:cubicBezTo>
                  <a:cubicBezTo>
                    <a:pt x="11347" y="1968"/>
                    <a:pt x="11565" y="1514"/>
                    <a:pt x="11530" y="1094"/>
                  </a:cubicBezTo>
                  <a:cubicBezTo>
                    <a:pt x="11507" y="831"/>
                    <a:pt x="11385" y="611"/>
                    <a:pt x="11176" y="459"/>
                  </a:cubicBezTo>
                  <a:cubicBezTo>
                    <a:pt x="11085" y="393"/>
                    <a:pt x="10988" y="362"/>
                    <a:pt x="10885" y="362"/>
                  </a:cubicBezTo>
                  <a:cubicBezTo>
                    <a:pt x="10437" y="362"/>
                    <a:pt x="9872" y="942"/>
                    <a:pt x="9143" y="1692"/>
                  </a:cubicBezTo>
                  <a:cubicBezTo>
                    <a:pt x="8651" y="2199"/>
                    <a:pt x="7826" y="3028"/>
                    <a:pt x="7534" y="3028"/>
                  </a:cubicBezTo>
                  <a:cubicBezTo>
                    <a:pt x="7529" y="3028"/>
                    <a:pt x="7524" y="3027"/>
                    <a:pt x="7519" y="3027"/>
                  </a:cubicBezTo>
                  <a:cubicBezTo>
                    <a:pt x="7102" y="2964"/>
                    <a:pt x="6820" y="2474"/>
                    <a:pt x="6494" y="1907"/>
                  </a:cubicBezTo>
                  <a:cubicBezTo>
                    <a:pt x="6291" y="1553"/>
                    <a:pt x="6081" y="1188"/>
                    <a:pt x="5805" y="866"/>
                  </a:cubicBezTo>
                  <a:cubicBezTo>
                    <a:pt x="5537" y="554"/>
                    <a:pt x="5251" y="395"/>
                    <a:pt x="4945" y="395"/>
                  </a:cubicBezTo>
                  <a:cubicBezTo>
                    <a:pt x="4924" y="395"/>
                    <a:pt x="4903" y="396"/>
                    <a:pt x="4883" y="397"/>
                  </a:cubicBezTo>
                  <a:cubicBezTo>
                    <a:pt x="4391" y="430"/>
                    <a:pt x="4096" y="866"/>
                    <a:pt x="4064" y="915"/>
                  </a:cubicBezTo>
                  <a:cubicBezTo>
                    <a:pt x="4009" y="1001"/>
                    <a:pt x="4003" y="1110"/>
                    <a:pt x="4050" y="1201"/>
                  </a:cubicBezTo>
                  <a:cubicBezTo>
                    <a:pt x="4522" y="2113"/>
                    <a:pt x="4785" y="3116"/>
                    <a:pt x="4591" y="3264"/>
                  </a:cubicBezTo>
                  <a:cubicBezTo>
                    <a:pt x="4551" y="3295"/>
                    <a:pt x="4517" y="3310"/>
                    <a:pt x="4475" y="3310"/>
                  </a:cubicBezTo>
                  <a:cubicBezTo>
                    <a:pt x="4465" y="3310"/>
                    <a:pt x="4455" y="3309"/>
                    <a:pt x="4444" y="3307"/>
                  </a:cubicBezTo>
                  <a:cubicBezTo>
                    <a:pt x="4029" y="3242"/>
                    <a:pt x="3310" y="2195"/>
                    <a:pt x="2835" y="1504"/>
                  </a:cubicBezTo>
                  <a:cubicBezTo>
                    <a:pt x="2499" y="1016"/>
                    <a:pt x="2116" y="758"/>
                    <a:pt x="1696" y="739"/>
                  </a:cubicBezTo>
                  <a:cubicBezTo>
                    <a:pt x="1679" y="738"/>
                    <a:pt x="1662" y="737"/>
                    <a:pt x="1645" y="737"/>
                  </a:cubicBezTo>
                  <a:cubicBezTo>
                    <a:pt x="1076" y="737"/>
                    <a:pt x="680" y="1201"/>
                    <a:pt x="664" y="1221"/>
                  </a:cubicBezTo>
                  <a:cubicBezTo>
                    <a:pt x="589" y="1311"/>
                    <a:pt x="577" y="1439"/>
                    <a:pt x="633" y="1542"/>
                  </a:cubicBezTo>
                  <a:lnTo>
                    <a:pt x="1689" y="3455"/>
                  </a:lnTo>
                  <a:cubicBezTo>
                    <a:pt x="1192" y="3876"/>
                    <a:pt x="0" y="5073"/>
                    <a:pt x="544" y="6504"/>
                  </a:cubicBezTo>
                  <a:cubicBezTo>
                    <a:pt x="588" y="6618"/>
                    <a:pt x="695" y="6688"/>
                    <a:pt x="810" y="6688"/>
                  </a:cubicBezTo>
                  <a:cubicBezTo>
                    <a:pt x="844" y="6688"/>
                    <a:pt x="879" y="6682"/>
                    <a:pt x="913" y="6669"/>
                  </a:cubicBezTo>
                  <a:cubicBezTo>
                    <a:pt x="1059" y="6613"/>
                    <a:pt x="1133" y="6448"/>
                    <a:pt x="1078" y="6301"/>
                  </a:cubicBezTo>
                  <a:cubicBezTo>
                    <a:pt x="571" y="4965"/>
                    <a:pt x="2204" y="3774"/>
                    <a:pt x="2221" y="3762"/>
                  </a:cubicBezTo>
                  <a:cubicBezTo>
                    <a:pt x="2339" y="3677"/>
                    <a:pt x="2375" y="3518"/>
                    <a:pt x="2305" y="3391"/>
                  </a:cubicBezTo>
                  <a:lnTo>
                    <a:pt x="1241" y="1463"/>
                  </a:lnTo>
                  <a:cubicBezTo>
                    <a:pt x="1339" y="1389"/>
                    <a:pt x="1483" y="1309"/>
                    <a:pt x="1641" y="1309"/>
                  </a:cubicBezTo>
                  <a:cubicBezTo>
                    <a:pt x="1652" y="1309"/>
                    <a:pt x="1663" y="1310"/>
                    <a:pt x="1674" y="1310"/>
                  </a:cubicBezTo>
                  <a:cubicBezTo>
                    <a:pt x="1904" y="1322"/>
                    <a:pt x="2137" y="1496"/>
                    <a:pt x="2365" y="1828"/>
                  </a:cubicBezTo>
                  <a:cubicBezTo>
                    <a:pt x="3145" y="2964"/>
                    <a:pt x="3746" y="3776"/>
                    <a:pt x="4355" y="3872"/>
                  </a:cubicBezTo>
                  <a:cubicBezTo>
                    <a:pt x="4396" y="3878"/>
                    <a:pt x="4437" y="3882"/>
                    <a:pt x="4477" y="3882"/>
                  </a:cubicBezTo>
                  <a:cubicBezTo>
                    <a:pt x="4643" y="3882"/>
                    <a:pt x="4801" y="3825"/>
                    <a:pt x="4941" y="3717"/>
                  </a:cubicBezTo>
                  <a:cubicBezTo>
                    <a:pt x="5576" y="3227"/>
                    <a:pt x="4962" y="1763"/>
                    <a:pt x="4645" y="1111"/>
                  </a:cubicBezTo>
                  <a:cubicBezTo>
                    <a:pt x="4715" y="1044"/>
                    <a:pt x="4815" y="974"/>
                    <a:pt x="4922" y="967"/>
                  </a:cubicBezTo>
                  <a:cubicBezTo>
                    <a:pt x="4923" y="967"/>
                    <a:pt x="4925" y="967"/>
                    <a:pt x="4926" y="967"/>
                  </a:cubicBezTo>
                  <a:cubicBezTo>
                    <a:pt x="5105" y="967"/>
                    <a:pt x="5262" y="1110"/>
                    <a:pt x="5372" y="1239"/>
                  </a:cubicBezTo>
                  <a:cubicBezTo>
                    <a:pt x="5613" y="1520"/>
                    <a:pt x="5810" y="1862"/>
                    <a:pt x="6000" y="2193"/>
                  </a:cubicBezTo>
                  <a:cubicBezTo>
                    <a:pt x="6367" y="2829"/>
                    <a:pt x="6745" y="3488"/>
                    <a:pt x="7434" y="3592"/>
                  </a:cubicBezTo>
                  <a:cubicBezTo>
                    <a:pt x="7467" y="3597"/>
                    <a:pt x="7500" y="3600"/>
                    <a:pt x="7534" y="3600"/>
                  </a:cubicBezTo>
                  <a:cubicBezTo>
                    <a:pt x="8045" y="3600"/>
                    <a:pt x="8651" y="3018"/>
                    <a:pt x="9553" y="2091"/>
                  </a:cubicBezTo>
                  <a:cubicBezTo>
                    <a:pt x="9969" y="1663"/>
                    <a:pt x="10667" y="945"/>
                    <a:pt x="10840" y="921"/>
                  </a:cubicBezTo>
                  <a:cubicBezTo>
                    <a:pt x="10915" y="977"/>
                    <a:pt x="10953" y="1044"/>
                    <a:pt x="10961" y="1143"/>
                  </a:cubicBezTo>
                  <a:cubicBezTo>
                    <a:pt x="10991" y="1492"/>
                    <a:pt x="10653" y="2095"/>
                    <a:pt x="10121" y="2643"/>
                  </a:cubicBezTo>
                  <a:cubicBezTo>
                    <a:pt x="9802" y="2970"/>
                    <a:pt x="9547" y="3172"/>
                    <a:pt x="9370" y="3290"/>
                  </a:cubicBezTo>
                  <a:cubicBezTo>
                    <a:pt x="9177" y="3398"/>
                    <a:pt x="9062" y="3462"/>
                    <a:pt x="9056" y="3465"/>
                  </a:cubicBezTo>
                  <a:cubicBezTo>
                    <a:pt x="8927" y="3538"/>
                    <a:pt x="8875" y="3697"/>
                    <a:pt x="8936" y="3831"/>
                  </a:cubicBezTo>
                  <a:cubicBezTo>
                    <a:pt x="8983" y="3936"/>
                    <a:pt x="9087" y="3999"/>
                    <a:pt x="9196" y="3999"/>
                  </a:cubicBezTo>
                  <a:cubicBezTo>
                    <a:pt x="9227" y="3999"/>
                    <a:pt x="9259" y="3994"/>
                    <a:pt x="9290" y="3984"/>
                  </a:cubicBezTo>
                  <a:cubicBezTo>
                    <a:pt x="9315" y="3975"/>
                    <a:pt x="9450" y="3924"/>
                    <a:pt x="9674" y="3774"/>
                  </a:cubicBezTo>
                  <a:cubicBezTo>
                    <a:pt x="10573" y="3276"/>
                    <a:pt x="13032" y="1920"/>
                    <a:pt x="14277" y="1332"/>
                  </a:cubicBezTo>
                  <a:cubicBezTo>
                    <a:pt x="14494" y="1230"/>
                    <a:pt x="14692" y="1133"/>
                    <a:pt x="14874" y="1045"/>
                  </a:cubicBezTo>
                  <a:cubicBezTo>
                    <a:pt x="15389" y="794"/>
                    <a:pt x="15842" y="571"/>
                    <a:pt x="16062" y="571"/>
                  </a:cubicBezTo>
                  <a:cubicBezTo>
                    <a:pt x="16092" y="571"/>
                    <a:pt x="16118" y="575"/>
                    <a:pt x="16139" y="584"/>
                  </a:cubicBezTo>
                  <a:cubicBezTo>
                    <a:pt x="16213" y="615"/>
                    <a:pt x="16272" y="745"/>
                    <a:pt x="16307" y="849"/>
                  </a:cubicBezTo>
                  <a:cubicBezTo>
                    <a:pt x="16463" y="1293"/>
                    <a:pt x="13333" y="2611"/>
                    <a:pt x="12305" y="3043"/>
                  </a:cubicBezTo>
                  <a:cubicBezTo>
                    <a:pt x="11862" y="3229"/>
                    <a:pt x="11443" y="3406"/>
                    <a:pt x="11079" y="3567"/>
                  </a:cubicBezTo>
                  <a:cubicBezTo>
                    <a:pt x="10312" y="3909"/>
                    <a:pt x="9285" y="4397"/>
                    <a:pt x="8196" y="4913"/>
                  </a:cubicBezTo>
                  <a:cubicBezTo>
                    <a:pt x="6462" y="5737"/>
                    <a:pt x="4669" y="6588"/>
                    <a:pt x="3718" y="6949"/>
                  </a:cubicBezTo>
                  <a:cubicBezTo>
                    <a:pt x="2251" y="7506"/>
                    <a:pt x="1685" y="7532"/>
                    <a:pt x="1683" y="7532"/>
                  </a:cubicBezTo>
                  <a:cubicBezTo>
                    <a:pt x="1526" y="7533"/>
                    <a:pt x="1398" y="7661"/>
                    <a:pt x="1400" y="7819"/>
                  </a:cubicBezTo>
                  <a:cubicBezTo>
                    <a:pt x="1401" y="7976"/>
                    <a:pt x="1529" y="8103"/>
                    <a:pt x="1686" y="8103"/>
                  </a:cubicBezTo>
                  <a:cubicBezTo>
                    <a:pt x="1686" y="8103"/>
                    <a:pt x="1687" y="8103"/>
                    <a:pt x="1688" y="8103"/>
                  </a:cubicBezTo>
                  <a:lnTo>
                    <a:pt x="1690" y="8103"/>
                  </a:lnTo>
                  <a:cubicBezTo>
                    <a:pt x="1754" y="8102"/>
                    <a:pt x="2356" y="8077"/>
                    <a:pt x="3920" y="7483"/>
                  </a:cubicBezTo>
                  <a:cubicBezTo>
                    <a:pt x="4891" y="7115"/>
                    <a:pt x="6695" y="6257"/>
                    <a:pt x="8440" y="5430"/>
                  </a:cubicBezTo>
                  <a:cubicBezTo>
                    <a:pt x="9525" y="4914"/>
                    <a:pt x="10549" y="4427"/>
                    <a:pt x="11310" y="4089"/>
                  </a:cubicBezTo>
                  <a:cubicBezTo>
                    <a:pt x="11670" y="3928"/>
                    <a:pt x="12086" y="3753"/>
                    <a:pt x="12524" y="3568"/>
                  </a:cubicBezTo>
                  <a:cubicBezTo>
                    <a:pt x="15419" y="2351"/>
                    <a:pt x="17155" y="1547"/>
                    <a:pt x="16846" y="660"/>
                  </a:cubicBezTo>
                  <a:cubicBezTo>
                    <a:pt x="16775" y="458"/>
                    <a:pt x="16648" y="175"/>
                    <a:pt x="16355" y="56"/>
                  </a:cubicBezTo>
                  <a:cubicBezTo>
                    <a:pt x="16264" y="18"/>
                    <a:pt x="16169" y="1"/>
                    <a:pt x="160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44"/>
            <p:cNvSpPr/>
            <p:nvPr/>
          </p:nvSpPr>
          <p:spPr>
            <a:xfrm>
              <a:off x="2982450" y="3325175"/>
              <a:ext cx="94225" cy="222300"/>
            </a:xfrm>
            <a:custGeom>
              <a:avLst/>
              <a:gdLst/>
              <a:ahLst/>
              <a:cxnLst/>
              <a:rect l="l" t="t" r="r" b="b"/>
              <a:pathLst>
                <a:path w="3769" h="8892" extrusionOk="0">
                  <a:moveTo>
                    <a:pt x="3185" y="0"/>
                  </a:moveTo>
                  <a:cubicBezTo>
                    <a:pt x="3151" y="0"/>
                    <a:pt x="3117" y="7"/>
                    <a:pt x="3083" y="20"/>
                  </a:cubicBezTo>
                  <a:cubicBezTo>
                    <a:pt x="2998" y="53"/>
                    <a:pt x="993" y="841"/>
                    <a:pt x="830" y="2129"/>
                  </a:cubicBezTo>
                  <a:cubicBezTo>
                    <a:pt x="750" y="2766"/>
                    <a:pt x="1118" y="3382"/>
                    <a:pt x="1926" y="3959"/>
                  </a:cubicBezTo>
                  <a:cubicBezTo>
                    <a:pt x="2782" y="4573"/>
                    <a:pt x="3172" y="5209"/>
                    <a:pt x="3086" y="5850"/>
                  </a:cubicBezTo>
                  <a:cubicBezTo>
                    <a:pt x="2963" y="6763"/>
                    <a:pt x="1833" y="7739"/>
                    <a:pt x="206" y="8339"/>
                  </a:cubicBezTo>
                  <a:cubicBezTo>
                    <a:pt x="77" y="8387"/>
                    <a:pt x="1" y="8521"/>
                    <a:pt x="25" y="8657"/>
                  </a:cubicBezTo>
                  <a:cubicBezTo>
                    <a:pt x="49" y="8793"/>
                    <a:pt x="167" y="8892"/>
                    <a:pt x="305" y="8892"/>
                  </a:cubicBezTo>
                  <a:cubicBezTo>
                    <a:pt x="308" y="8892"/>
                    <a:pt x="310" y="8892"/>
                    <a:pt x="313" y="8892"/>
                  </a:cubicBezTo>
                  <a:cubicBezTo>
                    <a:pt x="344" y="8892"/>
                    <a:pt x="375" y="8885"/>
                    <a:pt x="404" y="8874"/>
                  </a:cubicBezTo>
                  <a:cubicBezTo>
                    <a:pt x="1854" y="8339"/>
                    <a:pt x="3469" y="7284"/>
                    <a:pt x="3651" y="5926"/>
                  </a:cubicBezTo>
                  <a:cubicBezTo>
                    <a:pt x="3769" y="5058"/>
                    <a:pt x="3299" y="4241"/>
                    <a:pt x="2259" y="3495"/>
                  </a:cubicBezTo>
                  <a:cubicBezTo>
                    <a:pt x="1635" y="3049"/>
                    <a:pt x="1345" y="2614"/>
                    <a:pt x="1397" y="2201"/>
                  </a:cubicBezTo>
                  <a:cubicBezTo>
                    <a:pt x="1497" y="1412"/>
                    <a:pt x="2797" y="744"/>
                    <a:pt x="3289" y="552"/>
                  </a:cubicBezTo>
                  <a:cubicBezTo>
                    <a:pt x="3436" y="496"/>
                    <a:pt x="3509" y="331"/>
                    <a:pt x="3452" y="183"/>
                  </a:cubicBezTo>
                  <a:cubicBezTo>
                    <a:pt x="3408" y="70"/>
                    <a:pt x="3300" y="0"/>
                    <a:pt x="31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44"/>
            <p:cNvSpPr/>
            <p:nvPr/>
          </p:nvSpPr>
          <p:spPr>
            <a:xfrm>
              <a:off x="2568275" y="3292950"/>
              <a:ext cx="254925" cy="243225"/>
            </a:xfrm>
            <a:custGeom>
              <a:avLst/>
              <a:gdLst/>
              <a:ahLst/>
              <a:cxnLst/>
              <a:rect l="l" t="t" r="r" b="b"/>
              <a:pathLst>
                <a:path w="10197" h="9729" extrusionOk="0">
                  <a:moveTo>
                    <a:pt x="9880" y="0"/>
                  </a:moveTo>
                  <a:cubicBezTo>
                    <a:pt x="9749" y="0"/>
                    <a:pt x="9632" y="95"/>
                    <a:pt x="9605" y="229"/>
                  </a:cubicBezTo>
                  <a:cubicBezTo>
                    <a:pt x="9586" y="321"/>
                    <a:pt x="7686" y="9157"/>
                    <a:pt x="962" y="9157"/>
                  </a:cubicBezTo>
                  <a:cubicBezTo>
                    <a:pt x="755" y="9157"/>
                    <a:pt x="544" y="9149"/>
                    <a:pt x="328" y="9132"/>
                  </a:cubicBezTo>
                  <a:cubicBezTo>
                    <a:pt x="318" y="9131"/>
                    <a:pt x="307" y="9130"/>
                    <a:pt x="297" y="9130"/>
                  </a:cubicBezTo>
                  <a:cubicBezTo>
                    <a:pt x="150" y="9130"/>
                    <a:pt x="25" y="9242"/>
                    <a:pt x="13" y="9393"/>
                  </a:cubicBezTo>
                  <a:cubicBezTo>
                    <a:pt x="1" y="9552"/>
                    <a:pt x="123" y="9692"/>
                    <a:pt x="282" y="9700"/>
                  </a:cubicBezTo>
                  <a:cubicBezTo>
                    <a:pt x="518" y="9719"/>
                    <a:pt x="748" y="9729"/>
                    <a:pt x="973" y="9729"/>
                  </a:cubicBezTo>
                  <a:cubicBezTo>
                    <a:pt x="8146" y="9729"/>
                    <a:pt x="10144" y="441"/>
                    <a:pt x="10165" y="344"/>
                  </a:cubicBezTo>
                  <a:cubicBezTo>
                    <a:pt x="10196" y="190"/>
                    <a:pt x="10096" y="39"/>
                    <a:pt x="9942" y="7"/>
                  </a:cubicBezTo>
                  <a:cubicBezTo>
                    <a:pt x="9921" y="2"/>
                    <a:pt x="9900" y="0"/>
                    <a:pt x="98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4"/>
            <p:cNvSpPr/>
            <p:nvPr/>
          </p:nvSpPr>
          <p:spPr>
            <a:xfrm>
              <a:off x="2924475" y="3618425"/>
              <a:ext cx="95275" cy="79900"/>
            </a:xfrm>
            <a:custGeom>
              <a:avLst/>
              <a:gdLst/>
              <a:ahLst/>
              <a:cxnLst/>
              <a:rect l="l" t="t" r="r" b="b"/>
              <a:pathLst>
                <a:path w="3811" h="3196" extrusionOk="0">
                  <a:moveTo>
                    <a:pt x="1" y="3195"/>
                  </a:moveTo>
                  <a:lnTo>
                    <a:pt x="381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44"/>
            <p:cNvSpPr/>
            <p:nvPr/>
          </p:nvSpPr>
          <p:spPr>
            <a:xfrm>
              <a:off x="2914775" y="3611250"/>
              <a:ext cx="113025" cy="94200"/>
            </a:xfrm>
            <a:custGeom>
              <a:avLst/>
              <a:gdLst/>
              <a:ahLst/>
              <a:cxnLst/>
              <a:rect l="l" t="t" r="r" b="b"/>
              <a:pathLst>
                <a:path w="4521" h="3768" extrusionOk="0">
                  <a:moveTo>
                    <a:pt x="4200" y="1"/>
                  </a:moveTo>
                  <a:cubicBezTo>
                    <a:pt x="4135" y="1"/>
                    <a:pt x="4068" y="23"/>
                    <a:pt x="4015" y="69"/>
                  </a:cubicBezTo>
                  <a:lnTo>
                    <a:pt x="205" y="3263"/>
                  </a:lnTo>
                  <a:cubicBezTo>
                    <a:pt x="1" y="3435"/>
                    <a:pt x="123" y="3767"/>
                    <a:pt x="389" y="3767"/>
                  </a:cubicBezTo>
                  <a:cubicBezTo>
                    <a:pt x="456" y="3767"/>
                    <a:pt x="522" y="3743"/>
                    <a:pt x="573" y="3701"/>
                  </a:cubicBezTo>
                  <a:lnTo>
                    <a:pt x="4382" y="506"/>
                  </a:lnTo>
                  <a:cubicBezTo>
                    <a:pt x="4504" y="405"/>
                    <a:pt x="4520" y="224"/>
                    <a:pt x="4419" y="102"/>
                  </a:cubicBezTo>
                  <a:cubicBezTo>
                    <a:pt x="4362" y="35"/>
                    <a:pt x="4282" y="1"/>
                    <a:pt x="42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4"/>
            <p:cNvSpPr/>
            <p:nvPr/>
          </p:nvSpPr>
          <p:spPr>
            <a:xfrm>
              <a:off x="2606100" y="3138875"/>
              <a:ext cx="37625" cy="149400"/>
            </a:xfrm>
            <a:custGeom>
              <a:avLst/>
              <a:gdLst/>
              <a:ahLst/>
              <a:cxnLst/>
              <a:rect l="l" t="t" r="r" b="b"/>
              <a:pathLst>
                <a:path w="1505" h="5976" extrusionOk="0">
                  <a:moveTo>
                    <a:pt x="0" y="1"/>
                  </a:moveTo>
                  <a:lnTo>
                    <a:pt x="71" y="4996"/>
                  </a:lnTo>
                  <a:lnTo>
                    <a:pt x="1505" y="5976"/>
                  </a:lnTo>
                  <a:lnTo>
                    <a:pt x="1285" y="554"/>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4"/>
            <p:cNvSpPr/>
            <p:nvPr/>
          </p:nvSpPr>
          <p:spPr>
            <a:xfrm>
              <a:off x="2598900" y="3131725"/>
              <a:ext cx="52125" cy="163700"/>
            </a:xfrm>
            <a:custGeom>
              <a:avLst/>
              <a:gdLst/>
              <a:ahLst/>
              <a:cxnLst/>
              <a:rect l="l" t="t" r="r" b="b"/>
              <a:pathLst>
                <a:path w="2085" h="6548" extrusionOk="0">
                  <a:moveTo>
                    <a:pt x="287" y="1"/>
                  </a:moveTo>
                  <a:cubicBezTo>
                    <a:pt x="136" y="1"/>
                    <a:pt x="0" y="124"/>
                    <a:pt x="2" y="290"/>
                  </a:cubicBezTo>
                  <a:lnTo>
                    <a:pt x="73" y="5287"/>
                  </a:lnTo>
                  <a:cubicBezTo>
                    <a:pt x="75" y="5442"/>
                    <a:pt x="222" y="5568"/>
                    <a:pt x="356" y="5568"/>
                  </a:cubicBezTo>
                  <a:cubicBezTo>
                    <a:pt x="359" y="5568"/>
                    <a:pt x="361" y="5568"/>
                    <a:pt x="363" y="5568"/>
                  </a:cubicBezTo>
                  <a:cubicBezTo>
                    <a:pt x="520" y="5566"/>
                    <a:pt x="647" y="5437"/>
                    <a:pt x="645" y="5279"/>
                  </a:cubicBezTo>
                  <a:lnTo>
                    <a:pt x="581" y="723"/>
                  </a:lnTo>
                  <a:lnTo>
                    <a:pt x="1295" y="1031"/>
                  </a:lnTo>
                  <a:lnTo>
                    <a:pt x="1507" y="6274"/>
                  </a:lnTo>
                  <a:cubicBezTo>
                    <a:pt x="1513" y="6427"/>
                    <a:pt x="1638" y="6548"/>
                    <a:pt x="1792" y="6548"/>
                  </a:cubicBezTo>
                  <a:lnTo>
                    <a:pt x="1804" y="6547"/>
                  </a:lnTo>
                  <a:cubicBezTo>
                    <a:pt x="1961" y="6541"/>
                    <a:pt x="2084" y="6407"/>
                    <a:pt x="2078" y="6250"/>
                  </a:cubicBezTo>
                  <a:lnTo>
                    <a:pt x="1858" y="827"/>
                  </a:lnTo>
                  <a:cubicBezTo>
                    <a:pt x="1854" y="717"/>
                    <a:pt x="1786" y="620"/>
                    <a:pt x="1685" y="577"/>
                  </a:cubicBezTo>
                  <a:lnTo>
                    <a:pt x="401" y="25"/>
                  </a:lnTo>
                  <a:cubicBezTo>
                    <a:pt x="363" y="8"/>
                    <a:pt x="325" y="1"/>
                    <a:pt x="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4"/>
            <p:cNvSpPr/>
            <p:nvPr/>
          </p:nvSpPr>
          <p:spPr>
            <a:xfrm>
              <a:off x="3201175" y="3152475"/>
              <a:ext cx="40825" cy="132425"/>
            </a:xfrm>
            <a:custGeom>
              <a:avLst/>
              <a:gdLst/>
              <a:ahLst/>
              <a:cxnLst/>
              <a:rect l="l" t="t" r="r" b="b"/>
              <a:pathLst>
                <a:path w="1633" h="5297" extrusionOk="0">
                  <a:moveTo>
                    <a:pt x="1138" y="0"/>
                  </a:moveTo>
                  <a:lnTo>
                    <a:pt x="0" y="301"/>
                  </a:lnTo>
                  <a:lnTo>
                    <a:pt x="71" y="5297"/>
                  </a:lnTo>
                  <a:lnTo>
                    <a:pt x="1633" y="4867"/>
                  </a:lnTo>
                  <a:lnTo>
                    <a:pt x="113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4"/>
            <p:cNvSpPr/>
            <p:nvPr/>
          </p:nvSpPr>
          <p:spPr>
            <a:xfrm>
              <a:off x="3194000" y="3145325"/>
              <a:ext cx="55500" cy="146725"/>
            </a:xfrm>
            <a:custGeom>
              <a:avLst/>
              <a:gdLst/>
              <a:ahLst/>
              <a:cxnLst/>
              <a:rect l="l" t="t" r="r" b="b"/>
              <a:pathLst>
                <a:path w="2220" h="5869" extrusionOk="0">
                  <a:moveTo>
                    <a:pt x="1425" y="1"/>
                  </a:moveTo>
                  <a:cubicBezTo>
                    <a:pt x="1401" y="1"/>
                    <a:pt x="1376" y="4"/>
                    <a:pt x="1352" y="10"/>
                  </a:cubicBezTo>
                  <a:lnTo>
                    <a:pt x="214" y="312"/>
                  </a:lnTo>
                  <a:cubicBezTo>
                    <a:pt x="88" y="345"/>
                    <a:pt x="0" y="460"/>
                    <a:pt x="2" y="592"/>
                  </a:cubicBezTo>
                  <a:lnTo>
                    <a:pt x="73" y="5587"/>
                  </a:lnTo>
                  <a:cubicBezTo>
                    <a:pt x="75" y="5744"/>
                    <a:pt x="202" y="5869"/>
                    <a:pt x="358" y="5869"/>
                  </a:cubicBezTo>
                  <a:lnTo>
                    <a:pt x="362" y="5869"/>
                  </a:lnTo>
                  <a:cubicBezTo>
                    <a:pt x="520" y="5867"/>
                    <a:pt x="646" y="5737"/>
                    <a:pt x="644" y="5580"/>
                  </a:cubicBezTo>
                  <a:lnTo>
                    <a:pt x="576" y="806"/>
                  </a:lnTo>
                  <a:lnTo>
                    <a:pt x="1175" y="648"/>
                  </a:lnTo>
                  <a:lnTo>
                    <a:pt x="1636" y="5181"/>
                  </a:lnTo>
                  <a:cubicBezTo>
                    <a:pt x="1650" y="5326"/>
                    <a:pt x="1767" y="5438"/>
                    <a:pt x="1912" y="5438"/>
                  </a:cubicBezTo>
                  <a:cubicBezTo>
                    <a:pt x="1924" y="5438"/>
                    <a:pt x="1936" y="5438"/>
                    <a:pt x="1948" y="5436"/>
                  </a:cubicBezTo>
                  <a:cubicBezTo>
                    <a:pt x="2106" y="5420"/>
                    <a:pt x="2220" y="5280"/>
                    <a:pt x="2204" y="5123"/>
                  </a:cubicBezTo>
                  <a:lnTo>
                    <a:pt x="1709" y="257"/>
                  </a:lnTo>
                  <a:cubicBezTo>
                    <a:pt x="1700" y="173"/>
                    <a:pt x="1657" y="98"/>
                    <a:pt x="1587" y="51"/>
                  </a:cubicBezTo>
                  <a:cubicBezTo>
                    <a:pt x="1539" y="18"/>
                    <a:pt x="1483" y="1"/>
                    <a:pt x="14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4"/>
            <p:cNvSpPr/>
            <p:nvPr/>
          </p:nvSpPr>
          <p:spPr>
            <a:xfrm>
              <a:off x="2834325" y="3197775"/>
              <a:ext cx="40850" cy="121700"/>
            </a:xfrm>
            <a:custGeom>
              <a:avLst/>
              <a:gdLst/>
              <a:ahLst/>
              <a:cxnLst/>
              <a:rect l="l" t="t" r="r" b="b"/>
              <a:pathLst>
                <a:path w="1634" h="4868" extrusionOk="0">
                  <a:moveTo>
                    <a:pt x="1139" y="1"/>
                  </a:moveTo>
                  <a:lnTo>
                    <a:pt x="1" y="303"/>
                  </a:lnTo>
                  <a:lnTo>
                    <a:pt x="150" y="4766"/>
                  </a:lnTo>
                  <a:lnTo>
                    <a:pt x="1634" y="4868"/>
                  </a:lnTo>
                  <a:lnTo>
                    <a:pt x="11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4"/>
            <p:cNvSpPr/>
            <p:nvPr/>
          </p:nvSpPr>
          <p:spPr>
            <a:xfrm>
              <a:off x="2827125" y="3190650"/>
              <a:ext cx="55550" cy="135975"/>
            </a:xfrm>
            <a:custGeom>
              <a:avLst/>
              <a:gdLst/>
              <a:ahLst/>
              <a:cxnLst/>
              <a:rect l="l" t="t" r="r" b="b"/>
              <a:pathLst>
                <a:path w="2222" h="5439" extrusionOk="0">
                  <a:moveTo>
                    <a:pt x="1429" y="1"/>
                  </a:moveTo>
                  <a:cubicBezTo>
                    <a:pt x="1404" y="1"/>
                    <a:pt x="1379" y="4"/>
                    <a:pt x="1354" y="11"/>
                  </a:cubicBezTo>
                  <a:lnTo>
                    <a:pt x="217" y="312"/>
                  </a:lnTo>
                  <a:cubicBezTo>
                    <a:pt x="88" y="345"/>
                    <a:pt x="1" y="464"/>
                    <a:pt x="5" y="598"/>
                  </a:cubicBezTo>
                  <a:lnTo>
                    <a:pt x="154" y="5059"/>
                  </a:lnTo>
                  <a:cubicBezTo>
                    <a:pt x="158" y="5214"/>
                    <a:pt x="298" y="5335"/>
                    <a:pt x="441" y="5335"/>
                  </a:cubicBezTo>
                  <a:cubicBezTo>
                    <a:pt x="444" y="5335"/>
                    <a:pt x="446" y="5335"/>
                    <a:pt x="449" y="5335"/>
                  </a:cubicBezTo>
                  <a:cubicBezTo>
                    <a:pt x="606" y="5330"/>
                    <a:pt x="729" y="5198"/>
                    <a:pt x="724" y="5041"/>
                  </a:cubicBezTo>
                  <a:lnTo>
                    <a:pt x="584" y="805"/>
                  </a:lnTo>
                  <a:lnTo>
                    <a:pt x="1177" y="648"/>
                  </a:lnTo>
                  <a:lnTo>
                    <a:pt x="1638" y="5182"/>
                  </a:lnTo>
                  <a:cubicBezTo>
                    <a:pt x="1652" y="5328"/>
                    <a:pt x="1775" y="5438"/>
                    <a:pt x="1922" y="5439"/>
                  </a:cubicBezTo>
                  <a:cubicBezTo>
                    <a:pt x="1932" y="5439"/>
                    <a:pt x="1941" y="5438"/>
                    <a:pt x="1951" y="5436"/>
                  </a:cubicBezTo>
                  <a:cubicBezTo>
                    <a:pt x="2108" y="5420"/>
                    <a:pt x="2222" y="5281"/>
                    <a:pt x="2207" y="5123"/>
                  </a:cubicBezTo>
                  <a:lnTo>
                    <a:pt x="1712" y="257"/>
                  </a:lnTo>
                  <a:cubicBezTo>
                    <a:pt x="1697" y="108"/>
                    <a:pt x="1571" y="1"/>
                    <a:pt x="14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4"/>
            <p:cNvSpPr/>
            <p:nvPr/>
          </p:nvSpPr>
          <p:spPr>
            <a:xfrm>
              <a:off x="2533925" y="2094650"/>
              <a:ext cx="827175" cy="1119875"/>
            </a:xfrm>
            <a:custGeom>
              <a:avLst/>
              <a:gdLst/>
              <a:ahLst/>
              <a:cxnLst/>
              <a:rect l="l" t="t" r="r" b="b"/>
              <a:pathLst>
                <a:path w="33087" h="44795" extrusionOk="0">
                  <a:moveTo>
                    <a:pt x="16422" y="1"/>
                  </a:moveTo>
                  <a:cubicBezTo>
                    <a:pt x="14570" y="1"/>
                    <a:pt x="13104" y="274"/>
                    <a:pt x="13104" y="274"/>
                  </a:cubicBezTo>
                  <a:cubicBezTo>
                    <a:pt x="13104" y="274"/>
                    <a:pt x="116" y="3883"/>
                    <a:pt x="132" y="5024"/>
                  </a:cubicBezTo>
                  <a:cubicBezTo>
                    <a:pt x="149" y="6167"/>
                    <a:pt x="1" y="36148"/>
                    <a:pt x="36" y="38621"/>
                  </a:cubicBezTo>
                  <a:cubicBezTo>
                    <a:pt x="70" y="41096"/>
                    <a:pt x="3426" y="42857"/>
                    <a:pt x="7916" y="44030"/>
                  </a:cubicBezTo>
                  <a:cubicBezTo>
                    <a:pt x="9998" y="44574"/>
                    <a:pt x="13345" y="44794"/>
                    <a:pt x="16553" y="44794"/>
                  </a:cubicBezTo>
                  <a:cubicBezTo>
                    <a:pt x="20261" y="44794"/>
                    <a:pt x="23784" y="44501"/>
                    <a:pt x="24952" y="44076"/>
                  </a:cubicBezTo>
                  <a:cubicBezTo>
                    <a:pt x="27130" y="43283"/>
                    <a:pt x="30069" y="42481"/>
                    <a:pt x="30430" y="41048"/>
                  </a:cubicBezTo>
                  <a:cubicBezTo>
                    <a:pt x="30790" y="39615"/>
                    <a:pt x="30592" y="25532"/>
                    <a:pt x="30653" y="23152"/>
                  </a:cubicBezTo>
                  <a:cubicBezTo>
                    <a:pt x="30715" y="20773"/>
                    <a:pt x="33087" y="13505"/>
                    <a:pt x="32288" y="10852"/>
                  </a:cubicBezTo>
                  <a:cubicBezTo>
                    <a:pt x="31489" y="8199"/>
                    <a:pt x="29936" y="6032"/>
                    <a:pt x="28303" y="5008"/>
                  </a:cubicBezTo>
                  <a:cubicBezTo>
                    <a:pt x="26670" y="3984"/>
                    <a:pt x="22345" y="904"/>
                    <a:pt x="19386" y="280"/>
                  </a:cubicBezTo>
                  <a:cubicBezTo>
                    <a:pt x="18392" y="71"/>
                    <a:pt x="17358" y="1"/>
                    <a:pt x="1642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4"/>
            <p:cNvSpPr/>
            <p:nvPr/>
          </p:nvSpPr>
          <p:spPr>
            <a:xfrm>
              <a:off x="2527125" y="2087475"/>
              <a:ext cx="834075" cy="1134075"/>
            </a:xfrm>
            <a:custGeom>
              <a:avLst/>
              <a:gdLst/>
              <a:ahLst/>
              <a:cxnLst/>
              <a:rect l="l" t="t" r="r" b="b"/>
              <a:pathLst>
                <a:path w="33363" h="45363" extrusionOk="0">
                  <a:moveTo>
                    <a:pt x="16701" y="574"/>
                  </a:moveTo>
                  <a:cubicBezTo>
                    <a:pt x="17620" y="574"/>
                    <a:pt x="18632" y="642"/>
                    <a:pt x="19599" y="846"/>
                  </a:cubicBezTo>
                  <a:cubicBezTo>
                    <a:pt x="22041" y="1362"/>
                    <a:pt x="25438" y="3587"/>
                    <a:pt x="27466" y="4917"/>
                  </a:cubicBezTo>
                  <a:cubicBezTo>
                    <a:pt x="27842" y="5162"/>
                    <a:pt x="28167" y="5375"/>
                    <a:pt x="28423" y="5537"/>
                  </a:cubicBezTo>
                  <a:cubicBezTo>
                    <a:pt x="30059" y="6563"/>
                    <a:pt x="31540" y="8741"/>
                    <a:pt x="32286" y="11222"/>
                  </a:cubicBezTo>
                  <a:cubicBezTo>
                    <a:pt x="32772" y="12835"/>
                    <a:pt x="31995" y="16408"/>
                    <a:pt x="31371" y="19278"/>
                  </a:cubicBezTo>
                  <a:cubicBezTo>
                    <a:pt x="30991" y="21026"/>
                    <a:pt x="30663" y="22536"/>
                    <a:pt x="30640" y="23433"/>
                  </a:cubicBezTo>
                  <a:cubicBezTo>
                    <a:pt x="30621" y="24156"/>
                    <a:pt x="30626" y="25912"/>
                    <a:pt x="30632" y="28135"/>
                  </a:cubicBezTo>
                  <a:cubicBezTo>
                    <a:pt x="30646" y="32979"/>
                    <a:pt x="30668" y="40301"/>
                    <a:pt x="30425" y="41265"/>
                  </a:cubicBezTo>
                  <a:cubicBezTo>
                    <a:pt x="30153" y="42345"/>
                    <a:pt x="27999" y="43093"/>
                    <a:pt x="26098" y="43753"/>
                  </a:cubicBezTo>
                  <a:cubicBezTo>
                    <a:pt x="25765" y="43868"/>
                    <a:pt x="25438" y="43982"/>
                    <a:pt x="25127" y="44095"/>
                  </a:cubicBezTo>
                  <a:cubicBezTo>
                    <a:pt x="24024" y="44497"/>
                    <a:pt x="20479" y="44803"/>
                    <a:pt x="16736" y="44803"/>
                  </a:cubicBezTo>
                  <a:cubicBezTo>
                    <a:pt x="13616" y="44803"/>
                    <a:pt x="10358" y="44590"/>
                    <a:pt x="8260" y="44042"/>
                  </a:cubicBezTo>
                  <a:cubicBezTo>
                    <a:pt x="4782" y="43132"/>
                    <a:pt x="629" y="41503"/>
                    <a:pt x="592" y="38905"/>
                  </a:cubicBezTo>
                  <a:cubicBezTo>
                    <a:pt x="572" y="37435"/>
                    <a:pt x="616" y="26188"/>
                    <a:pt x="652" y="17150"/>
                  </a:cubicBezTo>
                  <a:cubicBezTo>
                    <a:pt x="676" y="11045"/>
                    <a:pt x="698" y="5773"/>
                    <a:pt x="684" y="5347"/>
                  </a:cubicBezTo>
                  <a:cubicBezTo>
                    <a:pt x="1013" y="4654"/>
                    <a:pt x="7426" y="2511"/>
                    <a:pt x="13440" y="839"/>
                  </a:cubicBezTo>
                  <a:cubicBezTo>
                    <a:pt x="13581" y="814"/>
                    <a:pt x="14976" y="574"/>
                    <a:pt x="16701" y="574"/>
                  </a:cubicBezTo>
                  <a:close/>
                  <a:moveTo>
                    <a:pt x="16682" y="1"/>
                  </a:moveTo>
                  <a:cubicBezTo>
                    <a:pt x="14858" y="1"/>
                    <a:pt x="13415" y="264"/>
                    <a:pt x="13324" y="280"/>
                  </a:cubicBezTo>
                  <a:cubicBezTo>
                    <a:pt x="13316" y="282"/>
                    <a:pt x="13308" y="283"/>
                    <a:pt x="13300" y="285"/>
                  </a:cubicBezTo>
                  <a:cubicBezTo>
                    <a:pt x="8370" y="1656"/>
                    <a:pt x="102" y="4131"/>
                    <a:pt x="119" y="5316"/>
                  </a:cubicBezTo>
                  <a:cubicBezTo>
                    <a:pt x="126" y="5776"/>
                    <a:pt x="105" y="11046"/>
                    <a:pt x="81" y="17148"/>
                  </a:cubicBezTo>
                  <a:cubicBezTo>
                    <a:pt x="46" y="26189"/>
                    <a:pt x="1" y="37439"/>
                    <a:pt x="22" y="38914"/>
                  </a:cubicBezTo>
                  <a:cubicBezTo>
                    <a:pt x="55" y="41287"/>
                    <a:pt x="2779" y="43198"/>
                    <a:pt x="8115" y="44594"/>
                  </a:cubicBezTo>
                  <a:cubicBezTo>
                    <a:pt x="10195" y="45138"/>
                    <a:pt x="13607" y="45363"/>
                    <a:pt x="16880" y="45363"/>
                  </a:cubicBezTo>
                  <a:cubicBezTo>
                    <a:pt x="20579" y="45363"/>
                    <a:pt x="24103" y="45075"/>
                    <a:pt x="25322" y="44632"/>
                  </a:cubicBezTo>
                  <a:cubicBezTo>
                    <a:pt x="25630" y="44519"/>
                    <a:pt x="25954" y="44407"/>
                    <a:pt x="26285" y="44292"/>
                  </a:cubicBezTo>
                  <a:cubicBezTo>
                    <a:pt x="28422" y="43550"/>
                    <a:pt x="30631" y="42784"/>
                    <a:pt x="30978" y="41406"/>
                  </a:cubicBezTo>
                  <a:cubicBezTo>
                    <a:pt x="31239" y="40372"/>
                    <a:pt x="31218" y="33298"/>
                    <a:pt x="31203" y="28134"/>
                  </a:cubicBezTo>
                  <a:cubicBezTo>
                    <a:pt x="31198" y="25916"/>
                    <a:pt x="31192" y="24163"/>
                    <a:pt x="31211" y="23448"/>
                  </a:cubicBezTo>
                  <a:cubicBezTo>
                    <a:pt x="31232" y="22606"/>
                    <a:pt x="31570" y="21048"/>
                    <a:pt x="31929" y="19400"/>
                  </a:cubicBezTo>
                  <a:cubicBezTo>
                    <a:pt x="32601" y="16312"/>
                    <a:pt x="33362" y="12813"/>
                    <a:pt x="32834" y="11058"/>
                  </a:cubicBezTo>
                  <a:cubicBezTo>
                    <a:pt x="32049" y="8451"/>
                    <a:pt x="30475" y="6150"/>
                    <a:pt x="28728" y="5054"/>
                  </a:cubicBezTo>
                  <a:cubicBezTo>
                    <a:pt x="28473" y="4894"/>
                    <a:pt x="28151" y="4683"/>
                    <a:pt x="27780" y="4441"/>
                  </a:cubicBezTo>
                  <a:cubicBezTo>
                    <a:pt x="25716" y="3088"/>
                    <a:pt x="22263" y="826"/>
                    <a:pt x="19716" y="289"/>
                  </a:cubicBezTo>
                  <a:cubicBezTo>
                    <a:pt x="18693" y="73"/>
                    <a:pt x="17636" y="1"/>
                    <a:pt x="166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4"/>
            <p:cNvSpPr/>
            <p:nvPr/>
          </p:nvSpPr>
          <p:spPr>
            <a:xfrm>
              <a:off x="3086125" y="2295675"/>
              <a:ext cx="88675" cy="883775"/>
            </a:xfrm>
            <a:custGeom>
              <a:avLst/>
              <a:gdLst/>
              <a:ahLst/>
              <a:cxnLst/>
              <a:rect l="l" t="t" r="r" b="b"/>
              <a:pathLst>
                <a:path w="3547" h="35351" extrusionOk="0">
                  <a:moveTo>
                    <a:pt x="310" y="1"/>
                  </a:moveTo>
                  <a:cubicBezTo>
                    <a:pt x="293" y="1"/>
                    <a:pt x="276" y="2"/>
                    <a:pt x="259" y="6"/>
                  </a:cubicBezTo>
                  <a:cubicBezTo>
                    <a:pt x="103" y="33"/>
                    <a:pt x="0" y="182"/>
                    <a:pt x="28" y="337"/>
                  </a:cubicBezTo>
                  <a:cubicBezTo>
                    <a:pt x="45" y="427"/>
                    <a:pt x="1652" y="9427"/>
                    <a:pt x="892" y="13702"/>
                  </a:cubicBezTo>
                  <a:cubicBezTo>
                    <a:pt x="358" y="16705"/>
                    <a:pt x="897" y="26699"/>
                    <a:pt x="1443" y="28756"/>
                  </a:cubicBezTo>
                  <a:cubicBezTo>
                    <a:pt x="2137" y="31377"/>
                    <a:pt x="2306" y="34433"/>
                    <a:pt x="1369" y="34800"/>
                  </a:cubicBezTo>
                  <a:cubicBezTo>
                    <a:pt x="1241" y="34850"/>
                    <a:pt x="1166" y="34983"/>
                    <a:pt x="1192" y="35119"/>
                  </a:cubicBezTo>
                  <a:cubicBezTo>
                    <a:pt x="1217" y="35253"/>
                    <a:pt x="1334" y="35351"/>
                    <a:pt x="1471" y="35351"/>
                  </a:cubicBezTo>
                  <a:cubicBezTo>
                    <a:pt x="1472" y="35351"/>
                    <a:pt x="1472" y="35351"/>
                    <a:pt x="1473" y="35351"/>
                  </a:cubicBezTo>
                  <a:cubicBezTo>
                    <a:pt x="1508" y="35351"/>
                    <a:pt x="1544" y="35344"/>
                    <a:pt x="1577" y="35331"/>
                  </a:cubicBezTo>
                  <a:cubicBezTo>
                    <a:pt x="3546" y="34561"/>
                    <a:pt x="2010" y="28669"/>
                    <a:pt x="1995" y="28610"/>
                  </a:cubicBezTo>
                  <a:cubicBezTo>
                    <a:pt x="1458" y="26587"/>
                    <a:pt x="929" y="16757"/>
                    <a:pt x="1454" y="13802"/>
                  </a:cubicBezTo>
                  <a:cubicBezTo>
                    <a:pt x="2231" y="9427"/>
                    <a:pt x="658" y="609"/>
                    <a:pt x="590" y="236"/>
                  </a:cubicBezTo>
                  <a:cubicBezTo>
                    <a:pt x="565" y="98"/>
                    <a:pt x="445" y="1"/>
                    <a:pt x="3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4"/>
            <p:cNvSpPr/>
            <p:nvPr/>
          </p:nvSpPr>
          <p:spPr>
            <a:xfrm>
              <a:off x="2805025" y="1952550"/>
              <a:ext cx="390350" cy="379525"/>
            </a:xfrm>
            <a:custGeom>
              <a:avLst/>
              <a:gdLst/>
              <a:ahLst/>
              <a:cxnLst/>
              <a:rect l="l" t="t" r="r" b="b"/>
              <a:pathLst>
                <a:path w="15614" h="15181" extrusionOk="0">
                  <a:moveTo>
                    <a:pt x="7579" y="0"/>
                  </a:moveTo>
                  <a:cubicBezTo>
                    <a:pt x="7504" y="0"/>
                    <a:pt x="7437" y="7"/>
                    <a:pt x="7377" y="21"/>
                  </a:cubicBezTo>
                  <a:cubicBezTo>
                    <a:pt x="6243" y="280"/>
                    <a:pt x="5116" y="946"/>
                    <a:pt x="5116" y="946"/>
                  </a:cubicBezTo>
                  <a:cubicBezTo>
                    <a:pt x="5116" y="946"/>
                    <a:pt x="5091" y="945"/>
                    <a:pt x="5048" y="945"/>
                  </a:cubicBezTo>
                  <a:cubicBezTo>
                    <a:pt x="4754" y="945"/>
                    <a:pt x="3591" y="991"/>
                    <a:pt x="3178" y="1705"/>
                  </a:cubicBezTo>
                  <a:cubicBezTo>
                    <a:pt x="2701" y="2523"/>
                    <a:pt x="1" y="6784"/>
                    <a:pt x="1" y="6784"/>
                  </a:cubicBezTo>
                  <a:lnTo>
                    <a:pt x="3530" y="15181"/>
                  </a:lnTo>
                  <a:lnTo>
                    <a:pt x="7619" y="11387"/>
                  </a:lnTo>
                  <a:lnTo>
                    <a:pt x="11553" y="14011"/>
                  </a:lnTo>
                  <a:lnTo>
                    <a:pt x="13128" y="10497"/>
                  </a:lnTo>
                  <a:lnTo>
                    <a:pt x="15613" y="13955"/>
                  </a:lnTo>
                  <a:cubicBezTo>
                    <a:pt x="15613" y="13955"/>
                    <a:pt x="14365" y="6094"/>
                    <a:pt x="13525" y="4076"/>
                  </a:cubicBezTo>
                  <a:cubicBezTo>
                    <a:pt x="12729" y="2163"/>
                    <a:pt x="8938" y="0"/>
                    <a:pt x="757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44"/>
            <p:cNvSpPr/>
            <p:nvPr/>
          </p:nvSpPr>
          <p:spPr>
            <a:xfrm>
              <a:off x="2797525" y="1945450"/>
              <a:ext cx="405400" cy="393750"/>
            </a:xfrm>
            <a:custGeom>
              <a:avLst/>
              <a:gdLst/>
              <a:ahLst/>
              <a:cxnLst/>
              <a:rect l="l" t="t" r="r" b="b"/>
              <a:pathLst>
                <a:path w="16216" h="15750" extrusionOk="0">
                  <a:moveTo>
                    <a:pt x="7882" y="568"/>
                  </a:moveTo>
                  <a:cubicBezTo>
                    <a:pt x="9019" y="568"/>
                    <a:pt x="12793" y="2625"/>
                    <a:pt x="13561" y="4469"/>
                  </a:cubicBezTo>
                  <a:cubicBezTo>
                    <a:pt x="14183" y="5961"/>
                    <a:pt x="15047" y="10803"/>
                    <a:pt x="15433" y="13080"/>
                  </a:cubicBezTo>
                  <a:lnTo>
                    <a:pt x="13660" y="10614"/>
                  </a:lnTo>
                  <a:cubicBezTo>
                    <a:pt x="13605" y="10539"/>
                    <a:pt x="13519" y="10495"/>
                    <a:pt x="13427" y="10495"/>
                  </a:cubicBezTo>
                  <a:cubicBezTo>
                    <a:pt x="13417" y="10495"/>
                    <a:pt x="13408" y="10496"/>
                    <a:pt x="13399" y="10497"/>
                  </a:cubicBezTo>
                  <a:cubicBezTo>
                    <a:pt x="13298" y="10506"/>
                    <a:pt x="13210" y="10571"/>
                    <a:pt x="13168" y="10663"/>
                  </a:cubicBezTo>
                  <a:lnTo>
                    <a:pt x="11731" y="13870"/>
                  </a:lnTo>
                  <a:lnTo>
                    <a:pt x="8077" y="11434"/>
                  </a:lnTo>
                  <a:cubicBezTo>
                    <a:pt x="8029" y="11401"/>
                    <a:pt x="7973" y="11385"/>
                    <a:pt x="7918" y="11385"/>
                  </a:cubicBezTo>
                  <a:cubicBezTo>
                    <a:pt x="7848" y="11385"/>
                    <a:pt x="7778" y="11411"/>
                    <a:pt x="7724" y="11461"/>
                  </a:cubicBezTo>
                  <a:lnTo>
                    <a:pt x="3935" y="14978"/>
                  </a:lnTo>
                  <a:lnTo>
                    <a:pt x="622" y="7095"/>
                  </a:lnTo>
                  <a:cubicBezTo>
                    <a:pt x="1080" y="6370"/>
                    <a:pt x="3292" y="2876"/>
                    <a:pt x="3724" y="2131"/>
                  </a:cubicBezTo>
                  <a:cubicBezTo>
                    <a:pt x="4024" y="1616"/>
                    <a:pt x="4935" y="1514"/>
                    <a:pt x="5337" y="1514"/>
                  </a:cubicBezTo>
                  <a:cubicBezTo>
                    <a:pt x="5361" y="1514"/>
                    <a:pt x="5384" y="1514"/>
                    <a:pt x="5404" y="1515"/>
                  </a:cubicBezTo>
                  <a:cubicBezTo>
                    <a:pt x="5409" y="1515"/>
                    <a:pt x="5414" y="1515"/>
                    <a:pt x="5420" y="1515"/>
                  </a:cubicBezTo>
                  <a:cubicBezTo>
                    <a:pt x="5470" y="1515"/>
                    <a:pt x="5518" y="1501"/>
                    <a:pt x="5561" y="1475"/>
                  </a:cubicBezTo>
                  <a:cubicBezTo>
                    <a:pt x="5571" y="1469"/>
                    <a:pt x="6665" y="829"/>
                    <a:pt x="7740" y="582"/>
                  </a:cubicBezTo>
                  <a:cubicBezTo>
                    <a:pt x="7781" y="573"/>
                    <a:pt x="7829" y="568"/>
                    <a:pt x="7882" y="568"/>
                  </a:cubicBezTo>
                  <a:close/>
                  <a:moveTo>
                    <a:pt x="7861" y="1"/>
                  </a:moveTo>
                  <a:cubicBezTo>
                    <a:pt x="7770" y="1"/>
                    <a:pt x="7686" y="9"/>
                    <a:pt x="7613" y="26"/>
                  </a:cubicBezTo>
                  <a:cubicBezTo>
                    <a:pt x="6601" y="258"/>
                    <a:pt x="5613" y="789"/>
                    <a:pt x="5341" y="943"/>
                  </a:cubicBezTo>
                  <a:cubicBezTo>
                    <a:pt x="4994" y="943"/>
                    <a:pt x="3720" y="1004"/>
                    <a:pt x="3231" y="1844"/>
                  </a:cubicBezTo>
                  <a:cubicBezTo>
                    <a:pt x="2763" y="2648"/>
                    <a:pt x="87" y="6872"/>
                    <a:pt x="60" y="6916"/>
                  </a:cubicBezTo>
                  <a:cubicBezTo>
                    <a:pt x="10" y="6994"/>
                    <a:pt x="1" y="7093"/>
                    <a:pt x="37" y="7179"/>
                  </a:cubicBezTo>
                  <a:lnTo>
                    <a:pt x="3567" y="15575"/>
                  </a:lnTo>
                  <a:cubicBezTo>
                    <a:pt x="3603" y="15661"/>
                    <a:pt x="3679" y="15724"/>
                    <a:pt x="3770" y="15743"/>
                  </a:cubicBezTo>
                  <a:cubicBezTo>
                    <a:pt x="3790" y="15747"/>
                    <a:pt x="3809" y="15750"/>
                    <a:pt x="3830" y="15750"/>
                  </a:cubicBezTo>
                  <a:cubicBezTo>
                    <a:pt x="3902" y="15750"/>
                    <a:pt x="3971" y="15722"/>
                    <a:pt x="4024" y="15674"/>
                  </a:cubicBezTo>
                  <a:lnTo>
                    <a:pt x="7947" y="12034"/>
                  </a:lnTo>
                  <a:lnTo>
                    <a:pt x="11695" y="14533"/>
                  </a:lnTo>
                  <a:cubicBezTo>
                    <a:pt x="11744" y="14566"/>
                    <a:pt x="11799" y="14581"/>
                    <a:pt x="11853" y="14581"/>
                  </a:cubicBezTo>
                  <a:cubicBezTo>
                    <a:pt x="11961" y="14581"/>
                    <a:pt x="12066" y="14520"/>
                    <a:pt x="12114" y="14412"/>
                  </a:cubicBezTo>
                  <a:lnTo>
                    <a:pt x="13485" y="11350"/>
                  </a:lnTo>
                  <a:lnTo>
                    <a:pt x="15681" y="14405"/>
                  </a:lnTo>
                  <a:cubicBezTo>
                    <a:pt x="15736" y="14482"/>
                    <a:pt x="15823" y="14524"/>
                    <a:pt x="15913" y="14524"/>
                  </a:cubicBezTo>
                  <a:cubicBezTo>
                    <a:pt x="15949" y="14524"/>
                    <a:pt x="15986" y="14517"/>
                    <a:pt x="16021" y="14503"/>
                  </a:cubicBezTo>
                  <a:cubicBezTo>
                    <a:pt x="16144" y="14452"/>
                    <a:pt x="16216" y="14324"/>
                    <a:pt x="16195" y="14193"/>
                  </a:cubicBezTo>
                  <a:cubicBezTo>
                    <a:pt x="16144" y="13871"/>
                    <a:pt x="14932" y="6276"/>
                    <a:pt x="14088" y="4250"/>
                  </a:cubicBezTo>
                  <a:cubicBezTo>
                    <a:pt x="13253" y="2244"/>
                    <a:pt x="9374" y="1"/>
                    <a:pt x="7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4"/>
            <p:cNvSpPr/>
            <p:nvPr/>
          </p:nvSpPr>
          <p:spPr>
            <a:xfrm>
              <a:off x="2920425" y="1827975"/>
              <a:ext cx="194300" cy="474875"/>
            </a:xfrm>
            <a:custGeom>
              <a:avLst/>
              <a:gdLst/>
              <a:ahLst/>
              <a:cxnLst/>
              <a:rect l="l" t="t" r="r" b="b"/>
              <a:pathLst>
                <a:path w="7772" h="18995" extrusionOk="0">
                  <a:moveTo>
                    <a:pt x="498" y="1"/>
                  </a:moveTo>
                  <a:cubicBezTo>
                    <a:pt x="498" y="1"/>
                    <a:pt x="1" y="5123"/>
                    <a:pt x="31" y="7234"/>
                  </a:cubicBezTo>
                  <a:cubicBezTo>
                    <a:pt x="61" y="9346"/>
                    <a:pt x="2407" y="14429"/>
                    <a:pt x="3068" y="15231"/>
                  </a:cubicBezTo>
                  <a:cubicBezTo>
                    <a:pt x="3729" y="16035"/>
                    <a:pt x="6937" y="18994"/>
                    <a:pt x="6937" y="18994"/>
                  </a:cubicBezTo>
                  <a:cubicBezTo>
                    <a:pt x="6937" y="18994"/>
                    <a:pt x="7362" y="14522"/>
                    <a:pt x="7501" y="12895"/>
                  </a:cubicBezTo>
                  <a:cubicBezTo>
                    <a:pt x="7640" y="11269"/>
                    <a:pt x="7772" y="9075"/>
                    <a:pt x="7772" y="9075"/>
                  </a:cubicBezTo>
                  <a:cubicBezTo>
                    <a:pt x="7772" y="9075"/>
                    <a:pt x="4320" y="6199"/>
                    <a:pt x="3237" y="4265"/>
                  </a:cubicBezTo>
                  <a:cubicBezTo>
                    <a:pt x="2155" y="2331"/>
                    <a:pt x="498" y="1"/>
                    <a:pt x="4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4"/>
            <p:cNvSpPr/>
            <p:nvPr/>
          </p:nvSpPr>
          <p:spPr>
            <a:xfrm>
              <a:off x="2913325" y="1820825"/>
              <a:ext cx="208675" cy="489150"/>
            </a:xfrm>
            <a:custGeom>
              <a:avLst/>
              <a:gdLst/>
              <a:ahLst/>
              <a:cxnLst/>
              <a:rect l="l" t="t" r="r" b="b"/>
              <a:pathLst>
                <a:path w="8347" h="19566" extrusionOk="0">
                  <a:moveTo>
                    <a:pt x="994" y="1092"/>
                  </a:moveTo>
                  <a:cubicBezTo>
                    <a:pt x="1560" y="1918"/>
                    <a:pt x="2551" y="3402"/>
                    <a:pt x="3272" y="4691"/>
                  </a:cubicBezTo>
                  <a:cubicBezTo>
                    <a:pt x="4270" y="6474"/>
                    <a:pt x="7149" y="8966"/>
                    <a:pt x="7762" y="9486"/>
                  </a:cubicBezTo>
                  <a:cubicBezTo>
                    <a:pt x="7731" y="9999"/>
                    <a:pt x="7618" y="11790"/>
                    <a:pt x="7500" y="13156"/>
                  </a:cubicBezTo>
                  <a:cubicBezTo>
                    <a:pt x="7392" y="14423"/>
                    <a:pt x="7111" y="17417"/>
                    <a:pt x="6992" y="18678"/>
                  </a:cubicBezTo>
                  <a:cubicBezTo>
                    <a:pt x="6100" y="17847"/>
                    <a:pt x="4070" y="15943"/>
                    <a:pt x="3572" y="15336"/>
                  </a:cubicBezTo>
                  <a:cubicBezTo>
                    <a:pt x="2973" y="14610"/>
                    <a:pt x="630" y="9570"/>
                    <a:pt x="600" y="7516"/>
                  </a:cubicBezTo>
                  <a:cubicBezTo>
                    <a:pt x="578" y="5936"/>
                    <a:pt x="858" y="2605"/>
                    <a:pt x="994" y="1092"/>
                  </a:cubicBezTo>
                  <a:close/>
                  <a:moveTo>
                    <a:pt x="783" y="1"/>
                  </a:moveTo>
                  <a:cubicBezTo>
                    <a:pt x="647" y="1"/>
                    <a:pt x="513" y="97"/>
                    <a:pt x="497" y="258"/>
                  </a:cubicBezTo>
                  <a:cubicBezTo>
                    <a:pt x="476" y="468"/>
                    <a:pt x="0" y="5422"/>
                    <a:pt x="29" y="7525"/>
                  </a:cubicBezTo>
                  <a:cubicBezTo>
                    <a:pt x="61" y="9784"/>
                    <a:pt x="2470" y="14897"/>
                    <a:pt x="3131" y="15699"/>
                  </a:cubicBezTo>
                  <a:cubicBezTo>
                    <a:pt x="3798" y="16508"/>
                    <a:pt x="6896" y="19369"/>
                    <a:pt x="7028" y="19490"/>
                  </a:cubicBezTo>
                  <a:cubicBezTo>
                    <a:pt x="7081" y="19539"/>
                    <a:pt x="7149" y="19566"/>
                    <a:pt x="7221" y="19566"/>
                  </a:cubicBezTo>
                  <a:cubicBezTo>
                    <a:pt x="7368" y="19566"/>
                    <a:pt x="7491" y="19454"/>
                    <a:pt x="7505" y="19307"/>
                  </a:cubicBezTo>
                  <a:cubicBezTo>
                    <a:pt x="7505" y="19307"/>
                    <a:pt x="7929" y="14833"/>
                    <a:pt x="8069" y="13206"/>
                  </a:cubicBezTo>
                  <a:cubicBezTo>
                    <a:pt x="8207" y="11595"/>
                    <a:pt x="8340" y="9400"/>
                    <a:pt x="8341" y="9378"/>
                  </a:cubicBezTo>
                  <a:cubicBezTo>
                    <a:pt x="8346" y="9287"/>
                    <a:pt x="8308" y="9199"/>
                    <a:pt x="8238" y="9141"/>
                  </a:cubicBezTo>
                  <a:cubicBezTo>
                    <a:pt x="8204" y="9113"/>
                    <a:pt x="4815" y="6278"/>
                    <a:pt x="3770" y="4412"/>
                  </a:cubicBezTo>
                  <a:cubicBezTo>
                    <a:pt x="2692" y="2487"/>
                    <a:pt x="1030" y="144"/>
                    <a:pt x="1013" y="121"/>
                  </a:cubicBezTo>
                  <a:cubicBezTo>
                    <a:pt x="954" y="39"/>
                    <a:pt x="868" y="1"/>
                    <a:pt x="7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44"/>
            <p:cNvSpPr/>
            <p:nvPr/>
          </p:nvSpPr>
          <p:spPr>
            <a:xfrm>
              <a:off x="2745225" y="1372925"/>
              <a:ext cx="616975" cy="587900"/>
            </a:xfrm>
            <a:custGeom>
              <a:avLst/>
              <a:gdLst/>
              <a:ahLst/>
              <a:cxnLst/>
              <a:rect l="l" t="t" r="r" b="b"/>
              <a:pathLst>
                <a:path w="24679" h="23516" extrusionOk="0">
                  <a:moveTo>
                    <a:pt x="12855" y="1"/>
                  </a:moveTo>
                  <a:cubicBezTo>
                    <a:pt x="9343" y="1"/>
                    <a:pt x="4767" y="2121"/>
                    <a:pt x="2618" y="5683"/>
                  </a:cubicBezTo>
                  <a:cubicBezTo>
                    <a:pt x="0" y="10024"/>
                    <a:pt x="3578" y="16146"/>
                    <a:pt x="3675" y="17200"/>
                  </a:cubicBezTo>
                  <a:cubicBezTo>
                    <a:pt x="3770" y="18255"/>
                    <a:pt x="1585" y="18773"/>
                    <a:pt x="1597" y="19666"/>
                  </a:cubicBezTo>
                  <a:cubicBezTo>
                    <a:pt x="1610" y="20558"/>
                    <a:pt x="2214" y="23069"/>
                    <a:pt x="4980" y="23435"/>
                  </a:cubicBezTo>
                  <a:cubicBezTo>
                    <a:pt x="5399" y="23491"/>
                    <a:pt x="5773" y="23515"/>
                    <a:pt x="6107" y="23515"/>
                  </a:cubicBezTo>
                  <a:cubicBezTo>
                    <a:pt x="7976" y="23515"/>
                    <a:pt x="8581" y="22742"/>
                    <a:pt x="8782" y="22326"/>
                  </a:cubicBezTo>
                  <a:cubicBezTo>
                    <a:pt x="9018" y="21835"/>
                    <a:pt x="15484" y="13866"/>
                    <a:pt x="16449" y="13121"/>
                  </a:cubicBezTo>
                  <a:cubicBezTo>
                    <a:pt x="16805" y="12846"/>
                    <a:pt x="17318" y="12512"/>
                    <a:pt x="17823" y="12200"/>
                  </a:cubicBezTo>
                  <a:cubicBezTo>
                    <a:pt x="18213" y="13954"/>
                    <a:pt x="19644" y="15835"/>
                    <a:pt x="20173" y="15835"/>
                  </a:cubicBezTo>
                  <a:cubicBezTo>
                    <a:pt x="20191" y="15835"/>
                    <a:pt x="20207" y="15833"/>
                    <a:pt x="20222" y="15829"/>
                  </a:cubicBezTo>
                  <a:cubicBezTo>
                    <a:pt x="20870" y="15658"/>
                    <a:pt x="24180" y="14312"/>
                    <a:pt x="24460" y="11059"/>
                  </a:cubicBezTo>
                  <a:cubicBezTo>
                    <a:pt x="24678" y="8503"/>
                    <a:pt x="22356" y="6840"/>
                    <a:pt x="21351" y="6243"/>
                  </a:cubicBezTo>
                  <a:cubicBezTo>
                    <a:pt x="20747" y="3784"/>
                    <a:pt x="18073" y="1345"/>
                    <a:pt x="14968" y="311"/>
                  </a:cubicBezTo>
                  <a:cubicBezTo>
                    <a:pt x="14339" y="102"/>
                    <a:pt x="13622" y="1"/>
                    <a:pt x="12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4"/>
            <p:cNvSpPr/>
            <p:nvPr/>
          </p:nvSpPr>
          <p:spPr>
            <a:xfrm>
              <a:off x="2751250" y="1365225"/>
              <a:ext cx="618225" cy="602725"/>
            </a:xfrm>
            <a:custGeom>
              <a:avLst/>
              <a:gdLst/>
              <a:ahLst/>
              <a:cxnLst/>
              <a:rect l="l" t="t" r="r" b="b"/>
              <a:pathLst>
                <a:path w="24729" h="24109" extrusionOk="0">
                  <a:moveTo>
                    <a:pt x="12620" y="596"/>
                  </a:moveTo>
                  <a:cubicBezTo>
                    <a:pt x="13357" y="596"/>
                    <a:pt x="14041" y="691"/>
                    <a:pt x="14637" y="890"/>
                  </a:cubicBezTo>
                  <a:cubicBezTo>
                    <a:pt x="17708" y="1913"/>
                    <a:pt x="20256" y="4269"/>
                    <a:pt x="20832" y="6619"/>
                  </a:cubicBezTo>
                  <a:cubicBezTo>
                    <a:pt x="20851" y="6694"/>
                    <a:pt x="20898" y="6757"/>
                    <a:pt x="20964" y="6798"/>
                  </a:cubicBezTo>
                  <a:cubicBezTo>
                    <a:pt x="21925" y="7367"/>
                    <a:pt x="24139" y="8950"/>
                    <a:pt x="23934" y="11343"/>
                  </a:cubicBezTo>
                  <a:cubicBezTo>
                    <a:pt x="23644" y="14724"/>
                    <a:pt x="19945" y="15853"/>
                    <a:pt x="19938" y="15859"/>
                  </a:cubicBezTo>
                  <a:cubicBezTo>
                    <a:pt x="19615" y="15816"/>
                    <a:pt x="18248" y="14186"/>
                    <a:pt x="17860" y="12447"/>
                  </a:cubicBezTo>
                  <a:cubicBezTo>
                    <a:pt x="17829" y="12309"/>
                    <a:pt x="17708" y="12223"/>
                    <a:pt x="17580" y="12223"/>
                  </a:cubicBezTo>
                  <a:cubicBezTo>
                    <a:pt x="17530" y="12223"/>
                    <a:pt x="17478" y="12237"/>
                    <a:pt x="17431" y="12266"/>
                  </a:cubicBezTo>
                  <a:cubicBezTo>
                    <a:pt x="16821" y="12643"/>
                    <a:pt x="16351" y="12959"/>
                    <a:pt x="16033" y="13204"/>
                  </a:cubicBezTo>
                  <a:cubicBezTo>
                    <a:pt x="15094" y="13928"/>
                    <a:pt x="8577" y="21902"/>
                    <a:pt x="8283" y="22510"/>
                  </a:cubicBezTo>
                  <a:cubicBezTo>
                    <a:pt x="8084" y="22925"/>
                    <a:pt x="7511" y="23539"/>
                    <a:pt x="5877" y="23539"/>
                  </a:cubicBezTo>
                  <a:cubicBezTo>
                    <a:pt x="5554" y="23539"/>
                    <a:pt x="5189" y="23515"/>
                    <a:pt x="4777" y="23460"/>
                  </a:cubicBezTo>
                  <a:cubicBezTo>
                    <a:pt x="2241" y="23123"/>
                    <a:pt x="1654" y="20826"/>
                    <a:pt x="1642" y="19970"/>
                  </a:cubicBezTo>
                  <a:cubicBezTo>
                    <a:pt x="1639" y="19699"/>
                    <a:pt x="2098" y="19379"/>
                    <a:pt x="2503" y="19097"/>
                  </a:cubicBezTo>
                  <a:cubicBezTo>
                    <a:pt x="3103" y="18678"/>
                    <a:pt x="3784" y="18204"/>
                    <a:pt x="3719" y="17482"/>
                  </a:cubicBezTo>
                  <a:cubicBezTo>
                    <a:pt x="3694" y="17217"/>
                    <a:pt x="3520" y="16774"/>
                    <a:pt x="3256" y="16104"/>
                  </a:cubicBezTo>
                  <a:cubicBezTo>
                    <a:pt x="2340" y="13773"/>
                    <a:pt x="634" y="9433"/>
                    <a:pt x="2622" y="6139"/>
                  </a:cubicBezTo>
                  <a:cubicBezTo>
                    <a:pt x="4736" y="2634"/>
                    <a:pt x="9233" y="596"/>
                    <a:pt x="12620" y="596"/>
                  </a:cubicBezTo>
                  <a:close/>
                  <a:moveTo>
                    <a:pt x="12549" y="0"/>
                  </a:moveTo>
                  <a:cubicBezTo>
                    <a:pt x="8568" y="0"/>
                    <a:pt x="3979" y="2784"/>
                    <a:pt x="2132" y="5843"/>
                  </a:cubicBezTo>
                  <a:cubicBezTo>
                    <a:pt x="1" y="9380"/>
                    <a:pt x="1840" y="14062"/>
                    <a:pt x="2725" y="16312"/>
                  </a:cubicBezTo>
                  <a:cubicBezTo>
                    <a:pt x="2943" y="16869"/>
                    <a:pt x="3133" y="17351"/>
                    <a:pt x="3149" y="17534"/>
                  </a:cubicBezTo>
                  <a:cubicBezTo>
                    <a:pt x="3185" y="17925"/>
                    <a:pt x="2672" y="18282"/>
                    <a:pt x="2176" y="18628"/>
                  </a:cubicBezTo>
                  <a:cubicBezTo>
                    <a:pt x="1629" y="19010"/>
                    <a:pt x="1063" y="19404"/>
                    <a:pt x="1071" y="19978"/>
                  </a:cubicBezTo>
                  <a:cubicBezTo>
                    <a:pt x="1084" y="20972"/>
                    <a:pt x="1764" y="23636"/>
                    <a:pt x="4701" y="24026"/>
                  </a:cubicBezTo>
                  <a:cubicBezTo>
                    <a:pt x="5086" y="24079"/>
                    <a:pt x="5474" y="24106"/>
                    <a:pt x="5863" y="24108"/>
                  </a:cubicBezTo>
                  <a:cubicBezTo>
                    <a:pt x="7819" y="24108"/>
                    <a:pt x="8538" y="23298"/>
                    <a:pt x="8797" y="22759"/>
                  </a:cubicBezTo>
                  <a:cubicBezTo>
                    <a:pt x="9005" y="22361"/>
                    <a:pt x="15382" y="14428"/>
                    <a:pt x="16382" y="13655"/>
                  </a:cubicBezTo>
                  <a:cubicBezTo>
                    <a:pt x="16626" y="13467"/>
                    <a:pt x="16969" y="13233"/>
                    <a:pt x="17403" y="12956"/>
                  </a:cubicBezTo>
                  <a:cubicBezTo>
                    <a:pt x="17833" y="14391"/>
                    <a:pt x="18854" y="15882"/>
                    <a:pt x="19546" y="16303"/>
                  </a:cubicBezTo>
                  <a:cubicBezTo>
                    <a:pt x="19684" y="16387"/>
                    <a:pt x="19814" y="16430"/>
                    <a:pt x="19932" y="16430"/>
                  </a:cubicBezTo>
                  <a:cubicBezTo>
                    <a:pt x="19974" y="16430"/>
                    <a:pt x="20015" y="16424"/>
                    <a:pt x="20054" y="16413"/>
                  </a:cubicBezTo>
                  <a:cubicBezTo>
                    <a:pt x="21120" y="16132"/>
                    <a:pt x="24227" y="14602"/>
                    <a:pt x="24502" y="11392"/>
                  </a:cubicBezTo>
                  <a:cubicBezTo>
                    <a:pt x="24729" y="8761"/>
                    <a:pt x="22456" y="7040"/>
                    <a:pt x="21356" y="6367"/>
                  </a:cubicBezTo>
                  <a:cubicBezTo>
                    <a:pt x="20683" y="3875"/>
                    <a:pt x="18014" y="1413"/>
                    <a:pt x="14817" y="348"/>
                  </a:cubicBezTo>
                  <a:cubicBezTo>
                    <a:pt x="14102" y="110"/>
                    <a:pt x="13338" y="0"/>
                    <a:pt x="12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4"/>
            <p:cNvSpPr/>
            <p:nvPr/>
          </p:nvSpPr>
          <p:spPr>
            <a:xfrm>
              <a:off x="3130250" y="1481050"/>
              <a:ext cx="145375" cy="139850"/>
            </a:xfrm>
            <a:custGeom>
              <a:avLst/>
              <a:gdLst/>
              <a:ahLst/>
              <a:cxnLst/>
              <a:rect l="l" t="t" r="r" b="b"/>
              <a:pathLst>
                <a:path w="5815" h="5594" extrusionOk="0">
                  <a:moveTo>
                    <a:pt x="3183" y="0"/>
                  </a:moveTo>
                  <a:cubicBezTo>
                    <a:pt x="3136" y="0"/>
                    <a:pt x="3091" y="3"/>
                    <a:pt x="3049" y="9"/>
                  </a:cubicBezTo>
                  <a:cubicBezTo>
                    <a:pt x="1566" y="201"/>
                    <a:pt x="207" y="3693"/>
                    <a:pt x="56" y="4090"/>
                  </a:cubicBezTo>
                  <a:cubicBezTo>
                    <a:pt x="1" y="4238"/>
                    <a:pt x="75" y="4403"/>
                    <a:pt x="222" y="4459"/>
                  </a:cubicBezTo>
                  <a:cubicBezTo>
                    <a:pt x="256" y="4471"/>
                    <a:pt x="290" y="4477"/>
                    <a:pt x="323" y="4477"/>
                  </a:cubicBezTo>
                  <a:cubicBezTo>
                    <a:pt x="439" y="4477"/>
                    <a:pt x="547" y="4407"/>
                    <a:pt x="591" y="4292"/>
                  </a:cubicBezTo>
                  <a:cubicBezTo>
                    <a:pt x="1112" y="2915"/>
                    <a:pt x="2260" y="686"/>
                    <a:pt x="3123" y="574"/>
                  </a:cubicBezTo>
                  <a:cubicBezTo>
                    <a:pt x="3138" y="572"/>
                    <a:pt x="3160" y="570"/>
                    <a:pt x="3187" y="570"/>
                  </a:cubicBezTo>
                  <a:cubicBezTo>
                    <a:pt x="3298" y="570"/>
                    <a:pt x="3498" y="615"/>
                    <a:pt x="3736" y="949"/>
                  </a:cubicBezTo>
                  <a:cubicBezTo>
                    <a:pt x="5162" y="2949"/>
                    <a:pt x="4281" y="5177"/>
                    <a:pt x="4271" y="5199"/>
                  </a:cubicBezTo>
                  <a:cubicBezTo>
                    <a:pt x="4194" y="5387"/>
                    <a:pt x="4333" y="5594"/>
                    <a:pt x="4536" y="5594"/>
                  </a:cubicBezTo>
                  <a:cubicBezTo>
                    <a:pt x="4651" y="5594"/>
                    <a:pt x="4756" y="5523"/>
                    <a:pt x="4799" y="5416"/>
                  </a:cubicBezTo>
                  <a:cubicBezTo>
                    <a:pt x="4842" y="5313"/>
                    <a:pt x="5815" y="2880"/>
                    <a:pt x="4201" y="617"/>
                  </a:cubicBezTo>
                  <a:cubicBezTo>
                    <a:pt x="3849" y="124"/>
                    <a:pt x="3473" y="0"/>
                    <a:pt x="31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4"/>
            <p:cNvSpPr/>
            <p:nvPr/>
          </p:nvSpPr>
          <p:spPr>
            <a:xfrm>
              <a:off x="2834150" y="1708775"/>
              <a:ext cx="37025" cy="19950"/>
            </a:xfrm>
            <a:custGeom>
              <a:avLst/>
              <a:gdLst/>
              <a:ahLst/>
              <a:cxnLst/>
              <a:rect l="l" t="t" r="r" b="b"/>
              <a:pathLst>
                <a:path w="1481" h="798" extrusionOk="0">
                  <a:moveTo>
                    <a:pt x="323" y="1"/>
                  </a:moveTo>
                  <a:cubicBezTo>
                    <a:pt x="208" y="1"/>
                    <a:pt x="100" y="70"/>
                    <a:pt x="57" y="184"/>
                  </a:cubicBezTo>
                  <a:cubicBezTo>
                    <a:pt x="0" y="331"/>
                    <a:pt x="74" y="496"/>
                    <a:pt x="221" y="553"/>
                  </a:cubicBezTo>
                  <a:cubicBezTo>
                    <a:pt x="494" y="657"/>
                    <a:pt x="802" y="737"/>
                    <a:pt x="1136" y="793"/>
                  </a:cubicBezTo>
                  <a:cubicBezTo>
                    <a:pt x="1152" y="796"/>
                    <a:pt x="1168" y="797"/>
                    <a:pt x="1183" y="797"/>
                  </a:cubicBezTo>
                  <a:cubicBezTo>
                    <a:pt x="1332" y="797"/>
                    <a:pt x="1456" y="683"/>
                    <a:pt x="1468" y="534"/>
                  </a:cubicBezTo>
                  <a:cubicBezTo>
                    <a:pt x="1481" y="386"/>
                    <a:pt x="1377" y="254"/>
                    <a:pt x="1230" y="230"/>
                  </a:cubicBezTo>
                  <a:cubicBezTo>
                    <a:pt x="932" y="181"/>
                    <a:pt x="661" y="110"/>
                    <a:pt x="425" y="20"/>
                  </a:cubicBezTo>
                  <a:cubicBezTo>
                    <a:pt x="392" y="7"/>
                    <a:pt x="357" y="1"/>
                    <a:pt x="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4"/>
            <p:cNvSpPr/>
            <p:nvPr/>
          </p:nvSpPr>
          <p:spPr>
            <a:xfrm>
              <a:off x="2901550" y="1499250"/>
              <a:ext cx="227025" cy="230300"/>
            </a:xfrm>
            <a:custGeom>
              <a:avLst/>
              <a:gdLst/>
              <a:ahLst/>
              <a:cxnLst/>
              <a:rect l="l" t="t" r="r" b="b"/>
              <a:pathLst>
                <a:path w="9081" h="9212" extrusionOk="0">
                  <a:moveTo>
                    <a:pt x="8755" y="1"/>
                  </a:moveTo>
                  <a:cubicBezTo>
                    <a:pt x="8657" y="1"/>
                    <a:pt x="8562" y="51"/>
                    <a:pt x="8509" y="141"/>
                  </a:cubicBezTo>
                  <a:cubicBezTo>
                    <a:pt x="8489" y="175"/>
                    <a:pt x="6526" y="3545"/>
                    <a:pt x="4582" y="6215"/>
                  </a:cubicBezTo>
                  <a:cubicBezTo>
                    <a:pt x="3244" y="8052"/>
                    <a:pt x="1303" y="8525"/>
                    <a:pt x="263" y="8643"/>
                  </a:cubicBezTo>
                  <a:cubicBezTo>
                    <a:pt x="112" y="8659"/>
                    <a:pt x="0" y="8791"/>
                    <a:pt x="9" y="8942"/>
                  </a:cubicBezTo>
                  <a:cubicBezTo>
                    <a:pt x="18" y="9094"/>
                    <a:pt x="143" y="9212"/>
                    <a:pt x="294" y="9212"/>
                  </a:cubicBezTo>
                  <a:cubicBezTo>
                    <a:pt x="295" y="9212"/>
                    <a:pt x="295" y="9212"/>
                    <a:pt x="296" y="9212"/>
                  </a:cubicBezTo>
                  <a:cubicBezTo>
                    <a:pt x="307" y="9212"/>
                    <a:pt x="318" y="9211"/>
                    <a:pt x="329" y="9210"/>
                  </a:cubicBezTo>
                  <a:cubicBezTo>
                    <a:pt x="1460" y="9081"/>
                    <a:pt x="3578" y="8564"/>
                    <a:pt x="5044" y="6551"/>
                  </a:cubicBezTo>
                  <a:cubicBezTo>
                    <a:pt x="7006" y="3857"/>
                    <a:pt x="8983" y="462"/>
                    <a:pt x="9003" y="428"/>
                  </a:cubicBezTo>
                  <a:cubicBezTo>
                    <a:pt x="9080" y="292"/>
                    <a:pt x="9035" y="118"/>
                    <a:pt x="8899" y="40"/>
                  </a:cubicBezTo>
                  <a:cubicBezTo>
                    <a:pt x="8853" y="13"/>
                    <a:pt x="8804" y="1"/>
                    <a:pt x="87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4"/>
            <p:cNvSpPr/>
            <p:nvPr/>
          </p:nvSpPr>
          <p:spPr>
            <a:xfrm>
              <a:off x="3103175" y="1426975"/>
              <a:ext cx="57275" cy="18000"/>
            </a:xfrm>
            <a:custGeom>
              <a:avLst/>
              <a:gdLst/>
              <a:ahLst/>
              <a:cxnLst/>
              <a:rect l="l" t="t" r="r" b="b"/>
              <a:pathLst>
                <a:path w="2291" h="720" extrusionOk="0">
                  <a:moveTo>
                    <a:pt x="1540" y="0"/>
                  </a:moveTo>
                  <a:cubicBezTo>
                    <a:pt x="1092" y="0"/>
                    <a:pt x="654" y="52"/>
                    <a:pt x="234" y="156"/>
                  </a:cubicBezTo>
                  <a:cubicBezTo>
                    <a:pt x="93" y="191"/>
                    <a:pt x="1" y="325"/>
                    <a:pt x="17" y="468"/>
                  </a:cubicBezTo>
                  <a:cubicBezTo>
                    <a:pt x="35" y="612"/>
                    <a:pt x="156" y="719"/>
                    <a:pt x="301" y="719"/>
                  </a:cubicBezTo>
                  <a:cubicBezTo>
                    <a:pt x="325" y="719"/>
                    <a:pt x="348" y="716"/>
                    <a:pt x="371" y="711"/>
                  </a:cubicBezTo>
                  <a:cubicBezTo>
                    <a:pt x="747" y="617"/>
                    <a:pt x="1128" y="570"/>
                    <a:pt x="1524" y="570"/>
                  </a:cubicBezTo>
                  <a:cubicBezTo>
                    <a:pt x="1670" y="570"/>
                    <a:pt x="1819" y="576"/>
                    <a:pt x="1970" y="589"/>
                  </a:cubicBezTo>
                  <a:cubicBezTo>
                    <a:pt x="1977" y="590"/>
                    <a:pt x="1985" y="590"/>
                    <a:pt x="1992" y="590"/>
                  </a:cubicBezTo>
                  <a:cubicBezTo>
                    <a:pt x="2140" y="590"/>
                    <a:pt x="2266" y="477"/>
                    <a:pt x="2277" y="327"/>
                  </a:cubicBezTo>
                  <a:cubicBezTo>
                    <a:pt x="2290" y="169"/>
                    <a:pt x="2173" y="32"/>
                    <a:pt x="2016" y="19"/>
                  </a:cubicBezTo>
                  <a:cubicBezTo>
                    <a:pt x="1856" y="7"/>
                    <a:pt x="1697" y="0"/>
                    <a:pt x="15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4"/>
            <p:cNvSpPr/>
            <p:nvPr/>
          </p:nvSpPr>
          <p:spPr>
            <a:xfrm>
              <a:off x="2799650" y="1449600"/>
              <a:ext cx="276200" cy="165225"/>
            </a:xfrm>
            <a:custGeom>
              <a:avLst/>
              <a:gdLst/>
              <a:ahLst/>
              <a:cxnLst/>
              <a:rect l="l" t="t" r="r" b="b"/>
              <a:pathLst>
                <a:path w="11048" h="6609" extrusionOk="0">
                  <a:moveTo>
                    <a:pt x="10721" y="1"/>
                  </a:moveTo>
                  <a:cubicBezTo>
                    <a:pt x="10667" y="1"/>
                    <a:pt x="10613" y="16"/>
                    <a:pt x="10566" y="47"/>
                  </a:cubicBezTo>
                  <a:cubicBezTo>
                    <a:pt x="9578" y="674"/>
                    <a:pt x="8720" y="1527"/>
                    <a:pt x="7810" y="2429"/>
                  </a:cubicBezTo>
                  <a:cubicBezTo>
                    <a:pt x="7223" y="3013"/>
                    <a:pt x="6617" y="3616"/>
                    <a:pt x="5965" y="4160"/>
                  </a:cubicBezTo>
                  <a:cubicBezTo>
                    <a:pt x="3921" y="5869"/>
                    <a:pt x="1514" y="6034"/>
                    <a:pt x="652" y="6034"/>
                  </a:cubicBezTo>
                  <a:cubicBezTo>
                    <a:pt x="448" y="6034"/>
                    <a:pt x="330" y="6024"/>
                    <a:pt x="325" y="6024"/>
                  </a:cubicBezTo>
                  <a:cubicBezTo>
                    <a:pt x="316" y="6023"/>
                    <a:pt x="307" y="6023"/>
                    <a:pt x="299" y="6023"/>
                  </a:cubicBezTo>
                  <a:cubicBezTo>
                    <a:pt x="153" y="6023"/>
                    <a:pt x="28" y="6134"/>
                    <a:pt x="15" y="6283"/>
                  </a:cubicBezTo>
                  <a:cubicBezTo>
                    <a:pt x="1" y="6440"/>
                    <a:pt x="116" y="6579"/>
                    <a:pt x="274" y="6593"/>
                  </a:cubicBezTo>
                  <a:cubicBezTo>
                    <a:pt x="301" y="6595"/>
                    <a:pt x="453" y="6608"/>
                    <a:pt x="702" y="6608"/>
                  </a:cubicBezTo>
                  <a:cubicBezTo>
                    <a:pt x="1684" y="6608"/>
                    <a:pt x="4164" y="6410"/>
                    <a:pt x="6330" y="4598"/>
                  </a:cubicBezTo>
                  <a:cubicBezTo>
                    <a:pt x="7001" y="4038"/>
                    <a:pt x="7616" y="3426"/>
                    <a:pt x="8212" y="2835"/>
                  </a:cubicBezTo>
                  <a:cubicBezTo>
                    <a:pt x="9099" y="1954"/>
                    <a:pt x="9936" y="1123"/>
                    <a:pt x="10871" y="529"/>
                  </a:cubicBezTo>
                  <a:cubicBezTo>
                    <a:pt x="11006" y="445"/>
                    <a:pt x="11047" y="267"/>
                    <a:pt x="10961" y="133"/>
                  </a:cubicBezTo>
                  <a:cubicBezTo>
                    <a:pt x="10907" y="48"/>
                    <a:pt x="10815" y="1"/>
                    <a:pt x="107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4"/>
            <p:cNvSpPr/>
            <p:nvPr/>
          </p:nvSpPr>
          <p:spPr>
            <a:xfrm>
              <a:off x="3244675" y="1634175"/>
              <a:ext cx="80500" cy="103600"/>
            </a:xfrm>
            <a:custGeom>
              <a:avLst/>
              <a:gdLst/>
              <a:ahLst/>
              <a:cxnLst/>
              <a:rect l="l" t="t" r="r" b="b"/>
              <a:pathLst>
                <a:path w="3220" h="4144" extrusionOk="0">
                  <a:moveTo>
                    <a:pt x="1089" y="1"/>
                  </a:moveTo>
                  <a:cubicBezTo>
                    <a:pt x="640" y="1"/>
                    <a:pt x="289" y="66"/>
                    <a:pt x="257" y="72"/>
                  </a:cubicBezTo>
                  <a:cubicBezTo>
                    <a:pt x="103" y="102"/>
                    <a:pt x="1" y="251"/>
                    <a:pt x="30" y="406"/>
                  </a:cubicBezTo>
                  <a:cubicBezTo>
                    <a:pt x="56" y="543"/>
                    <a:pt x="175" y="638"/>
                    <a:pt x="309" y="638"/>
                  </a:cubicBezTo>
                  <a:cubicBezTo>
                    <a:pt x="327" y="638"/>
                    <a:pt x="345" y="637"/>
                    <a:pt x="364" y="633"/>
                  </a:cubicBezTo>
                  <a:cubicBezTo>
                    <a:pt x="520" y="604"/>
                    <a:pt x="789" y="572"/>
                    <a:pt x="1088" y="572"/>
                  </a:cubicBezTo>
                  <a:cubicBezTo>
                    <a:pt x="1545" y="572"/>
                    <a:pt x="2070" y="647"/>
                    <a:pt x="2356" y="923"/>
                  </a:cubicBezTo>
                  <a:cubicBezTo>
                    <a:pt x="2557" y="1117"/>
                    <a:pt x="2626" y="1399"/>
                    <a:pt x="2567" y="1785"/>
                  </a:cubicBezTo>
                  <a:cubicBezTo>
                    <a:pt x="2310" y="3480"/>
                    <a:pt x="1692" y="3573"/>
                    <a:pt x="1700" y="3573"/>
                  </a:cubicBezTo>
                  <a:cubicBezTo>
                    <a:pt x="1542" y="3574"/>
                    <a:pt x="1415" y="3702"/>
                    <a:pt x="1416" y="3860"/>
                  </a:cubicBezTo>
                  <a:cubicBezTo>
                    <a:pt x="1417" y="4016"/>
                    <a:pt x="1544" y="4143"/>
                    <a:pt x="1701" y="4143"/>
                  </a:cubicBezTo>
                  <a:cubicBezTo>
                    <a:pt x="1702" y="4143"/>
                    <a:pt x="1702" y="4143"/>
                    <a:pt x="1703" y="4143"/>
                  </a:cubicBezTo>
                  <a:lnTo>
                    <a:pt x="1707" y="4143"/>
                  </a:lnTo>
                  <a:cubicBezTo>
                    <a:pt x="1818" y="4141"/>
                    <a:pt x="2798" y="4065"/>
                    <a:pt x="3133" y="1871"/>
                  </a:cubicBezTo>
                  <a:cubicBezTo>
                    <a:pt x="3220" y="1296"/>
                    <a:pt x="3091" y="838"/>
                    <a:pt x="2752" y="511"/>
                  </a:cubicBezTo>
                  <a:cubicBezTo>
                    <a:pt x="2322" y="97"/>
                    <a:pt x="1634" y="1"/>
                    <a:pt x="10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4"/>
            <p:cNvSpPr/>
            <p:nvPr/>
          </p:nvSpPr>
          <p:spPr>
            <a:xfrm>
              <a:off x="2897650" y="1602775"/>
              <a:ext cx="378650" cy="502100"/>
            </a:xfrm>
            <a:custGeom>
              <a:avLst/>
              <a:gdLst/>
              <a:ahLst/>
              <a:cxnLst/>
              <a:rect l="l" t="t" r="r" b="b"/>
              <a:pathLst>
                <a:path w="15146" h="20084" extrusionOk="0">
                  <a:moveTo>
                    <a:pt x="10475" y="0"/>
                  </a:moveTo>
                  <a:cubicBezTo>
                    <a:pt x="9881" y="0"/>
                    <a:pt x="9352" y="179"/>
                    <a:pt x="9005" y="536"/>
                  </a:cubicBezTo>
                  <a:cubicBezTo>
                    <a:pt x="8044" y="1524"/>
                    <a:pt x="6963" y="5520"/>
                    <a:pt x="4138" y="6695"/>
                  </a:cubicBezTo>
                  <a:cubicBezTo>
                    <a:pt x="3332" y="7030"/>
                    <a:pt x="2648" y="7127"/>
                    <a:pt x="2083" y="7127"/>
                  </a:cubicBezTo>
                  <a:cubicBezTo>
                    <a:pt x="1322" y="7127"/>
                    <a:pt x="776" y="6952"/>
                    <a:pt x="435" y="6952"/>
                  </a:cubicBezTo>
                  <a:cubicBezTo>
                    <a:pt x="141" y="6952"/>
                    <a:pt x="1" y="7082"/>
                    <a:pt x="7" y="7566"/>
                  </a:cubicBezTo>
                  <a:cubicBezTo>
                    <a:pt x="28" y="9028"/>
                    <a:pt x="1065" y="13480"/>
                    <a:pt x="2716" y="15324"/>
                  </a:cubicBezTo>
                  <a:cubicBezTo>
                    <a:pt x="4366" y="17169"/>
                    <a:pt x="6513" y="19656"/>
                    <a:pt x="8060" y="19959"/>
                  </a:cubicBezTo>
                  <a:cubicBezTo>
                    <a:pt x="8493" y="20044"/>
                    <a:pt x="8996" y="20083"/>
                    <a:pt x="9499" y="20083"/>
                  </a:cubicBezTo>
                  <a:cubicBezTo>
                    <a:pt x="10791" y="20083"/>
                    <a:pt x="12083" y="19824"/>
                    <a:pt x="12194" y="19414"/>
                  </a:cubicBezTo>
                  <a:cubicBezTo>
                    <a:pt x="12349" y="18843"/>
                    <a:pt x="13746" y="14276"/>
                    <a:pt x="14446" y="12073"/>
                  </a:cubicBezTo>
                  <a:cubicBezTo>
                    <a:pt x="15146" y="9871"/>
                    <a:pt x="14759" y="5490"/>
                    <a:pt x="14759" y="5490"/>
                  </a:cubicBezTo>
                  <a:cubicBezTo>
                    <a:pt x="14759" y="5490"/>
                    <a:pt x="14762" y="5370"/>
                    <a:pt x="14749" y="5161"/>
                  </a:cubicBezTo>
                  <a:cubicBezTo>
                    <a:pt x="14708" y="4517"/>
                    <a:pt x="14509" y="3028"/>
                    <a:pt x="13568" y="1690"/>
                  </a:cubicBezTo>
                  <a:cubicBezTo>
                    <a:pt x="12774" y="560"/>
                    <a:pt x="11524" y="0"/>
                    <a:pt x="104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4"/>
            <p:cNvSpPr/>
            <p:nvPr/>
          </p:nvSpPr>
          <p:spPr>
            <a:xfrm>
              <a:off x="2890600" y="1595625"/>
              <a:ext cx="392400" cy="516300"/>
            </a:xfrm>
            <a:custGeom>
              <a:avLst/>
              <a:gdLst/>
              <a:ahLst/>
              <a:cxnLst/>
              <a:rect l="l" t="t" r="r" b="b"/>
              <a:pathLst>
                <a:path w="15696" h="20652" extrusionOk="0">
                  <a:moveTo>
                    <a:pt x="10760" y="571"/>
                  </a:moveTo>
                  <a:cubicBezTo>
                    <a:pt x="10831" y="571"/>
                    <a:pt x="10904" y="574"/>
                    <a:pt x="10978" y="580"/>
                  </a:cubicBezTo>
                  <a:cubicBezTo>
                    <a:pt x="11986" y="660"/>
                    <a:pt x="12997" y="1257"/>
                    <a:pt x="13617" y="2140"/>
                  </a:cubicBezTo>
                  <a:cubicBezTo>
                    <a:pt x="14528" y="3436"/>
                    <a:pt x="14709" y="4897"/>
                    <a:pt x="14745" y="5466"/>
                  </a:cubicBezTo>
                  <a:cubicBezTo>
                    <a:pt x="14757" y="5653"/>
                    <a:pt x="14755" y="5762"/>
                    <a:pt x="14755" y="5769"/>
                  </a:cubicBezTo>
                  <a:cubicBezTo>
                    <a:pt x="14755" y="5780"/>
                    <a:pt x="14756" y="5791"/>
                    <a:pt x="14756" y="5802"/>
                  </a:cubicBezTo>
                  <a:cubicBezTo>
                    <a:pt x="14760" y="5844"/>
                    <a:pt x="15130" y="10148"/>
                    <a:pt x="14456" y="12272"/>
                  </a:cubicBezTo>
                  <a:cubicBezTo>
                    <a:pt x="13754" y="14480"/>
                    <a:pt x="12357" y="19047"/>
                    <a:pt x="12202" y="19618"/>
                  </a:cubicBezTo>
                  <a:cubicBezTo>
                    <a:pt x="12085" y="19838"/>
                    <a:pt x="10975" y="20086"/>
                    <a:pt x="9764" y="20086"/>
                  </a:cubicBezTo>
                  <a:cubicBezTo>
                    <a:pt x="9307" y="20086"/>
                    <a:pt x="8834" y="20051"/>
                    <a:pt x="8396" y="19965"/>
                  </a:cubicBezTo>
                  <a:cubicBezTo>
                    <a:pt x="7028" y="19697"/>
                    <a:pt x="5063" y="17496"/>
                    <a:pt x="3485" y="15727"/>
                  </a:cubicBezTo>
                  <a:lnTo>
                    <a:pt x="3211" y="15420"/>
                  </a:lnTo>
                  <a:cubicBezTo>
                    <a:pt x="1611" y="13632"/>
                    <a:pt x="595" y="9284"/>
                    <a:pt x="574" y="7848"/>
                  </a:cubicBezTo>
                  <a:cubicBezTo>
                    <a:pt x="571" y="7589"/>
                    <a:pt x="617" y="7537"/>
                    <a:pt x="617" y="7537"/>
                  </a:cubicBezTo>
                  <a:cubicBezTo>
                    <a:pt x="632" y="7527"/>
                    <a:pt x="664" y="7523"/>
                    <a:pt x="705" y="7523"/>
                  </a:cubicBezTo>
                  <a:cubicBezTo>
                    <a:pt x="823" y="7523"/>
                    <a:pt x="1022" y="7556"/>
                    <a:pt x="1180" y="7581"/>
                  </a:cubicBezTo>
                  <a:cubicBezTo>
                    <a:pt x="1484" y="7632"/>
                    <a:pt x="1880" y="7697"/>
                    <a:pt x="2361" y="7697"/>
                  </a:cubicBezTo>
                  <a:cubicBezTo>
                    <a:pt x="2957" y="7697"/>
                    <a:pt x="3683" y="7597"/>
                    <a:pt x="4529" y="7245"/>
                  </a:cubicBezTo>
                  <a:cubicBezTo>
                    <a:pt x="6574" y="6393"/>
                    <a:pt x="7723" y="4181"/>
                    <a:pt x="8563" y="2566"/>
                  </a:cubicBezTo>
                  <a:cubicBezTo>
                    <a:pt x="8917" y="1885"/>
                    <a:pt x="9222" y="1298"/>
                    <a:pt x="9491" y="1021"/>
                  </a:cubicBezTo>
                  <a:cubicBezTo>
                    <a:pt x="9773" y="730"/>
                    <a:pt x="10228" y="571"/>
                    <a:pt x="10760" y="571"/>
                  </a:cubicBezTo>
                  <a:close/>
                  <a:moveTo>
                    <a:pt x="10755" y="0"/>
                  </a:moveTo>
                  <a:cubicBezTo>
                    <a:pt x="10069" y="0"/>
                    <a:pt x="9471" y="222"/>
                    <a:pt x="9081" y="622"/>
                  </a:cubicBezTo>
                  <a:cubicBezTo>
                    <a:pt x="8754" y="959"/>
                    <a:pt x="8446" y="1552"/>
                    <a:pt x="8056" y="2303"/>
                  </a:cubicBezTo>
                  <a:cubicBezTo>
                    <a:pt x="7258" y="3840"/>
                    <a:pt x="6163" y="5946"/>
                    <a:pt x="4309" y="6718"/>
                  </a:cubicBezTo>
                  <a:cubicBezTo>
                    <a:pt x="3547" y="7035"/>
                    <a:pt x="2901" y="7127"/>
                    <a:pt x="2365" y="7127"/>
                  </a:cubicBezTo>
                  <a:cubicBezTo>
                    <a:pt x="1930" y="7127"/>
                    <a:pt x="1567" y="7067"/>
                    <a:pt x="1272" y="7018"/>
                  </a:cubicBezTo>
                  <a:cubicBezTo>
                    <a:pt x="1066" y="6984"/>
                    <a:pt x="881" y="6953"/>
                    <a:pt x="716" y="6953"/>
                  </a:cubicBezTo>
                  <a:cubicBezTo>
                    <a:pt x="533" y="6953"/>
                    <a:pt x="376" y="6991"/>
                    <a:pt x="245" y="7104"/>
                  </a:cubicBezTo>
                  <a:cubicBezTo>
                    <a:pt x="24" y="7293"/>
                    <a:pt x="0" y="7605"/>
                    <a:pt x="4" y="7855"/>
                  </a:cubicBezTo>
                  <a:cubicBezTo>
                    <a:pt x="24" y="9282"/>
                    <a:pt x="1023" y="13831"/>
                    <a:pt x="2784" y="15800"/>
                  </a:cubicBezTo>
                  <a:lnTo>
                    <a:pt x="3058" y="16107"/>
                  </a:lnTo>
                  <a:cubicBezTo>
                    <a:pt x="4693" y="17940"/>
                    <a:pt x="6730" y="20220"/>
                    <a:pt x="8286" y="20526"/>
                  </a:cubicBezTo>
                  <a:cubicBezTo>
                    <a:pt x="8700" y="20606"/>
                    <a:pt x="9241" y="20652"/>
                    <a:pt x="9804" y="20652"/>
                  </a:cubicBezTo>
                  <a:cubicBezTo>
                    <a:pt x="11133" y="20652"/>
                    <a:pt x="12582" y="20401"/>
                    <a:pt x="12751" y="19775"/>
                  </a:cubicBezTo>
                  <a:cubicBezTo>
                    <a:pt x="12907" y="19201"/>
                    <a:pt x="14299" y="14650"/>
                    <a:pt x="15000" y="12445"/>
                  </a:cubicBezTo>
                  <a:cubicBezTo>
                    <a:pt x="15695" y="10257"/>
                    <a:pt x="15355" y="6096"/>
                    <a:pt x="15327" y="5766"/>
                  </a:cubicBezTo>
                  <a:cubicBezTo>
                    <a:pt x="15327" y="5723"/>
                    <a:pt x="15327" y="5607"/>
                    <a:pt x="15316" y="5430"/>
                  </a:cubicBezTo>
                  <a:cubicBezTo>
                    <a:pt x="15277" y="4813"/>
                    <a:pt x="15078" y="3227"/>
                    <a:pt x="14084" y="1812"/>
                  </a:cubicBezTo>
                  <a:cubicBezTo>
                    <a:pt x="13358" y="779"/>
                    <a:pt x="12214" y="106"/>
                    <a:pt x="11024" y="11"/>
                  </a:cubicBezTo>
                  <a:cubicBezTo>
                    <a:pt x="10933" y="4"/>
                    <a:pt x="10843" y="0"/>
                    <a:pt x="10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4"/>
            <p:cNvSpPr/>
            <p:nvPr/>
          </p:nvSpPr>
          <p:spPr>
            <a:xfrm>
              <a:off x="2846550" y="1751450"/>
              <a:ext cx="86900" cy="128525"/>
            </a:xfrm>
            <a:custGeom>
              <a:avLst/>
              <a:gdLst/>
              <a:ahLst/>
              <a:cxnLst/>
              <a:rect l="l" t="t" r="r" b="b"/>
              <a:pathLst>
                <a:path w="3476" h="5141" extrusionOk="0">
                  <a:moveTo>
                    <a:pt x="1481" y="1"/>
                  </a:moveTo>
                  <a:cubicBezTo>
                    <a:pt x="1448" y="1"/>
                    <a:pt x="1413" y="2"/>
                    <a:pt x="1379" y="5"/>
                  </a:cubicBezTo>
                  <a:cubicBezTo>
                    <a:pt x="0" y="105"/>
                    <a:pt x="117" y="2702"/>
                    <a:pt x="1034" y="4313"/>
                  </a:cubicBezTo>
                  <a:cubicBezTo>
                    <a:pt x="1394" y="4948"/>
                    <a:pt x="1850" y="5140"/>
                    <a:pt x="2269" y="5140"/>
                  </a:cubicBezTo>
                  <a:cubicBezTo>
                    <a:pt x="2915" y="5140"/>
                    <a:pt x="3476" y="4685"/>
                    <a:pt x="3476" y="4685"/>
                  </a:cubicBezTo>
                  <a:lnTo>
                    <a:pt x="2948" y="1849"/>
                  </a:lnTo>
                  <a:cubicBezTo>
                    <a:pt x="2948" y="1849"/>
                    <a:pt x="2768" y="1"/>
                    <a:pt x="14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44"/>
            <p:cNvSpPr/>
            <p:nvPr/>
          </p:nvSpPr>
          <p:spPr>
            <a:xfrm>
              <a:off x="2842525" y="1744325"/>
              <a:ext cx="98950" cy="142800"/>
            </a:xfrm>
            <a:custGeom>
              <a:avLst/>
              <a:gdLst/>
              <a:ahLst/>
              <a:cxnLst/>
              <a:rect l="l" t="t" r="r" b="b"/>
              <a:pathLst>
                <a:path w="3958" h="5712" extrusionOk="0">
                  <a:moveTo>
                    <a:pt x="1643" y="0"/>
                  </a:moveTo>
                  <a:cubicBezTo>
                    <a:pt x="1602" y="0"/>
                    <a:pt x="1561" y="2"/>
                    <a:pt x="1519" y="5"/>
                  </a:cubicBezTo>
                  <a:cubicBezTo>
                    <a:pt x="1072" y="37"/>
                    <a:pt x="718" y="278"/>
                    <a:pt x="492" y="700"/>
                  </a:cubicBezTo>
                  <a:cubicBezTo>
                    <a:pt x="0" y="1621"/>
                    <a:pt x="203" y="3434"/>
                    <a:pt x="947" y="4739"/>
                  </a:cubicBezTo>
                  <a:cubicBezTo>
                    <a:pt x="1250" y="5274"/>
                    <a:pt x="1653" y="5593"/>
                    <a:pt x="2140" y="5684"/>
                  </a:cubicBezTo>
                  <a:cubicBezTo>
                    <a:pt x="2235" y="5701"/>
                    <a:pt x="2332" y="5711"/>
                    <a:pt x="2429" y="5711"/>
                  </a:cubicBezTo>
                  <a:cubicBezTo>
                    <a:pt x="3168" y="5711"/>
                    <a:pt x="3788" y="5215"/>
                    <a:pt x="3816" y="5191"/>
                  </a:cubicBezTo>
                  <a:cubicBezTo>
                    <a:pt x="3939" y="5091"/>
                    <a:pt x="3957" y="4912"/>
                    <a:pt x="3857" y="4789"/>
                  </a:cubicBezTo>
                  <a:cubicBezTo>
                    <a:pt x="3801" y="4720"/>
                    <a:pt x="3719" y="4683"/>
                    <a:pt x="3636" y="4683"/>
                  </a:cubicBezTo>
                  <a:cubicBezTo>
                    <a:pt x="3573" y="4683"/>
                    <a:pt x="3509" y="4705"/>
                    <a:pt x="3456" y="4748"/>
                  </a:cubicBezTo>
                  <a:cubicBezTo>
                    <a:pt x="3450" y="4752"/>
                    <a:pt x="2959" y="5140"/>
                    <a:pt x="2431" y="5140"/>
                  </a:cubicBezTo>
                  <a:cubicBezTo>
                    <a:pt x="2369" y="5140"/>
                    <a:pt x="2307" y="5135"/>
                    <a:pt x="2245" y="5123"/>
                  </a:cubicBezTo>
                  <a:cubicBezTo>
                    <a:pt x="1930" y="5063"/>
                    <a:pt x="1660" y="4839"/>
                    <a:pt x="1443" y="4457"/>
                  </a:cubicBezTo>
                  <a:cubicBezTo>
                    <a:pt x="797" y="3320"/>
                    <a:pt x="592" y="1723"/>
                    <a:pt x="995" y="968"/>
                  </a:cubicBezTo>
                  <a:cubicBezTo>
                    <a:pt x="1127" y="721"/>
                    <a:pt x="1312" y="592"/>
                    <a:pt x="1560" y="573"/>
                  </a:cubicBezTo>
                  <a:cubicBezTo>
                    <a:pt x="1585" y="572"/>
                    <a:pt x="1610" y="571"/>
                    <a:pt x="1634" y="571"/>
                  </a:cubicBezTo>
                  <a:cubicBezTo>
                    <a:pt x="2648" y="571"/>
                    <a:pt x="2818" y="2097"/>
                    <a:pt x="2825" y="2163"/>
                  </a:cubicBezTo>
                  <a:cubicBezTo>
                    <a:pt x="2840" y="2308"/>
                    <a:pt x="2964" y="2422"/>
                    <a:pt x="3102" y="2422"/>
                  </a:cubicBezTo>
                  <a:cubicBezTo>
                    <a:pt x="3114" y="2422"/>
                    <a:pt x="3125" y="2421"/>
                    <a:pt x="3137" y="2419"/>
                  </a:cubicBezTo>
                  <a:cubicBezTo>
                    <a:pt x="3293" y="2403"/>
                    <a:pt x="3408" y="2264"/>
                    <a:pt x="3393" y="2107"/>
                  </a:cubicBezTo>
                  <a:cubicBezTo>
                    <a:pt x="3320" y="1363"/>
                    <a:pt x="2861" y="0"/>
                    <a:pt x="16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44"/>
            <p:cNvSpPr/>
            <p:nvPr/>
          </p:nvSpPr>
          <p:spPr>
            <a:xfrm>
              <a:off x="3032800" y="1764550"/>
              <a:ext cx="87950" cy="34525"/>
            </a:xfrm>
            <a:custGeom>
              <a:avLst/>
              <a:gdLst/>
              <a:ahLst/>
              <a:cxnLst/>
              <a:rect l="l" t="t" r="r" b="b"/>
              <a:pathLst>
                <a:path w="3518" h="1381" extrusionOk="0">
                  <a:moveTo>
                    <a:pt x="2224" y="0"/>
                  </a:moveTo>
                  <a:cubicBezTo>
                    <a:pt x="1537" y="0"/>
                    <a:pt x="672" y="175"/>
                    <a:pt x="135" y="930"/>
                  </a:cubicBezTo>
                  <a:cubicBezTo>
                    <a:pt x="0" y="1118"/>
                    <a:pt x="135" y="1380"/>
                    <a:pt x="368" y="1381"/>
                  </a:cubicBezTo>
                  <a:cubicBezTo>
                    <a:pt x="460" y="1381"/>
                    <a:pt x="546" y="1336"/>
                    <a:pt x="600" y="1260"/>
                  </a:cubicBezTo>
                  <a:cubicBezTo>
                    <a:pt x="996" y="705"/>
                    <a:pt x="1673" y="573"/>
                    <a:pt x="2227" y="573"/>
                  </a:cubicBezTo>
                  <a:cubicBezTo>
                    <a:pt x="2721" y="573"/>
                    <a:pt x="3116" y="678"/>
                    <a:pt x="3125" y="681"/>
                  </a:cubicBezTo>
                  <a:cubicBezTo>
                    <a:pt x="3150" y="688"/>
                    <a:pt x="3175" y="691"/>
                    <a:pt x="3200" y="691"/>
                  </a:cubicBezTo>
                  <a:cubicBezTo>
                    <a:pt x="3325" y="691"/>
                    <a:pt x="3440" y="608"/>
                    <a:pt x="3476" y="481"/>
                  </a:cubicBezTo>
                  <a:cubicBezTo>
                    <a:pt x="3517" y="329"/>
                    <a:pt x="3428" y="172"/>
                    <a:pt x="3277" y="130"/>
                  </a:cubicBezTo>
                  <a:cubicBezTo>
                    <a:pt x="3237" y="119"/>
                    <a:pt x="2791" y="0"/>
                    <a:pt x="2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4"/>
            <p:cNvSpPr/>
            <p:nvPr/>
          </p:nvSpPr>
          <p:spPr>
            <a:xfrm>
              <a:off x="3187850" y="1758975"/>
              <a:ext cx="61125" cy="23950"/>
            </a:xfrm>
            <a:custGeom>
              <a:avLst/>
              <a:gdLst/>
              <a:ahLst/>
              <a:cxnLst/>
              <a:rect l="l" t="t" r="r" b="b"/>
              <a:pathLst>
                <a:path w="2445" h="958" extrusionOk="0">
                  <a:moveTo>
                    <a:pt x="1237" y="1"/>
                  </a:moveTo>
                  <a:cubicBezTo>
                    <a:pt x="602" y="1"/>
                    <a:pt x="0" y="423"/>
                    <a:pt x="0" y="423"/>
                  </a:cubicBezTo>
                  <a:lnTo>
                    <a:pt x="2444" y="957"/>
                  </a:lnTo>
                  <a:cubicBezTo>
                    <a:pt x="2163" y="217"/>
                    <a:pt x="1691" y="1"/>
                    <a:pt x="12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4"/>
            <p:cNvSpPr/>
            <p:nvPr/>
          </p:nvSpPr>
          <p:spPr>
            <a:xfrm>
              <a:off x="3179725" y="1751850"/>
              <a:ext cx="77700" cy="38200"/>
            </a:xfrm>
            <a:custGeom>
              <a:avLst/>
              <a:gdLst/>
              <a:ahLst/>
              <a:cxnLst/>
              <a:rect l="l" t="t" r="r" b="b"/>
              <a:pathLst>
                <a:path w="3108" h="1528" extrusionOk="0">
                  <a:moveTo>
                    <a:pt x="1565" y="0"/>
                  </a:moveTo>
                  <a:cubicBezTo>
                    <a:pt x="846" y="0"/>
                    <a:pt x="194" y="452"/>
                    <a:pt x="161" y="474"/>
                  </a:cubicBezTo>
                  <a:cubicBezTo>
                    <a:pt x="32" y="566"/>
                    <a:pt x="0" y="743"/>
                    <a:pt x="92" y="872"/>
                  </a:cubicBezTo>
                  <a:cubicBezTo>
                    <a:pt x="147" y="952"/>
                    <a:pt x="235" y="994"/>
                    <a:pt x="325" y="994"/>
                  </a:cubicBezTo>
                  <a:cubicBezTo>
                    <a:pt x="382" y="994"/>
                    <a:pt x="439" y="977"/>
                    <a:pt x="488" y="942"/>
                  </a:cubicBezTo>
                  <a:cubicBezTo>
                    <a:pt x="495" y="938"/>
                    <a:pt x="1030" y="570"/>
                    <a:pt x="1559" y="570"/>
                  </a:cubicBezTo>
                  <a:cubicBezTo>
                    <a:pt x="1655" y="570"/>
                    <a:pt x="1751" y="583"/>
                    <a:pt x="1844" y="611"/>
                  </a:cubicBezTo>
                  <a:cubicBezTo>
                    <a:pt x="2130" y="700"/>
                    <a:pt x="2352" y="946"/>
                    <a:pt x="2503" y="1344"/>
                  </a:cubicBezTo>
                  <a:cubicBezTo>
                    <a:pt x="2544" y="1455"/>
                    <a:pt x="2651" y="1528"/>
                    <a:pt x="2769" y="1528"/>
                  </a:cubicBezTo>
                  <a:cubicBezTo>
                    <a:pt x="2969" y="1528"/>
                    <a:pt x="3107" y="1328"/>
                    <a:pt x="3036" y="1141"/>
                  </a:cubicBezTo>
                  <a:cubicBezTo>
                    <a:pt x="2819" y="569"/>
                    <a:pt x="2474" y="207"/>
                    <a:pt x="2010" y="65"/>
                  </a:cubicBezTo>
                  <a:cubicBezTo>
                    <a:pt x="1862" y="19"/>
                    <a:pt x="1712" y="0"/>
                    <a:pt x="1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4"/>
            <p:cNvSpPr/>
            <p:nvPr/>
          </p:nvSpPr>
          <p:spPr>
            <a:xfrm>
              <a:off x="3116850" y="1799100"/>
              <a:ext cx="77675" cy="133375"/>
            </a:xfrm>
            <a:custGeom>
              <a:avLst/>
              <a:gdLst/>
              <a:ahLst/>
              <a:cxnLst/>
              <a:rect l="l" t="t" r="r" b="b"/>
              <a:pathLst>
                <a:path w="3107" h="5335" extrusionOk="0">
                  <a:moveTo>
                    <a:pt x="2448" y="0"/>
                  </a:moveTo>
                  <a:cubicBezTo>
                    <a:pt x="2440" y="0"/>
                    <a:pt x="2433" y="1"/>
                    <a:pt x="2426" y="1"/>
                  </a:cubicBezTo>
                  <a:cubicBezTo>
                    <a:pt x="2270" y="17"/>
                    <a:pt x="2154" y="157"/>
                    <a:pt x="2171" y="314"/>
                  </a:cubicBezTo>
                  <a:cubicBezTo>
                    <a:pt x="2349" y="2111"/>
                    <a:pt x="2487" y="4134"/>
                    <a:pt x="2411" y="4402"/>
                  </a:cubicBezTo>
                  <a:cubicBezTo>
                    <a:pt x="2391" y="4444"/>
                    <a:pt x="2225" y="4589"/>
                    <a:pt x="1865" y="4687"/>
                  </a:cubicBezTo>
                  <a:cubicBezTo>
                    <a:pt x="1696" y="4733"/>
                    <a:pt x="1497" y="4763"/>
                    <a:pt x="1293" y="4763"/>
                  </a:cubicBezTo>
                  <a:cubicBezTo>
                    <a:pt x="1010" y="4763"/>
                    <a:pt x="718" y="4704"/>
                    <a:pt x="486" y="4546"/>
                  </a:cubicBezTo>
                  <a:cubicBezTo>
                    <a:pt x="437" y="4513"/>
                    <a:pt x="381" y="4497"/>
                    <a:pt x="326" y="4497"/>
                  </a:cubicBezTo>
                  <a:cubicBezTo>
                    <a:pt x="234" y="4497"/>
                    <a:pt x="145" y="4541"/>
                    <a:pt x="90" y="4622"/>
                  </a:cubicBezTo>
                  <a:cubicBezTo>
                    <a:pt x="1" y="4753"/>
                    <a:pt x="34" y="4930"/>
                    <a:pt x="165" y="5018"/>
                  </a:cubicBezTo>
                  <a:cubicBezTo>
                    <a:pt x="503" y="5249"/>
                    <a:pt x="906" y="5335"/>
                    <a:pt x="1293" y="5335"/>
                  </a:cubicBezTo>
                  <a:cubicBezTo>
                    <a:pt x="1572" y="5333"/>
                    <a:pt x="1847" y="5291"/>
                    <a:pt x="2112" y="5210"/>
                  </a:cubicBezTo>
                  <a:cubicBezTo>
                    <a:pt x="2317" y="5145"/>
                    <a:pt x="2810" y="4957"/>
                    <a:pt x="2944" y="4607"/>
                  </a:cubicBezTo>
                  <a:cubicBezTo>
                    <a:pt x="3107" y="4182"/>
                    <a:pt x="2854" y="1424"/>
                    <a:pt x="2739" y="258"/>
                  </a:cubicBezTo>
                  <a:cubicBezTo>
                    <a:pt x="2725" y="107"/>
                    <a:pt x="2596" y="0"/>
                    <a:pt x="2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44"/>
            <p:cNvSpPr/>
            <p:nvPr/>
          </p:nvSpPr>
          <p:spPr>
            <a:xfrm>
              <a:off x="3025700" y="1924975"/>
              <a:ext cx="93100" cy="55850"/>
            </a:xfrm>
            <a:custGeom>
              <a:avLst/>
              <a:gdLst/>
              <a:ahLst/>
              <a:cxnLst/>
              <a:rect l="l" t="t" r="r" b="b"/>
              <a:pathLst>
                <a:path w="3724" h="2234" extrusionOk="0">
                  <a:moveTo>
                    <a:pt x="324" y="0"/>
                  </a:moveTo>
                  <a:cubicBezTo>
                    <a:pt x="287" y="0"/>
                    <a:pt x="250" y="7"/>
                    <a:pt x="214" y="22"/>
                  </a:cubicBezTo>
                  <a:cubicBezTo>
                    <a:pt x="68" y="83"/>
                    <a:pt x="0" y="251"/>
                    <a:pt x="61" y="396"/>
                  </a:cubicBezTo>
                  <a:cubicBezTo>
                    <a:pt x="92" y="469"/>
                    <a:pt x="835" y="2184"/>
                    <a:pt x="3428" y="2234"/>
                  </a:cubicBezTo>
                  <a:lnTo>
                    <a:pt x="3434" y="2234"/>
                  </a:lnTo>
                  <a:lnTo>
                    <a:pt x="3434" y="2233"/>
                  </a:lnTo>
                  <a:cubicBezTo>
                    <a:pt x="3435" y="2233"/>
                    <a:pt x="3436" y="2233"/>
                    <a:pt x="3438" y="2233"/>
                  </a:cubicBezTo>
                  <a:cubicBezTo>
                    <a:pt x="3593" y="2233"/>
                    <a:pt x="3721" y="2107"/>
                    <a:pt x="3722" y="1951"/>
                  </a:cubicBezTo>
                  <a:cubicBezTo>
                    <a:pt x="3724" y="1793"/>
                    <a:pt x="3597" y="1664"/>
                    <a:pt x="3439" y="1662"/>
                  </a:cubicBezTo>
                  <a:cubicBezTo>
                    <a:pt x="1235" y="1619"/>
                    <a:pt x="614" y="235"/>
                    <a:pt x="588" y="175"/>
                  </a:cubicBezTo>
                  <a:cubicBezTo>
                    <a:pt x="542" y="66"/>
                    <a:pt x="436" y="0"/>
                    <a:pt x="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44"/>
            <p:cNvSpPr/>
            <p:nvPr/>
          </p:nvSpPr>
          <p:spPr>
            <a:xfrm>
              <a:off x="3076900" y="1811525"/>
              <a:ext cx="24725" cy="44725"/>
            </a:xfrm>
            <a:custGeom>
              <a:avLst/>
              <a:gdLst/>
              <a:ahLst/>
              <a:cxnLst/>
              <a:rect l="l" t="t" r="r" b="b"/>
              <a:pathLst>
                <a:path w="989" h="1789" extrusionOk="0">
                  <a:moveTo>
                    <a:pt x="486" y="1"/>
                  </a:moveTo>
                  <a:cubicBezTo>
                    <a:pt x="484" y="1"/>
                    <a:pt x="483" y="1"/>
                    <a:pt x="482" y="1"/>
                  </a:cubicBezTo>
                  <a:cubicBezTo>
                    <a:pt x="214" y="5"/>
                    <a:pt x="1" y="409"/>
                    <a:pt x="8" y="901"/>
                  </a:cubicBezTo>
                  <a:cubicBezTo>
                    <a:pt x="15" y="1393"/>
                    <a:pt x="237" y="1788"/>
                    <a:pt x="504" y="1788"/>
                  </a:cubicBezTo>
                  <a:cubicBezTo>
                    <a:pt x="505" y="1788"/>
                    <a:pt x="506" y="1788"/>
                    <a:pt x="507" y="1788"/>
                  </a:cubicBezTo>
                  <a:cubicBezTo>
                    <a:pt x="777" y="1784"/>
                    <a:pt x="989" y="1382"/>
                    <a:pt x="982" y="888"/>
                  </a:cubicBezTo>
                  <a:cubicBezTo>
                    <a:pt x="976" y="396"/>
                    <a:pt x="754" y="1"/>
                    <a:pt x="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44"/>
            <p:cNvSpPr/>
            <p:nvPr/>
          </p:nvSpPr>
          <p:spPr>
            <a:xfrm>
              <a:off x="3192500" y="1801800"/>
              <a:ext cx="24725" cy="44675"/>
            </a:xfrm>
            <a:custGeom>
              <a:avLst/>
              <a:gdLst/>
              <a:ahLst/>
              <a:cxnLst/>
              <a:rect l="l" t="t" r="r" b="b"/>
              <a:pathLst>
                <a:path w="989" h="1787" extrusionOk="0">
                  <a:moveTo>
                    <a:pt x="485" y="1"/>
                  </a:moveTo>
                  <a:cubicBezTo>
                    <a:pt x="484" y="1"/>
                    <a:pt x="483" y="1"/>
                    <a:pt x="482" y="1"/>
                  </a:cubicBezTo>
                  <a:cubicBezTo>
                    <a:pt x="213" y="4"/>
                    <a:pt x="0" y="407"/>
                    <a:pt x="8" y="901"/>
                  </a:cubicBezTo>
                  <a:cubicBezTo>
                    <a:pt x="14" y="1391"/>
                    <a:pt x="236" y="1787"/>
                    <a:pt x="504" y="1787"/>
                  </a:cubicBezTo>
                  <a:cubicBezTo>
                    <a:pt x="505" y="1787"/>
                    <a:pt x="506" y="1787"/>
                    <a:pt x="507" y="1787"/>
                  </a:cubicBezTo>
                  <a:cubicBezTo>
                    <a:pt x="776" y="1782"/>
                    <a:pt x="988" y="1380"/>
                    <a:pt x="982" y="887"/>
                  </a:cubicBezTo>
                  <a:cubicBezTo>
                    <a:pt x="975" y="395"/>
                    <a:pt x="753" y="1"/>
                    <a:pt x="4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4"/>
            <p:cNvSpPr/>
            <p:nvPr/>
          </p:nvSpPr>
          <p:spPr>
            <a:xfrm>
              <a:off x="2414750" y="2210175"/>
              <a:ext cx="329675" cy="774400"/>
            </a:xfrm>
            <a:custGeom>
              <a:avLst/>
              <a:gdLst/>
              <a:ahLst/>
              <a:cxnLst/>
              <a:rect l="l" t="t" r="r" b="b"/>
              <a:pathLst>
                <a:path w="13187" h="30976" extrusionOk="0">
                  <a:moveTo>
                    <a:pt x="5390" y="1"/>
                  </a:moveTo>
                  <a:cubicBezTo>
                    <a:pt x="4830" y="1"/>
                    <a:pt x="4198" y="164"/>
                    <a:pt x="3571" y="661"/>
                  </a:cubicBezTo>
                  <a:cubicBezTo>
                    <a:pt x="1736" y="2114"/>
                    <a:pt x="753" y="23542"/>
                    <a:pt x="507" y="26400"/>
                  </a:cubicBezTo>
                  <a:cubicBezTo>
                    <a:pt x="263" y="29258"/>
                    <a:pt x="1" y="30976"/>
                    <a:pt x="1" y="30976"/>
                  </a:cubicBezTo>
                  <a:lnTo>
                    <a:pt x="10809" y="27968"/>
                  </a:lnTo>
                  <a:lnTo>
                    <a:pt x="11617" y="24530"/>
                  </a:lnTo>
                  <a:cubicBezTo>
                    <a:pt x="11617" y="24530"/>
                    <a:pt x="13187" y="24507"/>
                    <a:pt x="13028" y="23368"/>
                  </a:cubicBezTo>
                  <a:cubicBezTo>
                    <a:pt x="12869" y="22229"/>
                    <a:pt x="12769" y="15234"/>
                    <a:pt x="12736" y="12808"/>
                  </a:cubicBezTo>
                  <a:cubicBezTo>
                    <a:pt x="12703" y="10381"/>
                    <a:pt x="9210" y="5721"/>
                    <a:pt x="9210" y="5721"/>
                  </a:cubicBezTo>
                  <a:lnTo>
                    <a:pt x="7282" y="608"/>
                  </a:lnTo>
                  <a:cubicBezTo>
                    <a:pt x="7282" y="608"/>
                    <a:pt x="6470" y="1"/>
                    <a:pt x="539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4"/>
            <p:cNvSpPr/>
            <p:nvPr/>
          </p:nvSpPr>
          <p:spPr>
            <a:xfrm>
              <a:off x="2407050" y="2203175"/>
              <a:ext cx="341725" cy="788525"/>
            </a:xfrm>
            <a:custGeom>
              <a:avLst/>
              <a:gdLst/>
              <a:ahLst/>
              <a:cxnLst/>
              <a:rect l="l" t="t" r="r" b="b"/>
              <a:pathLst>
                <a:path w="13669" h="31541" extrusionOk="0">
                  <a:moveTo>
                    <a:pt x="5685" y="1"/>
                  </a:moveTo>
                  <a:cubicBezTo>
                    <a:pt x="5073" y="1"/>
                    <a:pt x="4384" y="178"/>
                    <a:pt x="3703" y="717"/>
                  </a:cubicBezTo>
                  <a:cubicBezTo>
                    <a:pt x="2267" y="1853"/>
                    <a:pt x="1418" y="12534"/>
                    <a:pt x="713" y="23908"/>
                  </a:cubicBezTo>
                  <a:cubicBezTo>
                    <a:pt x="632" y="25213"/>
                    <a:pt x="572" y="26187"/>
                    <a:pt x="531" y="26656"/>
                  </a:cubicBezTo>
                  <a:cubicBezTo>
                    <a:pt x="290" y="29471"/>
                    <a:pt x="29" y="31196"/>
                    <a:pt x="27" y="31214"/>
                  </a:cubicBezTo>
                  <a:cubicBezTo>
                    <a:pt x="1" y="31385"/>
                    <a:pt x="135" y="31541"/>
                    <a:pt x="310" y="31541"/>
                  </a:cubicBezTo>
                  <a:cubicBezTo>
                    <a:pt x="335" y="31541"/>
                    <a:pt x="361" y="31538"/>
                    <a:pt x="386" y="31530"/>
                  </a:cubicBezTo>
                  <a:lnTo>
                    <a:pt x="11193" y="28523"/>
                  </a:lnTo>
                  <a:cubicBezTo>
                    <a:pt x="11293" y="28495"/>
                    <a:pt x="11370" y="28414"/>
                    <a:pt x="11394" y="28313"/>
                  </a:cubicBezTo>
                  <a:lnTo>
                    <a:pt x="12154" y="25079"/>
                  </a:lnTo>
                  <a:cubicBezTo>
                    <a:pt x="12472" y="25043"/>
                    <a:pt x="13035" y="24922"/>
                    <a:pt x="13371" y="24531"/>
                  </a:cubicBezTo>
                  <a:cubicBezTo>
                    <a:pt x="13583" y="24284"/>
                    <a:pt x="13668" y="23966"/>
                    <a:pt x="13618" y="23609"/>
                  </a:cubicBezTo>
                  <a:cubicBezTo>
                    <a:pt x="13462" y="22488"/>
                    <a:pt x="13362" y="15415"/>
                    <a:pt x="13329" y="13084"/>
                  </a:cubicBezTo>
                  <a:cubicBezTo>
                    <a:pt x="13295" y="10593"/>
                    <a:pt x="9892" y="6022"/>
                    <a:pt x="9746" y="5829"/>
                  </a:cubicBezTo>
                  <a:cubicBezTo>
                    <a:pt x="9690" y="5754"/>
                    <a:pt x="9604" y="5714"/>
                    <a:pt x="9517" y="5714"/>
                  </a:cubicBezTo>
                  <a:cubicBezTo>
                    <a:pt x="9458" y="5714"/>
                    <a:pt x="9398" y="5733"/>
                    <a:pt x="9347" y="5771"/>
                  </a:cubicBezTo>
                  <a:cubicBezTo>
                    <a:pt x="9220" y="5866"/>
                    <a:pt x="9195" y="6045"/>
                    <a:pt x="9289" y="6171"/>
                  </a:cubicBezTo>
                  <a:cubicBezTo>
                    <a:pt x="9324" y="6217"/>
                    <a:pt x="12726" y="10786"/>
                    <a:pt x="12759" y="13100"/>
                  </a:cubicBezTo>
                  <a:cubicBezTo>
                    <a:pt x="12816" y="17148"/>
                    <a:pt x="12909" y="22651"/>
                    <a:pt x="13053" y="23687"/>
                  </a:cubicBezTo>
                  <a:cubicBezTo>
                    <a:pt x="13080" y="23882"/>
                    <a:pt x="13042" y="24036"/>
                    <a:pt x="12938" y="24158"/>
                  </a:cubicBezTo>
                  <a:cubicBezTo>
                    <a:pt x="12691" y="24448"/>
                    <a:pt x="12119" y="24521"/>
                    <a:pt x="11920" y="24524"/>
                  </a:cubicBezTo>
                  <a:cubicBezTo>
                    <a:pt x="11789" y="24527"/>
                    <a:pt x="11677" y="24617"/>
                    <a:pt x="11646" y="24745"/>
                  </a:cubicBezTo>
                  <a:lnTo>
                    <a:pt x="10877" y="28018"/>
                  </a:lnTo>
                  <a:lnTo>
                    <a:pt x="653" y="30863"/>
                  </a:lnTo>
                  <a:cubicBezTo>
                    <a:pt x="746" y="30179"/>
                    <a:pt x="928" y="28717"/>
                    <a:pt x="1100" y="26704"/>
                  </a:cubicBezTo>
                  <a:cubicBezTo>
                    <a:pt x="1141" y="26232"/>
                    <a:pt x="1201" y="25254"/>
                    <a:pt x="1283" y="23943"/>
                  </a:cubicBezTo>
                  <a:cubicBezTo>
                    <a:pt x="1650" y="18023"/>
                    <a:pt x="2623" y="2299"/>
                    <a:pt x="4057" y="1165"/>
                  </a:cubicBezTo>
                  <a:cubicBezTo>
                    <a:pt x="4627" y="713"/>
                    <a:pt x="5200" y="564"/>
                    <a:pt x="5708" y="564"/>
                  </a:cubicBezTo>
                  <a:cubicBezTo>
                    <a:pt x="6655" y="564"/>
                    <a:pt x="7374" y="1083"/>
                    <a:pt x="7420" y="1118"/>
                  </a:cubicBezTo>
                  <a:cubicBezTo>
                    <a:pt x="7471" y="1156"/>
                    <a:pt x="7531" y="1174"/>
                    <a:pt x="7590" y="1174"/>
                  </a:cubicBezTo>
                  <a:cubicBezTo>
                    <a:pt x="7677" y="1174"/>
                    <a:pt x="7763" y="1135"/>
                    <a:pt x="7820" y="1059"/>
                  </a:cubicBezTo>
                  <a:cubicBezTo>
                    <a:pt x="7914" y="933"/>
                    <a:pt x="7888" y="754"/>
                    <a:pt x="7761" y="660"/>
                  </a:cubicBezTo>
                  <a:cubicBezTo>
                    <a:pt x="7747" y="650"/>
                    <a:pt x="6857" y="1"/>
                    <a:pt x="5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44"/>
            <p:cNvSpPr/>
            <p:nvPr/>
          </p:nvSpPr>
          <p:spPr>
            <a:xfrm>
              <a:off x="2496625" y="2793025"/>
              <a:ext cx="180600" cy="16325"/>
            </a:xfrm>
            <a:custGeom>
              <a:avLst/>
              <a:gdLst/>
              <a:ahLst/>
              <a:cxnLst/>
              <a:rect l="l" t="t" r="r" b="b"/>
              <a:pathLst>
                <a:path w="7224" h="653" extrusionOk="0">
                  <a:moveTo>
                    <a:pt x="3119" y="1"/>
                  </a:moveTo>
                  <a:cubicBezTo>
                    <a:pt x="2227" y="1"/>
                    <a:pt x="1188" y="69"/>
                    <a:pt x="0" y="250"/>
                  </a:cubicBezTo>
                  <a:lnTo>
                    <a:pt x="7223" y="652"/>
                  </a:lnTo>
                  <a:cubicBezTo>
                    <a:pt x="7223" y="652"/>
                    <a:pt x="5873" y="1"/>
                    <a:pt x="31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4"/>
            <p:cNvSpPr/>
            <p:nvPr/>
          </p:nvSpPr>
          <p:spPr>
            <a:xfrm>
              <a:off x="2488975" y="2785850"/>
              <a:ext cx="195950" cy="30600"/>
            </a:xfrm>
            <a:custGeom>
              <a:avLst/>
              <a:gdLst/>
              <a:ahLst/>
              <a:cxnLst/>
              <a:rect l="l" t="t" r="r" b="b"/>
              <a:pathLst>
                <a:path w="7838" h="1224" extrusionOk="0">
                  <a:moveTo>
                    <a:pt x="3442" y="1"/>
                  </a:moveTo>
                  <a:cubicBezTo>
                    <a:pt x="2533" y="1"/>
                    <a:pt x="1475" y="71"/>
                    <a:pt x="264" y="255"/>
                  </a:cubicBezTo>
                  <a:cubicBezTo>
                    <a:pt x="107" y="279"/>
                    <a:pt x="1" y="424"/>
                    <a:pt x="25" y="580"/>
                  </a:cubicBezTo>
                  <a:cubicBezTo>
                    <a:pt x="45" y="721"/>
                    <a:pt x="167" y="823"/>
                    <a:pt x="306" y="823"/>
                  </a:cubicBezTo>
                  <a:cubicBezTo>
                    <a:pt x="320" y="823"/>
                    <a:pt x="335" y="822"/>
                    <a:pt x="350" y="819"/>
                  </a:cubicBezTo>
                  <a:cubicBezTo>
                    <a:pt x="1515" y="642"/>
                    <a:pt x="2535" y="575"/>
                    <a:pt x="3411" y="575"/>
                  </a:cubicBezTo>
                  <a:cubicBezTo>
                    <a:pt x="6062" y="575"/>
                    <a:pt x="7389" y="1187"/>
                    <a:pt x="7406" y="1196"/>
                  </a:cubicBezTo>
                  <a:cubicBezTo>
                    <a:pt x="7444" y="1214"/>
                    <a:pt x="7487" y="1224"/>
                    <a:pt x="7529" y="1224"/>
                  </a:cubicBezTo>
                  <a:cubicBezTo>
                    <a:pt x="7663" y="1224"/>
                    <a:pt x="7778" y="1133"/>
                    <a:pt x="7808" y="1002"/>
                  </a:cubicBezTo>
                  <a:cubicBezTo>
                    <a:pt x="7838" y="873"/>
                    <a:pt x="7774" y="739"/>
                    <a:pt x="7654" y="681"/>
                  </a:cubicBezTo>
                  <a:cubicBezTo>
                    <a:pt x="7579" y="645"/>
                    <a:pt x="6201" y="1"/>
                    <a:pt x="34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4"/>
            <p:cNvSpPr/>
            <p:nvPr/>
          </p:nvSpPr>
          <p:spPr>
            <a:xfrm>
              <a:off x="2580125" y="2759000"/>
              <a:ext cx="25125" cy="5200"/>
            </a:xfrm>
            <a:custGeom>
              <a:avLst/>
              <a:gdLst/>
              <a:ahLst/>
              <a:cxnLst/>
              <a:rect l="l" t="t" r="r" b="b"/>
              <a:pathLst>
                <a:path w="1005" h="208" extrusionOk="0">
                  <a:moveTo>
                    <a:pt x="1" y="1"/>
                  </a:moveTo>
                  <a:lnTo>
                    <a:pt x="1004" y="207"/>
                  </a:lnTo>
                  <a:cubicBezTo>
                    <a:pt x="676" y="109"/>
                    <a:pt x="341" y="4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4"/>
            <p:cNvSpPr/>
            <p:nvPr/>
          </p:nvSpPr>
          <p:spPr>
            <a:xfrm>
              <a:off x="2572575" y="2751875"/>
              <a:ext cx="40250" cy="19450"/>
            </a:xfrm>
            <a:custGeom>
              <a:avLst/>
              <a:gdLst/>
              <a:ahLst/>
              <a:cxnLst/>
              <a:rect l="l" t="t" r="r" b="b"/>
              <a:pathLst>
                <a:path w="1610" h="778" extrusionOk="0">
                  <a:moveTo>
                    <a:pt x="304" y="0"/>
                  </a:moveTo>
                  <a:cubicBezTo>
                    <a:pt x="160" y="0"/>
                    <a:pt x="37" y="107"/>
                    <a:pt x="19" y="252"/>
                  </a:cubicBezTo>
                  <a:cubicBezTo>
                    <a:pt x="1" y="409"/>
                    <a:pt x="113" y="551"/>
                    <a:pt x="269" y="569"/>
                  </a:cubicBezTo>
                  <a:cubicBezTo>
                    <a:pt x="592" y="608"/>
                    <a:pt x="912" y="673"/>
                    <a:pt x="1224" y="765"/>
                  </a:cubicBezTo>
                  <a:cubicBezTo>
                    <a:pt x="1251" y="773"/>
                    <a:pt x="1278" y="777"/>
                    <a:pt x="1306" y="777"/>
                  </a:cubicBezTo>
                  <a:cubicBezTo>
                    <a:pt x="1449" y="777"/>
                    <a:pt x="1568" y="674"/>
                    <a:pt x="1589" y="534"/>
                  </a:cubicBezTo>
                  <a:cubicBezTo>
                    <a:pt x="1610" y="392"/>
                    <a:pt x="1524" y="259"/>
                    <a:pt x="1388" y="218"/>
                  </a:cubicBezTo>
                  <a:cubicBezTo>
                    <a:pt x="1044" y="116"/>
                    <a:pt x="693" y="44"/>
                    <a:pt x="338" y="2"/>
                  </a:cubicBezTo>
                  <a:cubicBezTo>
                    <a:pt x="326" y="1"/>
                    <a:pt x="315"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44"/>
            <p:cNvSpPr/>
            <p:nvPr/>
          </p:nvSpPr>
          <p:spPr>
            <a:xfrm>
              <a:off x="2429350" y="2760425"/>
              <a:ext cx="96175" cy="31400"/>
            </a:xfrm>
            <a:custGeom>
              <a:avLst/>
              <a:gdLst/>
              <a:ahLst/>
              <a:cxnLst/>
              <a:rect l="l" t="t" r="r" b="b"/>
              <a:pathLst>
                <a:path w="3847" h="1256" extrusionOk="0">
                  <a:moveTo>
                    <a:pt x="3847" y="0"/>
                  </a:moveTo>
                  <a:lnTo>
                    <a:pt x="3847" y="0"/>
                  </a:lnTo>
                  <a:cubicBezTo>
                    <a:pt x="1736" y="320"/>
                    <a:pt x="0" y="1256"/>
                    <a:pt x="0" y="1256"/>
                  </a:cubicBezTo>
                  <a:lnTo>
                    <a:pt x="38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44"/>
            <p:cNvSpPr/>
            <p:nvPr/>
          </p:nvSpPr>
          <p:spPr>
            <a:xfrm>
              <a:off x="2421625" y="2753250"/>
              <a:ext cx="111675" cy="45725"/>
            </a:xfrm>
            <a:custGeom>
              <a:avLst/>
              <a:gdLst/>
              <a:ahLst/>
              <a:cxnLst/>
              <a:rect l="l" t="t" r="r" b="b"/>
              <a:pathLst>
                <a:path w="4467" h="1829" extrusionOk="0">
                  <a:moveTo>
                    <a:pt x="4159" y="1"/>
                  </a:moveTo>
                  <a:cubicBezTo>
                    <a:pt x="4144" y="1"/>
                    <a:pt x="4128" y="2"/>
                    <a:pt x="4112" y="5"/>
                  </a:cubicBezTo>
                  <a:cubicBezTo>
                    <a:pt x="1977" y="329"/>
                    <a:pt x="246" y="1253"/>
                    <a:pt x="175" y="1292"/>
                  </a:cubicBezTo>
                  <a:cubicBezTo>
                    <a:pt x="59" y="1354"/>
                    <a:pt x="1" y="1486"/>
                    <a:pt x="33" y="1614"/>
                  </a:cubicBezTo>
                  <a:cubicBezTo>
                    <a:pt x="65" y="1741"/>
                    <a:pt x="179" y="1829"/>
                    <a:pt x="311" y="1829"/>
                  </a:cubicBezTo>
                  <a:cubicBezTo>
                    <a:pt x="357" y="1829"/>
                    <a:pt x="404" y="1817"/>
                    <a:pt x="445" y="1795"/>
                  </a:cubicBezTo>
                  <a:cubicBezTo>
                    <a:pt x="463" y="1785"/>
                    <a:pt x="2160" y="879"/>
                    <a:pt x="4198" y="569"/>
                  </a:cubicBezTo>
                  <a:cubicBezTo>
                    <a:pt x="4356" y="548"/>
                    <a:pt x="4467" y="401"/>
                    <a:pt x="4443" y="244"/>
                  </a:cubicBezTo>
                  <a:cubicBezTo>
                    <a:pt x="4421" y="102"/>
                    <a:pt x="4299" y="1"/>
                    <a:pt x="41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44"/>
            <p:cNvSpPr/>
            <p:nvPr/>
          </p:nvSpPr>
          <p:spPr>
            <a:xfrm>
              <a:off x="2367425" y="2859300"/>
              <a:ext cx="373300" cy="232675"/>
            </a:xfrm>
            <a:custGeom>
              <a:avLst/>
              <a:gdLst/>
              <a:ahLst/>
              <a:cxnLst/>
              <a:rect l="l" t="t" r="r" b="b"/>
              <a:pathLst>
                <a:path w="14932" h="9307" extrusionOk="0">
                  <a:moveTo>
                    <a:pt x="12999" y="0"/>
                  </a:moveTo>
                  <a:cubicBezTo>
                    <a:pt x="12986" y="0"/>
                    <a:pt x="12972" y="0"/>
                    <a:pt x="12959" y="0"/>
                  </a:cubicBezTo>
                  <a:cubicBezTo>
                    <a:pt x="10961" y="29"/>
                    <a:pt x="1254" y="166"/>
                    <a:pt x="1" y="2325"/>
                  </a:cubicBezTo>
                  <a:cubicBezTo>
                    <a:pt x="1" y="2325"/>
                    <a:pt x="1521" y="8870"/>
                    <a:pt x="2811" y="9280"/>
                  </a:cubicBezTo>
                  <a:cubicBezTo>
                    <a:pt x="2866" y="9298"/>
                    <a:pt x="2936" y="9306"/>
                    <a:pt x="3018" y="9306"/>
                  </a:cubicBezTo>
                  <a:cubicBezTo>
                    <a:pt x="4861" y="9306"/>
                    <a:pt x="13173" y="5070"/>
                    <a:pt x="13152" y="3567"/>
                  </a:cubicBezTo>
                  <a:cubicBezTo>
                    <a:pt x="13130" y="2007"/>
                    <a:pt x="14932" y="0"/>
                    <a:pt x="12999"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44"/>
            <p:cNvSpPr/>
            <p:nvPr/>
          </p:nvSpPr>
          <p:spPr>
            <a:xfrm>
              <a:off x="2360075" y="2852175"/>
              <a:ext cx="366000" cy="246800"/>
            </a:xfrm>
            <a:custGeom>
              <a:avLst/>
              <a:gdLst/>
              <a:ahLst/>
              <a:cxnLst/>
              <a:rect l="l" t="t" r="r" b="b"/>
              <a:pathLst>
                <a:path w="14640" h="9872" extrusionOk="0">
                  <a:moveTo>
                    <a:pt x="13334" y="570"/>
                  </a:moveTo>
                  <a:cubicBezTo>
                    <a:pt x="13607" y="570"/>
                    <a:pt x="13791" y="629"/>
                    <a:pt x="13857" y="721"/>
                  </a:cubicBezTo>
                  <a:cubicBezTo>
                    <a:pt x="14000" y="923"/>
                    <a:pt x="13786" y="1511"/>
                    <a:pt x="13597" y="2028"/>
                  </a:cubicBezTo>
                  <a:cubicBezTo>
                    <a:pt x="13388" y="2600"/>
                    <a:pt x="13151" y="3248"/>
                    <a:pt x="13160" y="3855"/>
                  </a:cubicBezTo>
                  <a:cubicBezTo>
                    <a:pt x="13161" y="3923"/>
                    <a:pt x="13104" y="4306"/>
                    <a:pt x="11873" y="5219"/>
                  </a:cubicBezTo>
                  <a:cubicBezTo>
                    <a:pt x="9345" y="7094"/>
                    <a:pt x="4482" y="9311"/>
                    <a:pt x="3336" y="9311"/>
                  </a:cubicBezTo>
                  <a:cubicBezTo>
                    <a:pt x="3278" y="9311"/>
                    <a:pt x="3229" y="9305"/>
                    <a:pt x="3191" y="9293"/>
                  </a:cubicBezTo>
                  <a:cubicBezTo>
                    <a:pt x="2420" y="9048"/>
                    <a:pt x="1224" y="5311"/>
                    <a:pt x="600" y="2665"/>
                  </a:cubicBezTo>
                  <a:cubicBezTo>
                    <a:pt x="1090" y="2018"/>
                    <a:pt x="3317" y="711"/>
                    <a:pt x="13257" y="571"/>
                  </a:cubicBezTo>
                  <a:cubicBezTo>
                    <a:pt x="13283" y="570"/>
                    <a:pt x="13309" y="570"/>
                    <a:pt x="13334" y="570"/>
                  </a:cubicBezTo>
                  <a:close/>
                  <a:moveTo>
                    <a:pt x="13286" y="0"/>
                  </a:moveTo>
                  <a:cubicBezTo>
                    <a:pt x="13274" y="0"/>
                    <a:pt x="13261" y="0"/>
                    <a:pt x="13248" y="0"/>
                  </a:cubicBezTo>
                  <a:cubicBezTo>
                    <a:pt x="7836" y="77"/>
                    <a:pt x="1152" y="566"/>
                    <a:pt x="48" y="2466"/>
                  </a:cubicBezTo>
                  <a:cubicBezTo>
                    <a:pt x="11" y="2529"/>
                    <a:pt x="0" y="2604"/>
                    <a:pt x="17" y="2675"/>
                  </a:cubicBezTo>
                  <a:cubicBezTo>
                    <a:pt x="276" y="3794"/>
                    <a:pt x="1643" y="9400"/>
                    <a:pt x="3018" y="9838"/>
                  </a:cubicBezTo>
                  <a:cubicBezTo>
                    <a:pt x="3091" y="9861"/>
                    <a:pt x="3180" y="9872"/>
                    <a:pt x="3287" y="9872"/>
                  </a:cubicBezTo>
                  <a:cubicBezTo>
                    <a:pt x="4845" y="9872"/>
                    <a:pt x="9801" y="7469"/>
                    <a:pt x="12214" y="5676"/>
                  </a:cubicBezTo>
                  <a:cubicBezTo>
                    <a:pt x="13583" y="4661"/>
                    <a:pt x="13735" y="4147"/>
                    <a:pt x="13732" y="3848"/>
                  </a:cubicBezTo>
                  <a:cubicBezTo>
                    <a:pt x="13724" y="3345"/>
                    <a:pt x="13942" y="2750"/>
                    <a:pt x="14134" y="2225"/>
                  </a:cubicBezTo>
                  <a:cubicBezTo>
                    <a:pt x="14405" y="1480"/>
                    <a:pt x="14640" y="838"/>
                    <a:pt x="14322" y="391"/>
                  </a:cubicBezTo>
                  <a:cubicBezTo>
                    <a:pt x="14136" y="127"/>
                    <a:pt x="13789" y="0"/>
                    <a:pt x="13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44"/>
            <p:cNvSpPr/>
            <p:nvPr/>
          </p:nvSpPr>
          <p:spPr>
            <a:xfrm>
              <a:off x="2408650" y="2771150"/>
              <a:ext cx="1132250" cy="386575"/>
            </a:xfrm>
            <a:custGeom>
              <a:avLst/>
              <a:gdLst/>
              <a:ahLst/>
              <a:cxnLst/>
              <a:rect l="l" t="t" r="r" b="b"/>
              <a:pathLst>
                <a:path w="45290" h="15463" extrusionOk="0">
                  <a:moveTo>
                    <a:pt x="37787" y="0"/>
                  </a:moveTo>
                  <a:cubicBezTo>
                    <a:pt x="37770" y="0"/>
                    <a:pt x="37753" y="0"/>
                    <a:pt x="37736" y="1"/>
                  </a:cubicBezTo>
                  <a:cubicBezTo>
                    <a:pt x="36166" y="22"/>
                    <a:pt x="29160" y="3988"/>
                    <a:pt x="29160" y="3988"/>
                  </a:cubicBezTo>
                  <a:cubicBezTo>
                    <a:pt x="29160" y="3988"/>
                    <a:pt x="10485" y="5822"/>
                    <a:pt x="7076" y="7013"/>
                  </a:cubicBezTo>
                  <a:cubicBezTo>
                    <a:pt x="3666" y="8203"/>
                    <a:pt x="0" y="11395"/>
                    <a:pt x="445" y="12531"/>
                  </a:cubicBezTo>
                  <a:cubicBezTo>
                    <a:pt x="886" y="13661"/>
                    <a:pt x="3737" y="15462"/>
                    <a:pt x="5172" y="15462"/>
                  </a:cubicBezTo>
                  <a:cubicBezTo>
                    <a:pt x="5180" y="15462"/>
                    <a:pt x="5188" y="15462"/>
                    <a:pt x="5197" y="15462"/>
                  </a:cubicBezTo>
                  <a:cubicBezTo>
                    <a:pt x="6624" y="15442"/>
                    <a:pt x="8753" y="14555"/>
                    <a:pt x="9181" y="14550"/>
                  </a:cubicBezTo>
                  <a:cubicBezTo>
                    <a:pt x="9609" y="14543"/>
                    <a:pt x="28063" y="7145"/>
                    <a:pt x="28490" y="6996"/>
                  </a:cubicBezTo>
                  <a:cubicBezTo>
                    <a:pt x="28916" y="6848"/>
                    <a:pt x="31766" y="6521"/>
                    <a:pt x="33043" y="5933"/>
                  </a:cubicBezTo>
                  <a:cubicBezTo>
                    <a:pt x="34319" y="5344"/>
                    <a:pt x="36224" y="3457"/>
                    <a:pt x="36224" y="3457"/>
                  </a:cubicBezTo>
                  <a:cubicBezTo>
                    <a:pt x="36224" y="3457"/>
                    <a:pt x="43313" y="3434"/>
                    <a:pt x="44023" y="3138"/>
                  </a:cubicBezTo>
                  <a:cubicBezTo>
                    <a:pt x="44731" y="2842"/>
                    <a:pt x="45289" y="2027"/>
                    <a:pt x="42854" y="1490"/>
                  </a:cubicBezTo>
                  <a:cubicBezTo>
                    <a:pt x="40447" y="959"/>
                    <a:pt x="39330" y="0"/>
                    <a:pt x="377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44"/>
            <p:cNvSpPr/>
            <p:nvPr/>
          </p:nvSpPr>
          <p:spPr>
            <a:xfrm>
              <a:off x="2410600" y="2764000"/>
              <a:ext cx="1121700" cy="400825"/>
            </a:xfrm>
            <a:custGeom>
              <a:avLst/>
              <a:gdLst/>
              <a:ahLst/>
              <a:cxnLst/>
              <a:rect l="l" t="t" r="r" b="b"/>
              <a:pathLst>
                <a:path w="44868" h="16033" extrusionOk="0">
                  <a:moveTo>
                    <a:pt x="37711" y="573"/>
                  </a:moveTo>
                  <a:cubicBezTo>
                    <a:pt x="38496" y="573"/>
                    <a:pt x="39173" y="842"/>
                    <a:pt x="40024" y="1181"/>
                  </a:cubicBezTo>
                  <a:cubicBezTo>
                    <a:pt x="40762" y="1475"/>
                    <a:pt x="41598" y="1808"/>
                    <a:pt x="42715" y="2054"/>
                  </a:cubicBezTo>
                  <a:cubicBezTo>
                    <a:pt x="44213" y="2384"/>
                    <a:pt x="44263" y="2759"/>
                    <a:pt x="44265" y="2774"/>
                  </a:cubicBezTo>
                  <a:cubicBezTo>
                    <a:pt x="44274" y="2872"/>
                    <a:pt x="44115" y="3043"/>
                    <a:pt x="43835" y="3160"/>
                  </a:cubicBezTo>
                  <a:cubicBezTo>
                    <a:pt x="43355" y="3359"/>
                    <a:pt x="38863" y="3447"/>
                    <a:pt x="36144" y="3456"/>
                  </a:cubicBezTo>
                  <a:cubicBezTo>
                    <a:pt x="36069" y="3456"/>
                    <a:pt x="35998" y="3486"/>
                    <a:pt x="35944" y="3538"/>
                  </a:cubicBezTo>
                  <a:cubicBezTo>
                    <a:pt x="35926" y="3557"/>
                    <a:pt x="34060" y="5397"/>
                    <a:pt x="32845" y="5958"/>
                  </a:cubicBezTo>
                  <a:cubicBezTo>
                    <a:pt x="32000" y="6349"/>
                    <a:pt x="30402" y="6625"/>
                    <a:pt x="29345" y="6807"/>
                  </a:cubicBezTo>
                  <a:cubicBezTo>
                    <a:pt x="28771" y="6906"/>
                    <a:pt x="28465" y="6961"/>
                    <a:pt x="28317" y="7012"/>
                  </a:cubicBezTo>
                  <a:cubicBezTo>
                    <a:pt x="28207" y="7052"/>
                    <a:pt x="27072" y="7502"/>
                    <a:pt x="24910" y="8362"/>
                  </a:cubicBezTo>
                  <a:cubicBezTo>
                    <a:pt x="19951" y="10334"/>
                    <a:pt x="9632" y="14438"/>
                    <a:pt x="9099" y="14549"/>
                  </a:cubicBezTo>
                  <a:cubicBezTo>
                    <a:pt x="8916" y="14551"/>
                    <a:pt x="8607" y="14645"/>
                    <a:pt x="8032" y="14822"/>
                  </a:cubicBezTo>
                  <a:cubicBezTo>
                    <a:pt x="7173" y="15086"/>
                    <a:pt x="5996" y="15449"/>
                    <a:pt x="5115" y="15462"/>
                  </a:cubicBezTo>
                  <a:lnTo>
                    <a:pt x="5094" y="15462"/>
                  </a:lnTo>
                  <a:cubicBezTo>
                    <a:pt x="3723" y="15462"/>
                    <a:pt x="1007" y="13671"/>
                    <a:pt x="632" y="12712"/>
                  </a:cubicBezTo>
                  <a:cubicBezTo>
                    <a:pt x="592" y="12611"/>
                    <a:pt x="622" y="12440"/>
                    <a:pt x="718" y="12232"/>
                  </a:cubicBezTo>
                  <a:cubicBezTo>
                    <a:pt x="1323" y="10916"/>
                    <a:pt x="4302" y="8541"/>
                    <a:pt x="7092" y="7567"/>
                  </a:cubicBezTo>
                  <a:cubicBezTo>
                    <a:pt x="10430" y="6402"/>
                    <a:pt x="28925" y="4577"/>
                    <a:pt x="29111" y="4558"/>
                  </a:cubicBezTo>
                  <a:cubicBezTo>
                    <a:pt x="29151" y="4554"/>
                    <a:pt x="29189" y="4542"/>
                    <a:pt x="29224" y="4522"/>
                  </a:cubicBezTo>
                  <a:cubicBezTo>
                    <a:pt x="31154" y="3430"/>
                    <a:pt x="36434" y="590"/>
                    <a:pt x="37662" y="573"/>
                  </a:cubicBezTo>
                  <a:close/>
                  <a:moveTo>
                    <a:pt x="37748" y="1"/>
                  </a:moveTo>
                  <a:cubicBezTo>
                    <a:pt x="37717" y="1"/>
                    <a:pt x="37685" y="1"/>
                    <a:pt x="37653" y="2"/>
                  </a:cubicBezTo>
                  <a:cubicBezTo>
                    <a:pt x="36090" y="24"/>
                    <a:pt x="29930" y="3468"/>
                    <a:pt x="28994" y="3996"/>
                  </a:cubicBezTo>
                  <a:cubicBezTo>
                    <a:pt x="27629" y="4131"/>
                    <a:pt x="10243" y="5863"/>
                    <a:pt x="6904" y="7029"/>
                  </a:cubicBezTo>
                  <a:cubicBezTo>
                    <a:pt x="3938" y="8064"/>
                    <a:pt x="863" y="10548"/>
                    <a:pt x="199" y="11995"/>
                  </a:cubicBezTo>
                  <a:cubicBezTo>
                    <a:pt x="34" y="12354"/>
                    <a:pt x="0" y="12666"/>
                    <a:pt x="100" y="12921"/>
                  </a:cubicBezTo>
                  <a:cubicBezTo>
                    <a:pt x="595" y="14186"/>
                    <a:pt x="3568" y="16033"/>
                    <a:pt x="5097" y="16033"/>
                  </a:cubicBezTo>
                  <a:lnTo>
                    <a:pt x="5123" y="16033"/>
                  </a:lnTo>
                  <a:cubicBezTo>
                    <a:pt x="6086" y="16020"/>
                    <a:pt x="7308" y="15643"/>
                    <a:pt x="8201" y="15368"/>
                  </a:cubicBezTo>
                  <a:cubicBezTo>
                    <a:pt x="8573" y="15252"/>
                    <a:pt x="8996" y="15122"/>
                    <a:pt x="9107" y="15121"/>
                  </a:cubicBezTo>
                  <a:cubicBezTo>
                    <a:pt x="9387" y="15116"/>
                    <a:pt x="13278" y="13603"/>
                    <a:pt x="25121" y="8893"/>
                  </a:cubicBezTo>
                  <a:cubicBezTo>
                    <a:pt x="26953" y="8164"/>
                    <a:pt x="28400" y="7588"/>
                    <a:pt x="28506" y="7551"/>
                  </a:cubicBezTo>
                  <a:cubicBezTo>
                    <a:pt x="28616" y="7513"/>
                    <a:pt x="29017" y="7443"/>
                    <a:pt x="29442" y="7371"/>
                  </a:cubicBezTo>
                  <a:cubicBezTo>
                    <a:pt x="30529" y="7182"/>
                    <a:pt x="32171" y="6899"/>
                    <a:pt x="33084" y="6478"/>
                  </a:cubicBezTo>
                  <a:cubicBezTo>
                    <a:pt x="34251" y="5939"/>
                    <a:pt x="35873" y="4405"/>
                    <a:pt x="36262" y="4026"/>
                  </a:cubicBezTo>
                  <a:cubicBezTo>
                    <a:pt x="37683" y="4021"/>
                    <a:pt x="43350" y="3981"/>
                    <a:pt x="44053" y="3687"/>
                  </a:cubicBezTo>
                  <a:cubicBezTo>
                    <a:pt x="44569" y="3473"/>
                    <a:pt x="44868" y="3103"/>
                    <a:pt x="44834" y="2724"/>
                  </a:cubicBezTo>
                  <a:cubicBezTo>
                    <a:pt x="44786" y="2184"/>
                    <a:pt x="44133" y="1782"/>
                    <a:pt x="42838" y="1497"/>
                  </a:cubicBezTo>
                  <a:cubicBezTo>
                    <a:pt x="41765" y="1261"/>
                    <a:pt x="40953" y="937"/>
                    <a:pt x="40235" y="651"/>
                  </a:cubicBezTo>
                  <a:cubicBezTo>
                    <a:pt x="39375" y="308"/>
                    <a:pt x="38633" y="1"/>
                    <a:pt x="3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44"/>
            <p:cNvSpPr/>
            <p:nvPr/>
          </p:nvSpPr>
          <p:spPr>
            <a:xfrm>
              <a:off x="3284900" y="2815925"/>
              <a:ext cx="205900" cy="43800"/>
            </a:xfrm>
            <a:custGeom>
              <a:avLst/>
              <a:gdLst/>
              <a:ahLst/>
              <a:cxnLst/>
              <a:rect l="l" t="t" r="r" b="b"/>
              <a:pathLst>
                <a:path w="8236" h="1752" extrusionOk="0">
                  <a:moveTo>
                    <a:pt x="1954" y="1"/>
                  </a:moveTo>
                  <a:cubicBezTo>
                    <a:pt x="764" y="1"/>
                    <a:pt x="192" y="384"/>
                    <a:pt x="166" y="401"/>
                  </a:cubicBezTo>
                  <a:cubicBezTo>
                    <a:pt x="35" y="489"/>
                    <a:pt x="1" y="668"/>
                    <a:pt x="90" y="798"/>
                  </a:cubicBezTo>
                  <a:cubicBezTo>
                    <a:pt x="144" y="879"/>
                    <a:pt x="234" y="923"/>
                    <a:pt x="325" y="923"/>
                  </a:cubicBezTo>
                  <a:cubicBezTo>
                    <a:pt x="381" y="923"/>
                    <a:pt x="437" y="907"/>
                    <a:pt x="486" y="873"/>
                  </a:cubicBezTo>
                  <a:cubicBezTo>
                    <a:pt x="491" y="870"/>
                    <a:pt x="958" y="571"/>
                    <a:pt x="1950" y="571"/>
                  </a:cubicBezTo>
                  <a:cubicBezTo>
                    <a:pt x="2054" y="571"/>
                    <a:pt x="2165" y="574"/>
                    <a:pt x="2281" y="582"/>
                  </a:cubicBezTo>
                  <a:cubicBezTo>
                    <a:pt x="3594" y="664"/>
                    <a:pt x="7821" y="1732"/>
                    <a:pt x="7864" y="1743"/>
                  </a:cubicBezTo>
                  <a:cubicBezTo>
                    <a:pt x="7887" y="1748"/>
                    <a:pt x="7911" y="1751"/>
                    <a:pt x="7934" y="1752"/>
                  </a:cubicBezTo>
                  <a:cubicBezTo>
                    <a:pt x="8078" y="1752"/>
                    <a:pt x="8200" y="1644"/>
                    <a:pt x="8218" y="1500"/>
                  </a:cubicBezTo>
                  <a:cubicBezTo>
                    <a:pt x="8236" y="1358"/>
                    <a:pt x="8144" y="1223"/>
                    <a:pt x="8004" y="1188"/>
                  </a:cubicBezTo>
                  <a:cubicBezTo>
                    <a:pt x="7828" y="1144"/>
                    <a:pt x="3682" y="97"/>
                    <a:pt x="2317" y="12"/>
                  </a:cubicBezTo>
                  <a:cubicBezTo>
                    <a:pt x="2190" y="4"/>
                    <a:pt x="2069" y="1"/>
                    <a:pt x="19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44"/>
            <p:cNvSpPr/>
            <p:nvPr/>
          </p:nvSpPr>
          <p:spPr>
            <a:xfrm>
              <a:off x="3323450" y="2784450"/>
              <a:ext cx="204350" cy="59150"/>
            </a:xfrm>
            <a:custGeom>
              <a:avLst/>
              <a:gdLst/>
              <a:ahLst/>
              <a:cxnLst/>
              <a:rect l="l" t="t" r="r" b="b"/>
              <a:pathLst>
                <a:path w="8174" h="2366" extrusionOk="0">
                  <a:moveTo>
                    <a:pt x="1442" y="0"/>
                  </a:moveTo>
                  <a:cubicBezTo>
                    <a:pt x="784" y="0"/>
                    <a:pt x="238" y="248"/>
                    <a:pt x="207" y="262"/>
                  </a:cubicBezTo>
                  <a:cubicBezTo>
                    <a:pt x="63" y="328"/>
                    <a:pt x="0" y="497"/>
                    <a:pt x="66" y="641"/>
                  </a:cubicBezTo>
                  <a:cubicBezTo>
                    <a:pt x="115" y="745"/>
                    <a:pt x="218" y="807"/>
                    <a:pt x="326" y="807"/>
                  </a:cubicBezTo>
                  <a:cubicBezTo>
                    <a:pt x="366" y="807"/>
                    <a:pt x="406" y="798"/>
                    <a:pt x="445" y="781"/>
                  </a:cubicBezTo>
                  <a:cubicBezTo>
                    <a:pt x="451" y="778"/>
                    <a:pt x="912" y="571"/>
                    <a:pt x="1442" y="571"/>
                  </a:cubicBezTo>
                  <a:cubicBezTo>
                    <a:pt x="1624" y="571"/>
                    <a:pt x="1814" y="596"/>
                    <a:pt x="1996" y="661"/>
                  </a:cubicBezTo>
                  <a:cubicBezTo>
                    <a:pt x="2306" y="772"/>
                    <a:pt x="3103" y="977"/>
                    <a:pt x="4026" y="1214"/>
                  </a:cubicBezTo>
                  <a:cubicBezTo>
                    <a:pt x="5254" y="1529"/>
                    <a:pt x="7295" y="2053"/>
                    <a:pt x="7611" y="2253"/>
                  </a:cubicBezTo>
                  <a:cubicBezTo>
                    <a:pt x="7665" y="2323"/>
                    <a:pt x="7749" y="2366"/>
                    <a:pt x="7839" y="2366"/>
                  </a:cubicBezTo>
                  <a:lnTo>
                    <a:pt x="7839" y="2366"/>
                  </a:lnTo>
                  <a:cubicBezTo>
                    <a:pt x="8035" y="2366"/>
                    <a:pt x="8173" y="2171"/>
                    <a:pt x="8108" y="1987"/>
                  </a:cubicBezTo>
                  <a:cubicBezTo>
                    <a:pt x="8013" y="1711"/>
                    <a:pt x="7613" y="1545"/>
                    <a:pt x="4167" y="660"/>
                  </a:cubicBezTo>
                  <a:cubicBezTo>
                    <a:pt x="3296" y="437"/>
                    <a:pt x="2474" y="225"/>
                    <a:pt x="2190" y="123"/>
                  </a:cubicBezTo>
                  <a:cubicBezTo>
                    <a:pt x="1939" y="34"/>
                    <a:pt x="1683" y="0"/>
                    <a:pt x="1442" y="0"/>
                  </a:cubicBezTo>
                  <a:close/>
                  <a:moveTo>
                    <a:pt x="7839" y="2366"/>
                  </a:moveTo>
                  <a:cubicBezTo>
                    <a:pt x="7839" y="2366"/>
                    <a:pt x="7839" y="2366"/>
                    <a:pt x="7838" y="2366"/>
                  </a:cubicBezTo>
                  <a:lnTo>
                    <a:pt x="7839" y="2366"/>
                  </a:lnTo>
                  <a:cubicBezTo>
                    <a:pt x="7839" y="2366"/>
                    <a:pt x="7839" y="2366"/>
                    <a:pt x="7839" y="236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44"/>
            <p:cNvSpPr/>
            <p:nvPr/>
          </p:nvSpPr>
          <p:spPr>
            <a:xfrm>
              <a:off x="3154200" y="2883375"/>
              <a:ext cx="988925" cy="49675"/>
            </a:xfrm>
            <a:custGeom>
              <a:avLst/>
              <a:gdLst/>
              <a:ahLst/>
              <a:cxnLst/>
              <a:rect l="l" t="t" r="r" b="b"/>
              <a:pathLst>
                <a:path w="39557" h="1987" extrusionOk="0">
                  <a:moveTo>
                    <a:pt x="39536" y="1"/>
                  </a:moveTo>
                  <a:lnTo>
                    <a:pt x="0" y="560"/>
                  </a:lnTo>
                  <a:lnTo>
                    <a:pt x="20" y="1987"/>
                  </a:lnTo>
                  <a:lnTo>
                    <a:pt x="39556" y="1428"/>
                  </a:lnTo>
                  <a:lnTo>
                    <a:pt x="395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44"/>
            <p:cNvSpPr/>
            <p:nvPr/>
          </p:nvSpPr>
          <p:spPr>
            <a:xfrm>
              <a:off x="3146925" y="2876325"/>
              <a:ext cx="1003300" cy="63900"/>
            </a:xfrm>
            <a:custGeom>
              <a:avLst/>
              <a:gdLst/>
              <a:ahLst/>
              <a:cxnLst/>
              <a:rect l="l" t="t" r="r" b="b"/>
              <a:pathLst>
                <a:path w="40132" h="2556" extrusionOk="0">
                  <a:moveTo>
                    <a:pt x="39542" y="574"/>
                  </a:moveTo>
                  <a:lnTo>
                    <a:pt x="39555" y="1431"/>
                  </a:lnTo>
                  <a:lnTo>
                    <a:pt x="589" y="1981"/>
                  </a:lnTo>
                  <a:lnTo>
                    <a:pt x="576" y="1124"/>
                  </a:lnTo>
                  <a:lnTo>
                    <a:pt x="39542" y="574"/>
                  </a:lnTo>
                  <a:close/>
                  <a:moveTo>
                    <a:pt x="39820" y="1"/>
                  </a:moveTo>
                  <a:lnTo>
                    <a:pt x="284" y="559"/>
                  </a:lnTo>
                  <a:cubicBezTo>
                    <a:pt x="126" y="560"/>
                    <a:pt x="0" y="690"/>
                    <a:pt x="2" y="848"/>
                  </a:cubicBezTo>
                  <a:lnTo>
                    <a:pt x="22" y="2274"/>
                  </a:lnTo>
                  <a:cubicBezTo>
                    <a:pt x="24" y="2431"/>
                    <a:pt x="151" y="2556"/>
                    <a:pt x="308" y="2556"/>
                  </a:cubicBezTo>
                  <a:lnTo>
                    <a:pt x="311" y="2556"/>
                  </a:lnTo>
                  <a:lnTo>
                    <a:pt x="39847" y="1999"/>
                  </a:lnTo>
                  <a:cubicBezTo>
                    <a:pt x="40006" y="1997"/>
                    <a:pt x="40132" y="1868"/>
                    <a:pt x="40129" y="1710"/>
                  </a:cubicBezTo>
                  <a:lnTo>
                    <a:pt x="40109" y="283"/>
                  </a:lnTo>
                  <a:cubicBezTo>
                    <a:pt x="40108" y="206"/>
                    <a:pt x="40076" y="135"/>
                    <a:pt x="40023" y="81"/>
                  </a:cubicBezTo>
                  <a:cubicBezTo>
                    <a:pt x="39969" y="29"/>
                    <a:pt x="39885" y="12"/>
                    <a:pt x="398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4"/>
            <p:cNvSpPr/>
            <p:nvPr/>
          </p:nvSpPr>
          <p:spPr>
            <a:xfrm>
              <a:off x="3600450" y="2396300"/>
              <a:ext cx="667250" cy="516225"/>
            </a:xfrm>
            <a:custGeom>
              <a:avLst/>
              <a:gdLst/>
              <a:ahLst/>
              <a:cxnLst/>
              <a:rect l="l" t="t" r="r" b="b"/>
              <a:pathLst>
                <a:path w="26690" h="20649" extrusionOk="0">
                  <a:moveTo>
                    <a:pt x="26689" y="1"/>
                  </a:moveTo>
                  <a:lnTo>
                    <a:pt x="5138" y="305"/>
                  </a:lnTo>
                  <a:lnTo>
                    <a:pt x="0" y="20649"/>
                  </a:lnTo>
                  <a:lnTo>
                    <a:pt x="21552" y="20345"/>
                  </a:lnTo>
                  <a:lnTo>
                    <a:pt x="266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4"/>
            <p:cNvSpPr/>
            <p:nvPr/>
          </p:nvSpPr>
          <p:spPr>
            <a:xfrm>
              <a:off x="3592375" y="2389150"/>
              <a:ext cx="683400" cy="530525"/>
            </a:xfrm>
            <a:custGeom>
              <a:avLst/>
              <a:gdLst/>
              <a:ahLst/>
              <a:cxnLst/>
              <a:rect l="l" t="t" r="r" b="b"/>
              <a:pathLst>
                <a:path w="27336" h="21221" extrusionOk="0">
                  <a:moveTo>
                    <a:pt x="26644" y="577"/>
                  </a:moveTo>
                  <a:lnTo>
                    <a:pt x="21652" y="20349"/>
                  </a:lnTo>
                  <a:lnTo>
                    <a:pt x="691" y="20644"/>
                  </a:lnTo>
                  <a:lnTo>
                    <a:pt x="5684" y="873"/>
                  </a:lnTo>
                  <a:lnTo>
                    <a:pt x="26644" y="577"/>
                  </a:lnTo>
                  <a:close/>
                  <a:moveTo>
                    <a:pt x="27012" y="1"/>
                  </a:moveTo>
                  <a:cubicBezTo>
                    <a:pt x="27010" y="1"/>
                    <a:pt x="27009" y="1"/>
                    <a:pt x="27008" y="1"/>
                  </a:cubicBezTo>
                  <a:lnTo>
                    <a:pt x="5457" y="305"/>
                  </a:lnTo>
                  <a:cubicBezTo>
                    <a:pt x="5327" y="306"/>
                    <a:pt x="5215" y="396"/>
                    <a:pt x="5184" y="521"/>
                  </a:cubicBezTo>
                  <a:lnTo>
                    <a:pt x="46" y="20865"/>
                  </a:lnTo>
                  <a:cubicBezTo>
                    <a:pt x="0" y="21045"/>
                    <a:pt x="136" y="21221"/>
                    <a:pt x="322" y="21221"/>
                  </a:cubicBezTo>
                  <a:lnTo>
                    <a:pt x="326" y="21221"/>
                  </a:lnTo>
                  <a:lnTo>
                    <a:pt x="21879" y="20916"/>
                  </a:lnTo>
                  <a:cubicBezTo>
                    <a:pt x="22008" y="20914"/>
                    <a:pt x="22120" y="20826"/>
                    <a:pt x="22152" y="20701"/>
                  </a:cubicBezTo>
                  <a:lnTo>
                    <a:pt x="27289" y="356"/>
                  </a:lnTo>
                  <a:cubicBezTo>
                    <a:pt x="27335" y="176"/>
                    <a:pt x="27198" y="1"/>
                    <a:pt x="27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4"/>
            <p:cNvSpPr/>
            <p:nvPr/>
          </p:nvSpPr>
          <p:spPr>
            <a:xfrm>
              <a:off x="2958000" y="3207125"/>
              <a:ext cx="123775" cy="83850"/>
            </a:xfrm>
            <a:custGeom>
              <a:avLst/>
              <a:gdLst/>
              <a:ahLst/>
              <a:cxnLst/>
              <a:rect l="l" t="t" r="r" b="b"/>
              <a:pathLst>
                <a:path w="4951" h="3354" extrusionOk="0">
                  <a:moveTo>
                    <a:pt x="4950" y="1"/>
                  </a:moveTo>
                  <a:lnTo>
                    <a:pt x="99" y="211"/>
                  </a:lnTo>
                  <a:lnTo>
                    <a:pt x="0" y="3353"/>
                  </a:lnTo>
                  <a:lnTo>
                    <a:pt x="4853" y="3286"/>
                  </a:lnTo>
                  <a:lnTo>
                    <a:pt x="49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4"/>
            <p:cNvSpPr/>
            <p:nvPr/>
          </p:nvSpPr>
          <p:spPr>
            <a:xfrm>
              <a:off x="2950750" y="3199975"/>
              <a:ext cx="138225" cy="98150"/>
            </a:xfrm>
            <a:custGeom>
              <a:avLst/>
              <a:gdLst/>
              <a:ahLst/>
              <a:cxnLst/>
              <a:rect l="l" t="t" r="r" b="b"/>
              <a:pathLst>
                <a:path w="5529" h="3926" extrusionOk="0">
                  <a:moveTo>
                    <a:pt x="4944" y="586"/>
                  </a:moveTo>
                  <a:lnTo>
                    <a:pt x="4865" y="3290"/>
                  </a:lnTo>
                  <a:lnTo>
                    <a:pt x="585" y="3350"/>
                  </a:lnTo>
                  <a:lnTo>
                    <a:pt x="667" y="773"/>
                  </a:lnTo>
                  <a:lnTo>
                    <a:pt x="4944" y="586"/>
                  </a:lnTo>
                  <a:close/>
                  <a:moveTo>
                    <a:pt x="5228" y="1"/>
                  </a:moveTo>
                  <a:lnTo>
                    <a:pt x="376" y="213"/>
                  </a:lnTo>
                  <a:cubicBezTo>
                    <a:pt x="227" y="219"/>
                    <a:pt x="108" y="340"/>
                    <a:pt x="103" y="489"/>
                  </a:cubicBezTo>
                  <a:lnTo>
                    <a:pt x="6" y="3631"/>
                  </a:lnTo>
                  <a:cubicBezTo>
                    <a:pt x="0" y="3793"/>
                    <a:pt x="129" y="3925"/>
                    <a:pt x="290" y="3925"/>
                  </a:cubicBezTo>
                  <a:lnTo>
                    <a:pt x="295" y="3924"/>
                  </a:lnTo>
                  <a:lnTo>
                    <a:pt x="5148" y="3857"/>
                  </a:lnTo>
                  <a:cubicBezTo>
                    <a:pt x="5301" y="3855"/>
                    <a:pt x="5425" y="3732"/>
                    <a:pt x="5429" y="3580"/>
                  </a:cubicBezTo>
                  <a:lnTo>
                    <a:pt x="5526" y="294"/>
                  </a:lnTo>
                  <a:cubicBezTo>
                    <a:pt x="5528" y="215"/>
                    <a:pt x="5498" y="139"/>
                    <a:pt x="5441" y="82"/>
                  </a:cubicBezTo>
                  <a:cubicBezTo>
                    <a:pt x="5385" y="28"/>
                    <a:pt x="5310" y="3"/>
                    <a:pt x="5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4"/>
            <p:cNvSpPr/>
            <p:nvPr/>
          </p:nvSpPr>
          <p:spPr>
            <a:xfrm>
              <a:off x="2549625" y="5104375"/>
              <a:ext cx="287550" cy="364275"/>
            </a:xfrm>
            <a:custGeom>
              <a:avLst/>
              <a:gdLst/>
              <a:ahLst/>
              <a:cxnLst/>
              <a:rect l="l" t="t" r="r" b="b"/>
              <a:pathLst>
                <a:path w="11502" h="14571" extrusionOk="0">
                  <a:moveTo>
                    <a:pt x="9022" y="1"/>
                  </a:moveTo>
                  <a:lnTo>
                    <a:pt x="2873" y="607"/>
                  </a:lnTo>
                  <a:cubicBezTo>
                    <a:pt x="2873" y="607"/>
                    <a:pt x="2224" y="5022"/>
                    <a:pt x="2039" y="7445"/>
                  </a:cubicBezTo>
                  <a:cubicBezTo>
                    <a:pt x="1855" y="9870"/>
                    <a:pt x="0" y="12550"/>
                    <a:pt x="1407" y="13716"/>
                  </a:cubicBezTo>
                  <a:cubicBezTo>
                    <a:pt x="2142" y="14325"/>
                    <a:pt x="3608" y="14571"/>
                    <a:pt x="5169" y="14571"/>
                  </a:cubicBezTo>
                  <a:cubicBezTo>
                    <a:pt x="6599" y="14571"/>
                    <a:pt x="8108" y="14364"/>
                    <a:pt x="9206" y="14042"/>
                  </a:cubicBezTo>
                  <a:cubicBezTo>
                    <a:pt x="11502" y="13368"/>
                    <a:pt x="9868" y="8820"/>
                    <a:pt x="9893" y="7392"/>
                  </a:cubicBezTo>
                  <a:cubicBezTo>
                    <a:pt x="9918" y="5965"/>
                    <a:pt x="9679" y="3296"/>
                    <a:pt x="9416" y="2006"/>
                  </a:cubicBezTo>
                  <a:cubicBezTo>
                    <a:pt x="9153" y="717"/>
                    <a:pt x="9022" y="1"/>
                    <a:pt x="90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44"/>
            <p:cNvSpPr/>
            <p:nvPr/>
          </p:nvSpPr>
          <p:spPr>
            <a:xfrm>
              <a:off x="2554125" y="5097275"/>
              <a:ext cx="276650" cy="378550"/>
            </a:xfrm>
            <a:custGeom>
              <a:avLst/>
              <a:gdLst/>
              <a:ahLst/>
              <a:cxnLst/>
              <a:rect l="l" t="t" r="r" b="b"/>
              <a:pathLst>
                <a:path w="11066" h="15142" extrusionOk="0">
                  <a:moveTo>
                    <a:pt x="8610" y="595"/>
                  </a:moveTo>
                  <a:cubicBezTo>
                    <a:pt x="8669" y="911"/>
                    <a:pt x="8785" y="1508"/>
                    <a:pt x="8956" y="2347"/>
                  </a:cubicBezTo>
                  <a:cubicBezTo>
                    <a:pt x="9218" y="3635"/>
                    <a:pt x="9452" y="6273"/>
                    <a:pt x="9427" y="7671"/>
                  </a:cubicBezTo>
                  <a:cubicBezTo>
                    <a:pt x="9421" y="8061"/>
                    <a:pt x="9523" y="8636"/>
                    <a:pt x="9641" y="9301"/>
                  </a:cubicBezTo>
                  <a:cubicBezTo>
                    <a:pt x="9967" y="11126"/>
                    <a:pt x="10413" y="13622"/>
                    <a:pt x="8945" y="14052"/>
                  </a:cubicBezTo>
                  <a:cubicBezTo>
                    <a:pt x="7823" y="14381"/>
                    <a:pt x="6377" y="14565"/>
                    <a:pt x="5029" y="14565"/>
                  </a:cubicBezTo>
                  <a:cubicBezTo>
                    <a:pt x="3482" y="14565"/>
                    <a:pt x="2064" y="14323"/>
                    <a:pt x="1409" y="13781"/>
                  </a:cubicBezTo>
                  <a:cubicBezTo>
                    <a:pt x="660" y="13160"/>
                    <a:pt x="1053" y="11915"/>
                    <a:pt x="1506" y="10473"/>
                  </a:cubicBezTo>
                  <a:cubicBezTo>
                    <a:pt x="1786" y="9584"/>
                    <a:pt x="2075" y="8664"/>
                    <a:pt x="2144" y="7751"/>
                  </a:cubicBezTo>
                  <a:cubicBezTo>
                    <a:pt x="2303" y="5674"/>
                    <a:pt x="2811" y="2077"/>
                    <a:pt x="2943" y="1153"/>
                  </a:cubicBezTo>
                  <a:lnTo>
                    <a:pt x="8610" y="595"/>
                  </a:lnTo>
                  <a:close/>
                  <a:moveTo>
                    <a:pt x="8833" y="0"/>
                  </a:moveTo>
                  <a:cubicBezTo>
                    <a:pt x="8826" y="0"/>
                    <a:pt x="8820" y="1"/>
                    <a:pt x="8814" y="1"/>
                  </a:cubicBezTo>
                  <a:lnTo>
                    <a:pt x="2665" y="608"/>
                  </a:lnTo>
                  <a:cubicBezTo>
                    <a:pt x="2535" y="621"/>
                    <a:pt x="2429" y="721"/>
                    <a:pt x="2411" y="850"/>
                  </a:cubicBezTo>
                  <a:cubicBezTo>
                    <a:pt x="2404" y="895"/>
                    <a:pt x="1758" y="5302"/>
                    <a:pt x="1575" y="7708"/>
                  </a:cubicBezTo>
                  <a:cubicBezTo>
                    <a:pt x="1511" y="8556"/>
                    <a:pt x="1231" y="9443"/>
                    <a:pt x="962" y="10302"/>
                  </a:cubicBezTo>
                  <a:cubicBezTo>
                    <a:pt x="467" y="11871"/>
                    <a:pt x="0" y="13354"/>
                    <a:pt x="1045" y="14220"/>
                  </a:cubicBezTo>
                  <a:cubicBezTo>
                    <a:pt x="1841" y="14880"/>
                    <a:pt x="3376" y="15142"/>
                    <a:pt x="4996" y="15142"/>
                  </a:cubicBezTo>
                  <a:cubicBezTo>
                    <a:pt x="6460" y="15142"/>
                    <a:pt x="7992" y="14927"/>
                    <a:pt x="9106" y="14600"/>
                  </a:cubicBezTo>
                  <a:cubicBezTo>
                    <a:pt x="11065" y="14026"/>
                    <a:pt x="10567" y="11238"/>
                    <a:pt x="10204" y="9201"/>
                  </a:cubicBezTo>
                  <a:cubicBezTo>
                    <a:pt x="10090" y="8565"/>
                    <a:pt x="9992" y="8015"/>
                    <a:pt x="9998" y="7682"/>
                  </a:cubicBezTo>
                  <a:cubicBezTo>
                    <a:pt x="10023" y="6251"/>
                    <a:pt x="9784" y="3552"/>
                    <a:pt x="9515" y="2234"/>
                  </a:cubicBezTo>
                  <a:cubicBezTo>
                    <a:pt x="9253" y="949"/>
                    <a:pt x="9123" y="236"/>
                    <a:pt x="9123" y="234"/>
                  </a:cubicBezTo>
                  <a:cubicBezTo>
                    <a:pt x="9098" y="94"/>
                    <a:pt x="8973" y="0"/>
                    <a:pt x="88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44"/>
            <p:cNvSpPr/>
            <p:nvPr/>
          </p:nvSpPr>
          <p:spPr>
            <a:xfrm>
              <a:off x="2640400" y="5148875"/>
              <a:ext cx="99200" cy="162575"/>
            </a:xfrm>
            <a:custGeom>
              <a:avLst/>
              <a:gdLst/>
              <a:ahLst/>
              <a:cxnLst/>
              <a:rect l="l" t="t" r="r" b="b"/>
              <a:pathLst>
                <a:path w="3968" h="6503" extrusionOk="0">
                  <a:moveTo>
                    <a:pt x="3521" y="0"/>
                  </a:moveTo>
                  <a:lnTo>
                    <a:pt x="1238" y="32"/>
                  </a:lnTo>
                  <a:cubicBezTo>
                    <a:pt x="1238" y="32"/>
                    <a:pt x="0" y="6503"/>
                    <a:pt x="1324" y="6503"/>
                  </a:cubicBezTo>
                  <a:cubicBezTo>
                    <a:pt x="1326" y="6503"/>
                    <a:pt x="1328" y="6503"/>
                    <a:pt x="1330" y="6503"/>
                  </a:cubicBezTo>
                  <a:cubicBezTo>
                    <a:pt x="2661" y="6484"/>
                    <a:pt x="3613" y="6470"/>
                    <a:pt x="3790" y="5517"/>
                  </a:cubicBezTo>
                  <a:cubicBezTo>
                    <a:pt x="3967" y="4562"/>
                    <a:pt x="3521" y="0"/>
                    <a:pt x="35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44"/>
            <p:cNvSpPr/>
            <p:nvPr/>
          </p:nvSpPr>
          <p:spPr>
            <a:xfrm>
              <a:off x="2639175" y="5141700"/>
              <a:ext cx="107525" cy="176900"/>
            </a:xfrm>
            <a:custGeom>
              <a:avLst/>
              <a:gdLst/>
              <a:ahLst/>
              <a:cxnLst/>
              <a:rect l="l" t="t" r="r" b="b"/>
              <a:pathLst>
                <a:path w="4301" h="7076" extrusionOk="0">
                  <a:moveTo>
                    <a:pt x="3312" y="577"/>
                  </a:moveTo>
                  <a:cubicBezTo>
                    <a:pt x="3444" y="1993"/>
                    <a:pt x="3689" y="5048"/>
                    <a:pt x="3558" y="5751"/>
                  </a:cubicBezTo>
                  <a:cubicBezTo>
                    <a:pt x="3430" y="6445"/>
                    <a:pt x="2758" y="6485"/>
                    <a:pt x="1374" y="6505"/>
                  </a:cubicBezTo>
                  <a:cubicBezTo>
                    <a:pt x="1360" y="6505"/>
                    <a:pt x="1332" y="6505"/>
                    <a:pt x="1293" y="6457"/>
                  </a:cubicBezTo>
                  <a:cubicBezTo>
                    <a:pt x="785" y="5852"/>
                    <a:pt x="1153" y="2641"/>
                    <a:pt x="1525" y="602"/>
                  </a:cubicBezTo>
                  <a:lnTo>
                    <a:pt x="3312" y="577"/>
                  </a:lnTo>
                  <a:close/>
                  <a:moveTo>
                    <a:pt x="3584" y="1"/>
                  </a:moveTo>
                  <a:cubicBezTo>
                    <a:pt x="3578" y="1"/>
                    <a:pt x="3572" y="1"/>
                    <a:pt x="3566" y="1"/>
                  </a:cubicBezTo>
                  <a:lnTo>
                    <a:pt x="1283" y="34"/>
                  </a:lnTo>
                  <a:cubicBezTo>
                    <a:pt x="1147" y="36"/>
                    <a:pt x="1032" y="133"/>
                    <a:pt x="1007" y="266"/>
                  </a:cubicBezTo>
                  <a:cubicBezTo>
                    <a:pt x="832" y="1182"/>
                    <a:pt x="0" y="5806"/>
                    <a:pt x="856" y="6824"/>
                  </a:cubicBezTo>
                  <a:cubicBezTo>
                    <a:pt x="993" y="6989"/>
                    <a:pt x="1172" y="7075"/>
                    <a:pt x="1373" y="7075"/>
                  </a:cubicBezTo>
                  <a:lnTo>
                    <a:pt x="1382" y="7075"/>
                  </a:lnTo>
                  <a:cubicBezTo>
                    <a:pt x="2733" y="7056"/>
                    <a:pt x="3900" y="7040"/>
                    <a:pt x="4119" y="5856"/>
                  </a:cubicBezTo>
                  <a:cubicBezTo>
                    <a:pt x="4301" y="4872"/>
                    <a:pt x="3873" y="447"/>
                    <a:pt x="3854" y="259"/>
                  </a:cubicBezTo>
                  <a:cubicBezTo>
                    <a:pt x="3841" y="118"/>
                    <a:pt x="3709" y="1"/>
                    <a:pt x="3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44"/>
            <p:cNvSpPr/>
            <p:nvPr/>
          </p:nvSpPr>
          <p:spPr>
            <a:xfrm>
              <a:off x="2572100" y="5408600"/>
              <a:ext cx="237800" cy="60050"/>
            </a:xfrm>
            <a:custGeom>
              <a:avLst/>
              <a:gdLst/>
              <a:ahLst/>
              <a:cxnLst/>
              <a:rect l="l" t="t" r="r" b="b"/>
              <a:pathLst>
                <a:path w="9512" h="2402" extrusionOk="0">
                  <a:moveTo>
                    <a:pt x="9511" y="0"/>
                  </a:moveTo>
                  <a:lnTo>
                    <a:pt x="9511" y="0"/>
                  </a:lnTo>
                  <a:cubicBezTo>
                    <a:pt x="8468" y="545"/>
                    <a:pt x="6728" y="835"/>
                    <a:pt x="3747" y="876"/>
                  </a:cubicBezTo>
                  <a:cubicBezTo>
                    <a:pt x="3609" y="878"/>
                    <a:pt x="3474" y="879"/>
                    <a:pt x="3344" y="879"/>
                  </a:cubicBezTo>
                  <a:cubicBezTo>
                    <a:pt x="1606" y="879"/>
                    <a:pt x="594" y="710"/>
                    <a:pt x="0" y="519"/>
                  </a:cubicBezTo>
                  <a:lnTo>
                    <a:pt x="0" y="519"/>
                  </a:lnTo>
                  <a:cubicBezTo>
                    <a:pt x="38" y="926"/>
                    <a:pt x="184" y="1279"/>
                    <a:pt x="508" y="1547"/>
                  </a:cubicBezTo>
                  <a:cubicBezTo>
                    <a:pt x="1243" y="2156"/>
                    <a:pt x="2709" y="2402"/>
                    <a:pt x="4270" y="2402"/>
                  </a:cubicBezTo>
                  <a:cubicBezTo>
                    <a:pt x="5700" y="2402"/>
                    <a:pt x="7209" y="2195"/>
                    <a:pt x="8307" y="1873"/>
                  </a:cubicBezTo>
                  <a:cubicBezTo>
                    <a:pt x="9122" y="1634"/>
                    <a:pt x="9436" y="904"/>
                    <a:pt x="9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44"/>
            <p:cNvSpPr/>
            <p:nvPr/>
          </p:nvSpPr>
          <p:spPr>
            <a:xfrm>
              <a:off x="2564750" y="5401425"/>
              <a:ext cx="252625" cy="74400"/>
            </a:xfrm>
            <a:custGeom>
              <a:avLst/>
              <a:gdLst/>
              <a:ahLst/>
              <a:cxnLst/>
              <a:rect l="l" t="t" r="r" b="b"/>
              <a:pathLst>
                <a:path w="10105" h="2976" extrusionOk="0">
                  <a:moveTo>
                    <a:pt x="9448" y="759"/>
                  </a:moveTo>
                  <a:cubicBezTo>
                    <a:pt x="9310" y="1381"/>
                    <a:pt x="9009" y="1743"/>
                    <a:pt x="8520" y="1886"/>
                  </a:cubicBezTo>
                  <a:cubicBezTo>
                    <a:pt x="7398" y="2215"/>
                    <a:pt x="5952" y="2399"/>
                    <a:pt x="4604" y="2399"/>
                  </a:cubicBezTo>
                  <a:cubicBezTo>
                    <a:pt x="3057" y="2399"/>
                    <a:pt x="1639" y="2157"/>
                    <a:pt x="984" y="1615"/>
                  </a:cubicBezTo>
                  <a:cubicBezTo>
                    <a:pt x="850" y="1505"/>
                    <a:pt x="744" y="1364"/>
                    <a:pt x="678" y="1204"/>
                  </a:cubicBezTo>
                  <a:lnTo>
                    <a:pt x="678" y="1204"/>
                  </a:lnTo>
                  <a:cubicBezTo>
                    <a:pt x="1427" y="1371"/>
                    <a:pt x="2430" y="1451"/>
                    <a:pt x="3669" y="1451"/>
                  </a:cubicBezTo>
                  <a:cubicBezTo>
                    <a:pt x="3792" y="1451"/>
                    <a:pt x="3918" y="1450"/>
                    <a:pt x="4046" y="1448"/>
                  </a:cubicBezTo>
                  <a:cubicBezTo>
                    <a:pt x="6602" y="1413"/>
                    <a:pt x="8306" y="1198"/>
                    <a:pt x="9448" y="759"/>
                  </a:cubicBezTo>
                  <a:close/>
                  <a:moveTo>
                    <a:pt x="9805" y="1"/>
                  </a:moveTo>
                  <a:cubicBezTo>
                    <a:pt x="9762" y="1"/>
                    <a:pt x="9716" y="11"/>
                    <a:pt x="9673" y="34"/>
                  </a:cubicBezTo>
                  <a:cubicBezTo>
                    <a:pt x="8647" y="571"/>
                    <a:pt x="6855" y="838"/>
                    <a:pt x="4038" y="879"/>
                  </a:cubicBezTo>
                  <a:cubicBezTo>
                    <a:pt x="3917" y="880"/>
                    <a:pt x="3798" y="881"/>
                    <a:pt x="3681" y="881"/>
                  </a:cubicBezTo>
                  <a:cubicBezTo>
                    <a:pt x="2212" y="881"/>
                    <a:pt x="1106" y="767"/>
                    <a:pt x="381" y="534"/>
                  </a:cubicBezTo>
                  <a:cubicBezTo>
                    <a:pt x="352" y="525"/>
                    <a:pt x="323" y="520"/>
                    <a:pt x="294" y="520"/>
                  </a:cubicBezTo>
                  <a:cubicBezTo>
                    <a:pt x="230" y="520"/>
                    <a:pt x="167" y="542"/>
                    <a:pt x="116" y="583"/>
                  </a:cubicBezTo>
                  <a:cubicBezTo>
                    <a:pt x="41" y="644"/>
                    <a:pt x="1" y="737"/>
                    <a:pt x="9" y="833"/>
                  </a:cubicBezTo>
                  <a:cubicBezTo>
                    <a:pt x="58" y="1355"/>
                    <a:pt x="258" y="1755"/>
                    <a:pt x="620" y="2054"/>
                  </a:cubicBezTo>
                  <a:cubicBezTo>
                    <a:pt x="1416" y="2714"/>
                    <a:pt x="2951" y="2976"/>
                    <a:pt x="4571" y="2976"/>
                  </a:cubicBezTo>
                  <a:cubicBezTo>
                    <a:pt x="6035" y="2976"/>
                    <a:pt x="7567" y="2761"/>
                    <a:pt x="8681" y="2434"/>
                  </a:cubicBezTo>
                  <a:cubicBezTo>
                    <a:pt x="9520" y="2189"/>
                    <a:pt x="9994" y="1473"/>
                    <a:pt x="10090" y="310"/>
                  </a:cubicBezTo>
                  <a:cubicBezTo>
                    <a:pt x="10105" y="135"/>
                    <a:pt x="9963" y="1"/>
                    <a:pt x="98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44"/>
            <p:cNvSpPr/>
            <p:nvPr/>
          </p:nvSpPr>
          <p:spPr>
            <a:xfrm>
              <a:off x="2580050" y="5015300"/>
              <a:ext cx="223700" cy="149975"/>
            </a:xfrm>
            <a:custGeom>
              <a:avLst/>
              <a:gdLst/>
              <a:ahLst/>
              <a:cxnLst/>
              <a:rect l="l" t="t" r="r" b="b"/>
              <a:pathLst>
                <a:path w="8948" h="5999" extrusionOk="0">
                  <a:moveTo>
                    <a:pt x="8285" y="0"/>
                  </a:moveTo>
                  <a:cubicBezTo>
                    <a:pt x="8261" y="0"/>
                    <a:pt x="8237" y="2"/>
                    <a:pt x="8212" y="4"/>
                  </a:cubicBezTo>
                  <a:lnTo>
                    <a:pt x="620" y="835"/>
                  </a:lnTo>
                  <a:cubicBezTo>
                    <a:pt x="262" y="875"/>
                    <a:pt x="1" y="1196"/>
                    <a:pt x="35" y="1556"/>
                  </a:cubicBezTo>
                  <a:lnTo>
                    <a:pt x="412" y="5403"/>
                  </a:lnTo>
                  <a:cubicBezTo>
                    <a:pt x="444" y="5743"/>
                    <a:pt x="729" y="5998"/>
                    <a:pt x="1066" y="5998"/>
                  </a:cubicBezTo>
                  <a:cubicBezTo>
                    <a:pt x="1081" y="5998"/>
                    <a:pt x="1096" y="5998"/>
                    <a:pt x="1111" y="5997"/>
                  </a:cubicBezTo>
                  <a:lnTo>
                    <a:pt x="8278" y="5531"/>
                  </a:lnTo>
                  <a:cubicBezTo>
                    <a:pt x="8623" y="5509"/>
                    <a:pt x="8891" y="5225"/>
                    <a:pt x="8896" y="4880"/>
                  </a:cubicBezTo>
                  <a:lnTo>
                    <a:pt x="8943" y="668"/>
                  </a:lnTo>
                  <a:cubicBezTo>
                    <a:pt x="8948" y="297"/>
                    <a:pt x="8647" y="0"/>
                    <a:pt x="82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44"/>
            <p:cNvSpPr/>
            <p:nvPr/>
          </p:nvSpPr>
          <p:spPr>
            <a:xfrm>
              <a:off x="2572625" y="5008125"/>
              <a:ext cx="238350" cy="164275"/>
            </a:xfrm>
            <a:custGeom>
              <a:avLst/>
              <a:gdLst/>
              <a:ahLst/>
              <a:cxnLst/>
              <a:rect l="l" t="t" r="r" b="b"/>
              <a:pathLst>
                <a:path w="9534" h="6571" extrusionOk="0">
                  <a:moveTo>
                    <a:pt x="8582" y="572"/>
                  </a:moveTo>
                  <a:lnTo>
                    <a:pt x="8583" y="573"/>
                  </a:lnTo>
                  <a:cubicBezTo>
                    <a:pt x="8790" y="573"/>
                    <a:pt x="8958" y="743"/>
                    <a:pt x="8956" y="951"/>
                  </a:cubicBezTo>
                  <a:lnTo>
                    <a:pt x="8907" y="5164"/>
                  </a:lnTo>
                  <a:cubicBezTo>
                    <a:pt x="8903" y="5360"/>
                    <a:pt x="8752" y="5521"/>
                    <a:pt x="8557" y="5534"/>
                  </a:cubicBezTo>
                  <a:lnTo>
                    <a:pt x="1389" y="5999"/>
                  </a:lnTo>
                  <a:cubicBezTo>
                    <a:pt x="1380" y="6000"/>
                    <a:pt x="1370" y="6000"/>
                    <a:pt x="1361" y="6000"/>
                  </a:cubicBezTo>
                  <a:cubicBezTo>
                    <a:pt x="1171" y="6000"/>
                    <a:pt x="1009" y="5855"/>
                    <a:pt x="992" y="5662"/>
                  </a:cubicBezTo>
                  <a:lnTo>
                    <a:pt x="617" y="1815"/>
                  </a:lnTo>
                  <a:cubicBezTo>
                    <a:pt x="598" y="1611"/>
                    <a:pt x="746" y="1430"/>
                    <a:pt x="949" y="1407"/>
                  </a:cubicBezTo>
                  <a:lnTo>
                    <a:pt x="8540" y="574"/>
                  </a:lnTo>
                  <a:cubicBezTo>
                    <a:pt x="8553" y="573"/>
                    <a:pt x="8567" y="572"/>
                    <a:pt x="8582" y="572"/>
                  </a:cubicBezTo>
                  <a:close/>
                  <a:moveTo>
                    <a:pt x="8583" y="1"/>
                  </a:moveTo>
                  <a:cubicBezTo>
                    <a:pt x="8549" y="1"/>
                    <a:pt x="8514" y="3"/>
                    <a:pt x="8478" y="7"/>
                  </a:cubicBezTo>
                  <a:lnTo>
                    <a:pt x="887" y="838"/>
                  </a:lnTo>
                  <a:cubicBezTo>
                    <a:pt x="374" y="896"/>
                    <a:pt x="1" y="1355"/>
                    <a:pt x="50" y="1870"/>
                  </a:cubicBezTo>
                  <a:lnTo>
                    <a:pt x="425" y="5717"/>
                  </a:lnTo>
                  <a:cubicBezTo>
                    <a:pt x="469" y="6201"/>
                    <a:pt x="876" y="6571"/>
                    <a:pt x="1362" y="6571"/>
                  </a:cubicBezTo>
                  <a:cubicBezTo>
                    <a:pt x="1384" y="6571"/>
                    <a:pt x="1404" y="6571"/>
                    <a:pt x="1426" y="6570"/>
                  </a:cubicBezTo>
                  <a:lnTo>
                    <a:pt x="8594" y="6103"/>
                  </a:lnTo>
                  <a:cubicBezTo>
                    <a:pt x="9086" y="6070"/>
                    <a:pt x="9471" y="5664"/>
                    <a:pt x="9479" y="5171"/>
                  </a:cubicBezTo>
                  <a:lnTo>
                    <a:pt x="9526" y="958"/>
                  </a:lnTo>
                  <a:cubicBezTo>
                    <a:pt x="9533" y="426"/>
                    <a:pt x="9102" y="1"/>
                    <a:pt x="85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44"/>
            <p:cNvSpPr/>
            <p:nvPr/>
          </p:nvSpPr>
          <p:spPr>
            <a:xfrm>
              <a:off x="2884175" y="4954900"/>
              <a:ext cx="277600" cy="192850"/>
            </a:xfrm>
            <a:custGeom>
              <a:avLst/>
              <a:gdLst/>
              <a:ahLst/>
              <a:cxnLst/>
              <a:rect l="l" t="t" r="r" b="b"/>
              <a:pathLst>
                <a:path w="11104" h="7714" extrusionOk="0">
                  <a:moveTo>
                    <a:pt x="10095" y="1"/>
                  </a:moveTo>
                  <a:cubicBezTo>
                    <a:pt x="10009" y="1"/>
                    <a:pt x="9922" y="15"/>
                    <a:pt x="9835" y="45"/>
                  </a:cubicBezTo>
                  <a:lnTo>
                    <a:pt x="602" y="3237"/>
                  </a:lnTo>
                  <a:cubicBezTo>
                    <a:pt x="206" y="3374"/>
                    <a:pt x="1" y="3793"/>
                    <a:pt x="140" y="4183"/>
                  </a:cubicBezTo>
                  <a:lnTo>
                    <a:pt x="1210" y="7194"/>
                  </a:lnTo>
                  <a:cubicBezTo>
                    <a:pt x="1323" y="7511"/>
                    <a:pt x="1630" y="7714"/>
                    <a:pt x="1958" y="7714"/>
                  </a:cubicBezTo>
                  <a:cubicBezTo>
                    <a:pt x="2033" y="7714"/>
                    <a:pt x="2108" y="7703"/>
                    <a:pt x="2183" y="7681"/>
                  </a:cubicBezTo>
                  <a:lnTo>
                    <a:pt x="10546" y="5222"/>
                  </a:lnTo>
                  <a:cubicBezTo>
                    <a:pt x="10882" y="5123"/>
                    <a:pt x="11104" y="4816"/>
                    <a:pt x="11085" y="4474"/>
                  </a:cubicBezTo>
                  <a:lnTo>
                    <a:pt x="10885" y="730"/>
                  </a:lnTo>
                  <a:cubicBezTo>
                    <a:pt x="10863" y="310"/>
                    <a:pt x="10498" y="1"/>
                    <a:pt x="100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44"/>
            <p:cNvSpPr/>
            <p:nvPr/>
          </p:nvSpPr>
          <p:spPr>
            <a:xfrm>
              <a:off x="2878600" y="4947775"/>
              <a:ext cx="290500" cy="207150"/>
            </a:xfrm>
            <a:custGeom>
              <a:avLst/>
              <a:gdLst/>
              <a:ahLst/>
              <a:cxnLst/>
              <a:rect l="l" t="t" r="r" b="b"/>
              <a:pathLst>
                <a:path w="11620" h="8286" extrusionOk="0">
                  <a:moveTo>
                    <a:pt x="10320" y="571"/>
                  </a:moveTo>
                  <a:cubicBezTo>
                    <a:pt x="10422" y="572"/>
                    <a:pt x="10522" y="603"/>
                    <a:pt x="10607" y="660"/>
                  </a:cubicBezTo>
                  <a:cubicBezTo>
                    <a:pt x="10733" y="743"/>
                    <a:pt x="10814" y="880"/>
                    <a:pt x="10822" y="1030"/>
                  </a:cubicBezTo>
                  <a:lnTo>
                    <a:pt x="11023" y="4775"/>
                  </a:lnTo>
                  <a:cubicBezTo>
                    <a:pt x="11034" y="4984"/>
                    <a:pt x="10896" y="5172"/>
                    <a:pt x="10689" y="5234"/>
                  </a:cubicBezTo>
                  <a:lnTo>
                    <a:pt x="2325" y="7693"/>
                  </a:lnTo>
                  <a:cubicBezTo>
                    <a:pt x="2277" y="7707"/>
                    <a:pt x="2229" y="7714"/>
                    <a:pt x="2181" y="7714"/>
                  </a:cubicBezTo>
                  <a:cubicBezTo>
                    <a:pt x="1971" y="7714"/>
                    <a:pt x="1773" y="7584"/>
                    <a:pt x="1701" y="7383"/>
                  </a:cubicBezTo>
                  <a:lnTo>
                    <a:pt x="631" y="4372"/>
                  </a:lnTo>
                  <a:cubicBezTo>
                    <a:pt x="591" y="4260"/>
                    <a:pt x="597" y="4136"/>
                    <a:pt x="649" y="4028"/>
                  </a:cubicBezTo>
                  <a:cubicBezTo>
                    <a:pt x="703" y="3916"/>
                    <a:pt x="801" y="3832"/>
                    <a:pt x="918" y="3793"/>
                  </a:cubicBezTo>
                  <a:lnTo>
                    <a:pt x="10151" y="601"/>
                  </a:lnTo>
                  <a:cubicBezTo>
                    <a:pt x="10206" y="581"/>
                    <a:pt x="10262" y="571"/>
                    <a:pt x="10320" y="571"/>
                  </a:cubicBezTo>
                  <a:close/>
                  <a:moveTo>
                    <a:pt x="10320" y="1"/>
                  </a:moveTo>
                  <a:cubicBezTo>
                    <a:pt x="10200" y="1"/>
                    <a:pt x="10080" y="20"/>
                    <a:pt x="9964" y="60"/>
                  </a:cubicBezTo>
                  <a:lnTo>
                    <a:pt x="732" y="3252"/>
                  </a:lnTo>
                  <a:cubicBezTo>
                    <a:pt x="469" y="3341"/>
                    <a:pt x="254" y="3532"/>
                    <a:pt x="135" y="3782"/>
                  </a:cubicBezTo>
                  <a:cubicBezTo>
                    <a:pt x="16" y="4025"/>
                    <a:pt x="1" y="4308"/>
                    <a:pt x="93" y="4563"/>
                  </a:cubicBezTo>
                  <a:lnTo>
                    <a:pt x="1163" y="7575"/>
                  </a:lnTo>
                  <a:cubicBezTo>
                    <a:pt x="1318" y="8011"/>
                    <a:pt x="1732" y="8286"/>
                    <a:pt x="2177" y="8286"/>
                  </a:cubicBezTo>
                  <a:cubicBezTo>
                    <a:pt x="2282" y="8286"/>
                    <a:pt x="2386" y="8270"/>
                    <a:pt x="2486" y="8241"/>
                  </a:cubicBezTo>
                  <a:lnTo>
                    <a:pt x="10849" y="5781"/>
                  </a:lnTo>
                  <a:cubicBezTo>
                    <a:pt x="11313" y="5645"/>
                    <a:pt x="11619" y="5219"/>
                    <a:pt x="11593" y="4745"/>
                  </a:cubicBezTo>
                  <a:lnTo>
                    <a:pt x="11393" y="1000"/>
                  </a:lnTo>
                  <a:cubicBezTo>
                    <a:pt x="11375" y="671"/>
                    <a:pt x="11205" y="375"/>
                    <a:pt x="10927" y="187"/>
                  </a:cubicBezTo>
                  <a:cubicBezTo>
                    <a:pt x="10745" y="64"/>
                    <a:pt x="10534" y="1"/>
                    <a:pt x="10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44"/>
            <p:cNvSpPr/>
            <p:nvPr/>
          </p:nvSpPr>
          <p:spPr>
            <a:xfrm>
              <a:off x="3282275" y="238275"/>
              <a:ext cx="1976825" cy="1150375"/>
            </a:xfrm>
            <a:custGeom>
              <a:avLst/>
              <a:gdLst/>
              <a:ahLst/>
              <a:cxnLst/>
              <a:rect l="l" t="t" r="r" b="b"/>
              <a:pathLst>
                <a:path w="79073" h="46015" extrusionOk="0">
                  <a:moveTo>
                    <a:pt x="29262" y="1"/>
                  </a:moveTo>
                  <a:cubicBezTo>
                    <a:pt x="18282" y="1"/>
                    <a:pt x="9382" y="8902"/>
                    <a:pt x="9382" y="19881"/>
                  </a:cubicBezTo>
                  <a:cubicBezTo>
                    <a:pt x="9382" y="20126"/>
                    <a:pt x="9392" y="20367"/>
                    <a:pt x="9401" y="20611"/>
                  </a:cubicBezTo>
                  <a:cubicBezTo>
                    <a:pt x="3976" y="22156"/>
                    <a:pt x="0" y="27139"/>
                    <a:pt x="0" y="33059"/>
                  </a:cubicBezTo>
                  <a:cubicBezTo>
                    <a:pt x="0" y="39606"/>
                    <a:pt x="4862" y="45004"/>
                    <a:pt x="11168" y="45877"/>
                  </a:cubicBezTo>
                  <a:lnTo>
                    <a:pt x="11168" y="46015"/>
                  </a:lnTo>
                  <a:lnTo>
                    <a:pt x="69691" y="46015"/>
                  </a:lnTo>
                  <a:cubicBezTo>
                    <a:pt x="74872" y="46015"/>
                    <a:pt x="79072" y="41814"/>
                    <a:pt x="79072" y="36633"/>
                  </a:cubicBezTo>
                  <a:cubicBezTo>
                    <a:pt x="79072" y="31666"/>
                    <a:pt x="75209" y="27611"/>
                    <a:pt x="70325" y="27283"/>
                  </a:cubicBezTo>
                  <a:cubicBezTo>
                    <a:pt x="70488" y="26404"/>
                    <a:pt x="70585" y="25499"/>
                    <a:pt x="70585" y="24571"/>
                  </a:cubicBezTo>
                  <a:cubicBezTo>
                    <a:pt x="70585" y="16429"/>
                    <a:pt x="63985" y="9829"/>
                    <a:pt x="55842" y="9829"/>
                  </a:cubicBezTo>
                  <a:cubicBezTo>
                    <a:pt x="55835" y="9829"/>
                    <a:pt x="55828" y="9829"/>
                    <a:pt x="55820" y="9829"/>
                  </a:cubicBezTo>
                  <a:cubicBezTo>
                    <a:pt x="52910" y="9829"/>
                    <a:pt x="50065" y="10696"/>
                    <a:pt x="47648" y="12318"/>
                  </a:cubicBezTo>
                  <a:cubicBezTo>
                    <a:pt x="44672" y="5091"/>
                    <a:pt x="37563" y="1"/>
                    <a:pt x="2926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44"/>
            <p:cNvSpPr/>
            <p:nvPr/>
          </p:nvSpPr>
          <p:spPr>
            <a:xfrm>
              <a:off x="3754725" y="412400"/>
              <a:ext cx="283825" cy="91575"/>
            </a:xfrm>
            <a:custGeom>
              <a:avLst/>
              <a:gdLst/>
              <a:ahLst/>
              <a:cxnLst/>
              <a:rect l="l" t="t" r="r" b="b"/>
              <a:pathLst>
                <a:path w="11353" h="3663" extrusionOk="0">
                  <a:moveTo>
                    <a:pt x="1" y="1"/>
                  </a:moveTo>
                  <a:lnTo>
                    <a:pt x="5494" y="3662"/>
                  </a:lnTo>
                  <a:lnTo>
                    <a:pt x="11353"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44"/>
            <p:cNvSpPr/>
            <p:nvPr/>
          </p:nvSpPr>
          <p:spPr>
            <a:xfrm>
              <a:off x="3736475" y="421350"/>
              <a:ext cx="310900" cy="195075"/>
            </a:xfrm>
            <a:custGeom>
              <a:avLst/>
              <a:gdLst/>
              <a:ahLst/>
              <a:cxnLst/>
              <a:rect l="l" t="t" r="r" b="b"/>
              <a:pathLst>
                <a:path w="12436" h="7803" extrusionOk="0">
                  <a:moveTo>
                    <a:pt x="0" y="1"/>
                  </a:moveTo>
                  <a:lnTo>
                    <a:pt x="0" y="7803"/>
                  </a:lnTo>
                  <a:lnTo>
                    <a:pt x="12435" y="7803"/>
                  </a:lnTo>
                  <a:lnTo>
                    <a:pt x="12435" y="252"/>
                  </a:lnTo>
                  <a:lnTo>
                    <a:pt x="6212" y="4140"/>
                  </a:lnTo>
                  <a:lnTo>
                    <a:pt x="0"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44"/>
            <p:cNvSpPr/>
            <p:nvPr/>
          </p:nvSpPr>
          <p:spPr>
            <a:xfrm>
              <a:off x="4494975" y="587100"/>
              <a:ext cx="244700" cy="297225"/>
            </a:xfrm>
            <a:custGeom>
              <a:avLst/>
              <a:gdLst/>
              <a:ahLst/>
              <a:cxnLst/>
              <a:rect l="l" t="t" r="r" b="b"/>
              <a:pathLst>
                <a:path w="9788" h="11889" extrusionOk="0">
                  <a:moveTo>
                    <a:pt x="9788" y="1"/>
                  </a:moveTo>
                  <a:lnTo>
                    <a:pt x="3024" y="964"/>
                  </a:lnTo>
                  <a:lnTo>
                    <a:pt x="3024" y="9182"/>
                  </a:lnTo>
                  <a:cubicBezTo>
                    <a:pt x="2712" y="9013"/>
                    <a:pt x="2334" y="8913"/>
                    <a:pt x="1924" y="8913"/>
                  </a:cubicBezTo>
                  <a:cubicBezTo>
                    <a:pt x="861" y="8913"/>
                    <a:pt x="0" y="9580"/>
                    <a:pt x="0" y="10401"/>
                  </a:cubicBezTo>
                  <a:cubicBezTo>
                    <a:pt x="0" y="11222"/>
                    <a:pt x="861" y="11889"/>
                    <a:pt x="1924" y="11889"/>
                  </a:cubicBezTo>
                  <a:cubicBezTo>
                    <a:pt x="3719" y="11889"/>
                    <a:pt x="3850" y="10664"/>
                    <a:pt x="3850" y="10664"/>
                  </a:cubicBezTo>
                  <a:lnTo>
                    <a:pt x="3850" y="3424"/>
                  </a:lnTo>
                  <a:lnTo>
                    <a:pt x="8962" y="2697"/>
                  </a:lnTo>
                  <a:lnTo>
                    <a:pt x="8962" y="8219"/>
                  </a:lnTo>
                  <a:cubicBezTo>
                    <a:pt x="8650" y="8050"/>
                    <a:pt x="8272" y="7950"/>
                    <a:pt x="7864" y="7950"/>
                  </a:cubicBezTo>
                  <a:cubicBezTo>
                    <a:pt x="6800" y="7950"/>
                    <a:pt x="5938" y="8617"/>
                    <a:pt x="5938" y="9438"/>
                  </a:cubicBezTo>
                  <a:cubicBezTo>
                    <a:pt x="5938" y="10259"/>
                    <a:pt x="6800" y="10926"/>
                    <a:pt x="7864" y="10926"/>
                  </a:cubicBezTo>
                  <a:cubicBezTo>
                    <a:pt x="8810" y="10926"/>
                    <a:pt x="9593" y="10396"/>
                    <a:pt x="9754" y="9700"/>
                  </a:cubicBezTo>
                  <a:lnTo>
                    <a:pt x="9788" y="2580"/>
                  </a:lnTo>
                  <a:lnTo>
                    <a:pt x="9788"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44"/>
            <p:cNvSpPr/>
            <p:nvPr/>
          </p:nvSpPr>
          <p:spPr>
            <a:xfrm>
              <a:off x="3789725" y="672825"/>
              <a:ext cx="120550" cy="116025"/>
            </a:xfrm>
            <a:custGeom>
              <a:avLst/>
              <a:gdLst/>
              <a:ahLst/>
              <a:cxnLst/>
              <a:rect l="l" t="t" r="r" b="b"/>
              <a:pathLst>
                <a:path w="4822" h="4641" extrusionOk="0">
                  <a:moveTo>
                    <a:pt x="2320" y="1"/>
                  </a:moveTo>
                  <a:cubicBezTo>
                    <a:pt x="2021" y="1"/>
                    <a:pt x="1719" y="59"/>
                    <a:pt x="1432" y="178"/>
                  </a:cubicBezTo>
                  <a:cubicBezTo>
                    <a:pt x="565" y="537"/>
                    <a:pt x="0" y="1383"/>
                    <a:pt x="0" y="2321"/>
                  </a:cubicBezTo>
                  <a:cubicBezTo>
                    <a:pt x="0" y="3601"/>
                    <a:pt x="1038" y="4641"/>
                    <a:pt x="2320" y="4641"/>
                  </a:cubicBezTo>
                  <a:cubicBezTo>
                    <a:pt x="3258" y="4640"/>
                    <a:pt x="4104" y="4075"/>
                    <a:pt x="4463" y="3208"/>
                  </a:cubicBezTo>
                  <a:cubicBezTo>
                    <a:pt x="4822" y="2341"/>
                    <a:pt x="4624" y="1345"/>
                    <a:pt x="3959" y="680"/>
                  </a:cubicBezTo>
                  <a:cubicBezTo>
                    <a:pt x="3516" y="237"/>
                    <a:pt x="2923" y="1"/>
                    <a:pt x="2320"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44"/>
            <p:cNvSpPr/>
            <p:nvPr/>
          </p:nvSpPr>
          <p:spPr>
            <a:xfrm>
              <a:off x="3739350" y="801050"/>
              <a:ext cx="216725" cy="112975"/>
            </a:xfrm>
            <a:custGeom>
              <a:avLst/>
              <a:gdLst/>
              <a:ahLst/>
              <a:cxnLst/>
              <a:rect l="l" t="t" r="r" b="b"/>
              <a:pathLst>
                <a:path w="8669" h="4519" extrusionOk="0">
                  <a:moveTo>
                    <a:pt x="2930" y="1"/>
                  </a:moveTo>
                  <a:cubicBezTo>
                    <a:pt x="1313" y="1"/>
                    <a:pt x="1" y="1312"/>
                    <a:pt x="1" y="2931"/>
                  </a:cubicBezTo>
                  <a:lnTo>
                    <a:pt x="1" y="4518"/>
                  </a:lnTo>
                  <a:lnTo>
                    <a:pt x="8668" y="4518"/>
                  </a:lnTo>
                  <a:lnTo>
                    <a:pt x="8668" y="2930"/>
                  </a:lnTo>
                  <a:cubicBezTo>
                    <a:pt x="8668" y="1312"/>
                    <a:pt x="7357" y="1"/>
                    <a:pt x="5738"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44"/>
            <p:cNvSpPr/>
            <p:nvPr/>
          </p:nvSpPr>
          <p:spPr>
            <a:xfrm>
              <a:off x="4584750" y="965200"/>
              <a:ext cx="388850" cy="321450"/>
            </a:xfrm>
            <a:custGeom>
              <a:avLst/>
              <a:gdLst/>
              <a:ahLst/>
              <a:cxnLst/>
              <a:rect l="l" t="t" r="r" b="b"/>
              <a:pathLst>
                <a:path w="15554" h="12858" extrusionOk="0">
                  <a:moveTo>
                    <a:pt x="11406" y="3629"/>
                  </a:moveTo>
                  <a:lnTo>
                    <a:pt x="11406" y="4252"/>
                  </a:lnTo>
                  <a:lnTo>
                    <a:pt x="3733" y="4252"/>
                  </a:lnTo>
                  <a:lnTo>
                    <a:pt x="3733" y="3629"/>
                  </a:lnTo>
                  <a:close/>
                  <a:moveTo>
                    <a:pt x="11406" y="5288"/>
                  </a:moveTo>
                  <a:lnTo>
                    <a:pt x="11406" y="5911"/>
                  </a:lnTo>
                  <a:lnTo>
                    <a:pt x="3733" y="5911"/>
                  </a:lnTo>
                  <a:lnTo>
                    <a:pt x="3733" y="5288"/>
                  </a:lnTo>
                  <a:close/>
                  <a:moveTo>
                    <a:pt x="11406" y="7012"/>
                  </a:moveTo>
                  <a:lnTo>
                    <a:pt x="11406" y="7634"/>
                  </a:lnTo>
                  <a:lnTo>
                    <a:pt x="3733" y="7634"/>
                  </a:lnTo>
                  <a:lnTo>
                    <a:pt x="3733" y="7012"/>
                  </a:lnTo>
                  <a:close/>
                  <a:moveTo>
                    <a:pt x="7777" y="0"/>
                  </a:moveTo>
                  <a:cubicBezTo>
                    <a:pt x="3482" y="0"/>
                    <a:pt x="0" y="2414"/>
                    <a:pt x="0" y="5392"/>
                  </a:cubicBezTo>
                  <a:cubicBezTo>
                    <a:pt x="0" y="8183"/>
                    <a:pt x="3058" y="10479"/>
                    <a:pt x="6977" y="10756"/>
                  </a:cubicBezTo>
                  <a:lnTo>
                    <a:pt x="6844" y="10785"/>
                  </a:lnTo>
                  <a:lnTo>
                    <a:pt x="10991" y="12858"/>
                  </a:lnTo>
                  <a:lnTo>
                    <a:pt x="10813" y="10357"/>
                  </a:lnTo>
                  <a:cubicBezTo>
                    <a:pt x="13599" y="9538"/>
                    <a:pt x="15554" y="7623"/>
                    <a:pt x="15554" y="5392"/>
                  </a:cubicBezTo>
                  <a:cubicBezTo>
                    <a:pt x="15554" y="2414"/>
                    <a:pt x="12072" y="0"/>
                    <a:pt x="777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44"/>
            <p:cNvSpPr/>
            <p:nvPr/>
          </p:nvSpPr>
          <p:spPr>
            <a:xfrm>
              <a:off x="4089300" y="960425"/>
              <a:ext cx="226975" cy="299800"/>
            </a:xfrm>
            <a:custGeom>
              <a:avLst/>
              <a:gdLst/>
              <a:ahLst/>
              <a:cxnLst/>
              <a:rect l="l" t="t" r="r" b="b"/>
              <a:pathLst>
                <a:path w="9079" h="11992" extrusionOk="0">
                  <a:moveTo>
                    <a:pt x="4540" y="2228"/>
                  </a:moveTo>
                  <a:cubicBezTo>
                    <a:pt x="4838" y="2228"/>
                    <a:pt x="5138" y="2285"/>
                    <a:pt x="5424" y="2404"/>
                  </a:cubicBezTo>
                  <a:cubicBezTo>
                    <a:pt x="6289" y="2761"/>
                    <a:pt x="6852" y="3605"/>
                    <a:pt x="6852" y="4540"/>
                  </a:cubicBezTo>
                  <a:cubicBezTo>
                    <a:pt x="6852" y="5817"/>
                    <a:pt x="5817" y="6852"/>
                    <a:pt x="4539" y="6852"/>
                  </a:cubicBezTo>
                  <a:cubicBezTo>
                    <a:pt x="3604" y="6852"/>
                    <a:pt x="2761" y="6289"/>
                    <a:pt x="2403" y="5425"/>
                  </a:cubicBezTo>
                  <a:cubicBezTo>
                    <a:pt x="2045" y="4560"/>
                    <a:pt x="2243" y="3566"/>
                    <a:pt x="2904" y="2905"/>
                  </a:cubicBezTo>
                  <a:cubicBezTo>
                    <a:pt x="3347" y="2463"/>
                    <a:pt x="3938" y="2228"/>
                    <a:pt x="4540" y="2228"/>
                  </a:cubicBezTo>
                  <a:close/>
                  <a:moveTo>
                    <a:pt x="4539" y="1"/>
                  </a:moveTo>
                  <a:cubicBezTo>
                    <a:pt x="2032" y="1"/>
                    <a:pt x="1" y="2033"/>
                    <a:pt x="1" y="4540"/>
                  </a:cubicBezTo>
                  <a:cubicBezTo>
                    <a:pt x="1" y="7046"/>
                    <a:pt x="4539" y="11991"/>
                    <a:pt x="4539" y="11991"/>
                  </a:cubicBezTo>
                  <a:cubicBezTo>
                    <a:pt x="4539" y="11991"/>
                    <a:pt x="9078" y="7047"/>
                    <a:pt x="9078" y="4540"/>
                  </a:cubicBezTo>
                  <a:cubicBezTo>
                    <a:pt x="9078" y="2033"/>
                    <a:pt x="7046" y="1"/>
                    <a:pt x="4539"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44"/>
            <p:cNvSpPr/>
            <p:nvPr/>
          </p:nvSpPr>
          <p:spPr>
            <a:xfrm>
              <a:off x="4174025" y="513925"/>
              <a:ext cx="224600" cy="311900"/>
            </a:xfrm>
            <a:custGeom>
              <a:avLst/>
              <a:gdLst/>
              <a:ahLst/>
              <a:cxnLst/>
              <a:rect l="l" t="t" r="r" b="b"/>
              <a:pathLst>
                <a:path w="8984" h="12476" extrusionOk="0">
                  <a:moveTo>
                    <a:pt x="6947" y="4061"/>
                  </a:moveTo>
                  <a:cubicBezTo>
                    <a:pt x="7101" y="4061"/>
                    <a:pt x="7226" y="4187"/>
                    <a:pt x="7226" y="4341"/>
                  </a:cubicBezTo>
                  <a:cubicBezTo>
                    <a:pt x="7226" y="4496"/>
                    <a:pt x="7101" y="4622"/>
                    <a:pt x="6947" y="4622"/>
                  </a:cubicBezTo>
                  <a:lnTo>
                    <a:pt x="1927" y="4622"/>
                  </a:lnTo>
                  <a:cubicBezTo>
                    <a:pt x="1772" y="4622"/>
                    <a:pt x="1646" y="4496"/>
                    <a:pt x="1646" y="4341"/>
                  </a:cubicBezTo>
                  <a:cubicBezTo>
                    <a:pt x="1646" y="4187"/>
                    <a:pt x="1772" y="4061"/>
                    <a:pt x="1927" y="4061"/>
                  </a:cubicBezTo>
                  <a:close/>
                  <a:moveTo>
                    <a:pt x="6947" y="5768"/>
                  </a:moveTo>
                  <a:cubicBezTo>
                    <a:pt x="7099" y="5771"/>
                    <a:pt x="7221" y="5896"/>
                    <a:pt x="7221" y="6048"/>
                  </a:cubicBezTo>
                  <a:cubicBezTo>
                    <a:pt x="7221" y="6200"/>
                    <a:pt x="7099" y="6325"/>
                    <a:pt x="6947" y="6329"/>
                  </a:cubicBezTo>
                  <a:lnTo>
                    <a:pt x="1927" y="6329"/>
                  </a:lnTo>
                  <a:cubicBezTo>
                    <a:pt x="1774" y="6325"/>
                    <a:pt x="1653" y="6200"/>
                    <a:pt x="1653" y="6048"/>
                  </a:cubicBezTo>
                  <a:cubicBezTo>
                    <a:pt x="1653" y="5896"/>
                    <a:pt x="1774" y="5771"/>
                    <a:pt x="1927" y="5768"/>
                  </a:cubicBezTo>
                  <a:close/>
                  <a:moveTo>
                    <a:pt x="6947" y="7474"/>
                  </a:moveTo>
                  <a:cubicBezTo>
                    <a:pt x="7101" y="7474"/>
                    <a:pt x="7226" y="7599"/>
                    <a:pt x="7226" y="7755"/>
                  </a:cubicBezTo>
                  <a:cubicBezTo>
                    <a:pt x="7226" y="7909"/>
                    <a:pt x="7101" y="8034"/>
                    <a:pt x="6947" y="8034"/>
                  </a:cubicBezTo>
                  <a:lnTo>
                    <a:pt x="1927" y="8034"/>
                  </a:lnTo>
                  <a:cubicBezTo>
                    <a:pt x="1772" y="8034"/>
                    <a:pt x="1646" y="7909"/>
                    <a:pt x="1646" y="7755"/>
                  </a:cubicBezTo>
                  <a:cubicBezTo>
                    <a:pt x="1646" y="7599"/>
                    <a:pt x="1772" y="7474"/>
                    <a:pt x="1927" y="7474"/>
                  </a:cubicBezTo>
                  <a:close/>
                  <a:moveTo>
                    <a:pt x="6947" y="9181"/>
                  </a:moveTo>
                  <a:cubicBezTo>
                    <a:pt x="7101" y="9181"/>
                    <a:pt x="7226" y="9306"/>
                    <a:pt x="7226" y="9462"/>
                  </a:cubicBezTo>
                  <a:cubicBezTo>
                    <a:pt x="7226" y="9616"/>
                    <a:pt x="7101" y="9742"/>
                    <a:pt x="6947" y="9742"/>
                  </a:cubicBezTo>
                  <a:lnTo>
                    <a:pt x="1927" y="9742"/>
                  </a:lnTo>
                  <a:cubicBezTo>
                    <a:pt x="1772" y="9741"/>
                    <a:pt x="1646" y="9616"/>
                    <a:pt x="1646" y="9462"/>
                  </a:cubicBezTo>
                  <a:cubicBezTo>
                    <a:pt x="1646" y="9306"/>
                    <a:pt x="1772" y="9181"/>
                    <a:pt x="1927" y="9181"/>
                  </a:cubicBezTo>
                  <a:close/>
                  <a:moveTo>
                    <a:pt x="0" y="0"/>
                  </a:moveTo>
                  <a:lnTo>
                    <a:pt x="0" y="12475"/>
                  </a:lnTo>
                  <a:lnTo>
                    <a:pt x="8983" y="12475"/>
                  </a:lnTo>
                  <a:lnTo>
                    <a:pt x="8983" y="2594"/>
                  </a:lnTo>
                  <a:lnTo>
                    <a:pt x="5982" y="2594"/>
                  </a:lnTo>
                  <a:lnTo>
                    <a:pt x="5982"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44"/>
            <p:cNvSpPr/>
            <p:nvPr/>
          </p:nvSpPr>
          <p:spPr>
            <a:xfrm>
              <a:off x="3909925" y="2333750"/>
              <a:ext cx="14325" cy="21425"/>
            </a:xfrm>
            <a:custGeom>
              <a:avLst/>
              <a:gdLst/>
              <a:ahLst/>
              <a:cxnLst/>
              <a:rect l="l" t="t" r="r" b="b"/>
              <a:pathLst>
                <a:path w="573" h="857" extrusionOk="0">
                  <a:moveTo>
                    <a:pt x="0" y="0"/>
                  </a:moveTo>
                  <a:lnTo>
                    <a:pt x="0" y="857"/>
                  </a:lnTo>
                  <a:lnTo>
                    <a:pt x="572" y="857"/>
                  </a:lnTo>
                  <a:lnTo>
                    <a:pt x="5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44"/>
            <p:cNvSpPr/>
            <p:nvPr/>
          </p:nvSpPr>
          <p:spPr>
            <a:xfrm>
              <a:off x="3909925" y="1502050"/>
              <a:ext cx="14300" cy="790125"/>
            </a:xfrm>
            <a:custGeom>
              <a:avLst/>
              <a:gdLst/>
              <a:ahLst/>
              <a:cxnLst/>
              <a:rect l="l" t="t" r="r" b="b"/>
              <a:pathLst>
                <a:path w="572" h="31605" extrusionOk="0">
                  <a:moveTo>
                    <a:pt x="0" y="1"/>
                  </a:moveTo>
                  <a:lnTo>
                    <a:pt x="0" y="1665"/>
                  </a:lnTo>
                  <a:lnTo>
                    <a:pt x="571" y="1665"/>
                  </a:lnTo>
                  <a:lnTo>
                    <a:pt x="571" y="1"/>
                  </a:lnTo>
                  <a:close/>
                  <a:moveTo>
                    <a:pt x="0" y="3328"/>
                  </a:moveTo>
                  <a:lnTo>
                    <a:pt x="0" y="4991"/>
                  </a:lnTo>
                  <a:lnTo>
                    <a:pt x="571" y="4991"/>
                  </a:lnTo>
                  <a:lnTo>
                    <a:pt x="571" y="3328"/>
                  </a:lnTo>
                  <a:close/>
                  <a:moveTo>
                    <a:pt x="0" y="6654"/>
                  </a:moveTo>
                  <a:lnTo>
                    <a:pt x="0" y="8317"/>
                  </a:lnTo>
                  <a:lnTo>
                    <a:pt x="571" y="8317"/>
                  </a:lnTo>
                  <a:lnTo>
                    <a:pt x="571" y="6654"/>
                  </a:lnTo>
                  <a:close/>
                  <a:moveTo>
                    <a:pt x="0" y="9981"/>
                  </a:moveTo>
                  <a:lnTo>
                    <a:pt x="0" y="11645"/>
                  </a:lnTo>
                  <a:lnTo>
                    <a:pt x="571" y="11645"/>
                  </a:lnTo>
                  <a:lnTo>
                    <a:pt x="571" y="9981"/>
                  </a:lnTo>
                  <a:close/>
                  <a:moveTo>
                    <a:pt x="0" y="13308"/>
                  </a:moveTo>
                  <a:lnTo>
                    <a:pt x="0" y="14972"/>
                  </a:lnTo>
                  <a:lnTo>
                    <a:pt x="571" y="14972"/>
                  </a:lnTo>
                  <a:lnTo>
                    <a:pt x="571" y="13308"/>
                  </a:lnTo>
                  <a:close/>
                  <a:moveTo>
                    <a:pt x="0" y="16635"/>
                  </a:moveTo>
                  <a:lnTo>
                    <a:pt x="0" y="18298"/>
                  </a:lnTo>
                  <a:lnTo>
                    <a:pt x="571" y="18298"/>
                  </a:lnTo>
                  <a:lnTo>
                    <a:pt x="571" y="16635"/>
                  </a:lnTo>
                  <a:close/>
                  <a:moveTo>
                    <a:pt x="0" y="19962"/>
                  </a:moveTo>
                  <a:lnTo>
                    <a:pt x="0" y="21625"/>
                  </a:lnTo>
                  <a:lnTo>
                    <a:pt x="571" y="21625"/>
                  </a:lnTo>
                  <a:lnTo>
                    <a:pt x="571" y="19962"/>
                  </a:lnTo>
                  <a:close/>
                  <a:moveTo>
                    <a:pt x="0" y="23288"/>
                  </a:moveTo>
                  <a:lnTo>
                    <a:pt x="0" y="24952"/>
                  </a:lnTo>
                  <a:lnTo>
                    <a:pt x="571" y="24952"/>
                  </a:lnTo>
                  <a:lnTo>
                    <a:pt x="571" y="23288"/>
                  </a:lnTo>
                  <a:close/>
                  <a:moveTo>
                    <a:pt x="0" y="26615"/>
                  </a:moveTo>
                  <a:lnTo>
                    <a:pt x="0" y="28278"/>
                  </a:lnTo>
                  <a:lnTo>
                    <a:pt x="571" y="28278"/>
                  </a:lnTo>
                  <a:lnTo>
                    <a:pt x="571" y="26615"/>
                  </a:lnTo>
                  <a:close/>
                  <a:moveTo>
                    <a:pt x="0" y="29942"/>
                  </a:moveTo>
                  <a:lnTo>
                    <a:pt x="0" y="31605"/>
                  </a:lnTo>
                  <a:lnTo>
                    <a:pt x="571" y="31605"/>
                  </a:lnTo>
                  <a:lnTo>
                    <a:pt x="571" y="2994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44"/>
            <p:cNvSpPr/>
            <p:nvPr/>
          </p:nvSpPr>
          <p:spPr>
            <a:xfrm>
              <a:off x="3909925" y="1439075"/>
              <a:ext cx="14325" cy="21425"/>
            </a:xfrm>
            <a:custGeom>
              <a:avLst/>
              <a:gdLst/>
              <a:ahLst/>
              <a:cxnLst/>
              <a:rect l="l" t="t" r="r" b="b"/>
              <a:pathLst>
                <a:path w="573" h="857" extrusionOk="0">
                  <a:moveTo>
                    <a:pt x="0" y="1"/>
                  </a:moveTo>
                  <a:lnTo>
                    <a:pt x="0" y="856"/>
                  </a:lnTo>
                  <a:lnTo>
                    <a:pt x="572" y="856"/>
                  </a:lnTo>
                  <a:lnTo>
                    <a:pt x="57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44"/>
            <p:cNvSpPr/>
            <p:nvPr/>
          </p:nvSpPr>
          <p:spPr>
            <a:xfrm>
              <a:off x="3866075" y="1395725"/>
              <a:ext cx="102000" cy="88350"/>
            </a:xfrm>
            <a:custGeom>
              <a:avLst/>
              <a:gdLst/>
              <a:ahLst/>
              <a:cxnLst/>
              <a:rect l="l" t="t" r="r" b="b"/>
              <a:pathLst>
                <a:path w="4080" h="3534" extrusionOk="0">
                  <a:moveTo>
                    <a:pt x="2040" y="1"/>
                  </a:moveTo>
                  <a:lnTo>
                    <a:pt x="1" y="3534"/>
                  </a:lnTo>
                  <a:lnTo>
                    <a:pt x="4080" y="3534"/>
                  </a:lnTo>
                  <a:lnTo>
                    <a:pt x="20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44"/>
            <p:cNvSpPr/>
            <p:nvPr/>
          </p:nvSpPr>
          <p:spPr>
            <a:xfrm>
              <a:off x="4504075" y="1439075"/>
              <a:ext cx="14300" cy="21425"/>
            </a:xfrm>
            <a:custGeom>
              <a:avLst/>
              <a:gdLst/>
              <a:ahLst/>
              <a:cxnLst/>
              <a:rect l="l" t="t" r="r" b="b"/>
              <a:pathLst>
                <a:path w="572" h="857" extrusionOk="0">
                  <a:moveTo>
                    <a:pt x="0" y="1"/>
                  </a:moveTo>
                  <a:lnTo>
                    <a:pt x="0" y="856"/>
                  </a:lnTo>
                  <a:lnTo>
                    <a:pt x="571" y="856"/>
                  </a:lnTo>
                  <a:lnTo>
                    <a:pt x="5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44"/>
            <p:cNvSpPr/>
            <p:nvPr/>
          </p:nvSpPr>
          <p:spPr>
            <a:xfrm>
              <a:off x="4504075" y="1503275"/>
              <a:ext cx="14300" cy="1070100"/>
            </a:xfrm>
            <a:custGeom>
              <a:avLst/>
              <a:gdLst/>
              <a:ahLst/>
              <a:cxnLst/>
              <a:rect l="l" t="t" r="r" b="b"/>
              <a:pathLst>
                <a:path w="572" h="42804" extrusionOk="0">
                  <a:moveTo>
                    <a:pt x="0" y="0"/>
                  </a:moveTo>
                  <a:lnTo>
                    <a:pt x="0" y="1709"/>
                  </a:lnTo>
                  <a:lnTo>
                    <a:pt x="571" y="1709"/>
                  </a:lnTo>
                  <a:lnTo>
                    <a:pt x="571" y="0"/>
                  </a:lnTo>
                  <a:close/>
                  <a:moveTo>
                    <a:pt x="0" y="3425"/>
                  </a:moveTo>
                  <a:lnTo>
                    <a:pt x="0" y="5134"/>
                  </a:lnTo>
                  <a:lnTo>
                    <a:pt x="571" y="5134"/>
                  </a:lnTo>
                  <a:lnTo>
                    <a:pt x="571" y="3425"/>
                  </a:lnTo>
                  <a:close/>
                  <a:moveTo>
                    <a:pt x="0" y="6849"/>
                  </a:moveTo>
                  <a:lnTo>
                    <a:pt x="0" y="8558"/>
                  </a:lnTo>
                  <a:lnTo>
                    <a:pt x="571" y="8558"/>
                  </a:lnTo>
                  <a:lnTo>
                    <a:pt x="571" y="6849"/>
                  </a:lnTo>
                  <a:close/>
                  <a:moveTo>
                    <a:pt x="0" y="10271"/>
                  </a:moveTo>
                  <a:lnTo>
                    <a:pt x="0" y="11983"/>
                  </a:lnTo>
                  <a:lnTo>
                    <a:pt x="571" y="11983"/>
                  </a:lnTo>
                  <a:lnTo>
                    <a:pt x="571" y="10271"/>
                  </a:lnTo>
                  <a:close/>
                  <a:moveTo>
                    <a:pt x="0" y="13695"/>
                  </a:moveTo>
                  <a:lnTo>
                    <a:pt x="0" y="15407"/>
                  </a:lnTo>
                  <a:lnTo>
                    <a:pt x="571" y="15407"/>
                  </a:lnTo>
                  <a:lnTo>
                    <a:pt x="571" y="13695"/>
                  </a:lnTo>
                  <a:close/>
                  <a:moveTo>
                    <a:pt x="0" y="17120"/>
                  </a:moveTo>
                  <a:lnTo>
                    <a:pt x="0" y="18832"/>
                  </a:lnTo>
                  <a:lnTo>
                    <a:pt x="571" y="18832"/>
                  </a:lnTo>
                  <a:lnTo>
                    <a:pt x="571" y="17120"/>
                  </a:lnTo>
                  <a:close/>
                  <a:moveTo>
                    <a:pt x="0" y="20544"/>
                  </a:moveTo>
                  <a:lnTo>
                    <a:pt x="0" y="22256"/>
                  </a:lnTo>
                  <a:lnTo>
                    <a:pt x="571" y="22256"/>
                  </a:lnTo>
                  <a:lnTo>
                    <a:pt x="571" y="20544"/>
                  </a:lnTo>
                  <a:close/>
                  <a:moveTo>
                    <a:pt x="0" y="23969"/>
                  </a:moveTo>
                  <a:lnTo>
                    <a:pt x="0" y="25681"/>
                  </a:lnTo>
                  <a:lnTo>
                    <a:pt x="571" y="25681"/>
                  </a:lnTo>
                  <a:lnTo>
                    <a:pt x="571" y="23969"/>
                  </a:lnTo>
                  <a:close/>
                  <a:moveTo>
                    <a:pt x="0" y="27393"/>
                  </a:moveTo>
                  <a:lnTo>
                    <a:pt x="0" y="29105"/>
                  </a:lnTo>
                  <a:lnTo>
                    <a:pt x="571" y="29105"/>
                  </a:lnTo>
                  <a:lnTo>
                    <a:pt x="571" y="27393"/>
                  </a:lnTo>
                  <a:close/>
                  <a:moveTo>
                    <a:pt x="0" y="30818"/>
                  </a:moveTo>
                  <a:lnTo>
                    <a:pt x="0" y="32530"/>
                  </a:lnTo>
                  <a:lnTo>
                    <a:pt x="571" y="32530"/>
                  </a:lnTo>
                  <a:lnTo>
                    <a:pt x="571" y="30818"/>
                  </a:lnTo>
                  <a:close/>
                  <a:moveTo>
                    <a:pt x="0" y="34242"/>
                  </a:moveTo>
                  <a:lnTo>
                    <a:pt x="0" y="35954"/>
                  </a:lnTo>
                  <a:lnTo>
                    <a:pt x="571" y="35954"/>
                  </a:lnTo>
                  <a:lnTo>
                    <a:pt x="571" y="34242"/>
                  </a:lnTo>
                  <a:close/>
                  <a:moveTo>
                    <a:pt x="0" y="37667"/>
                  </a:moveTo>
                  <a:lnTo>
                    <a:pt x="0" y="39379"/>
                  </a:lnTo>
                  <a:lnTo>
                    <a:pt x="571" y="39379"/>
                  </a:lnTo>
                  <a:lnTo>
                    <a:pt x="571" y="37667"/>
                  </a:lnTo>
                  <a:close/>
                  <a:moveTo>
                    <a:pt x="0" y="41091"/>
                  </a:moveTo>
                  <a:lnTo>
                    <a:pt x="0" y="42803"/>
                  </a:lnTo>
                  <a:lnTo>
                    <a:pt x="571" y="42803"/>
                  </a:lnTo>
                  <a:lnTo>
                    <a:pt x="571" y="4109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44"/>
            <p:cNvSpPr/>
            <p:nvPr/>
          </p:nvSpPr>
          <p:spPr>
            <a:xfrm>
              <a:off x="4489800" y="2616125"/>
              <a:ext cx="28575" cy="28600"/>
            </a:xfrm>
            <a:custGeom>
              <a:avLst/>
              <a:gdLst/>
              <a:ahLst/>
              <a:cxnLst/>
              <a:rect l="l" t="t" r="r" b="b"/>
              <a:pathLst>
                <a:path w="1143" h="1144" extrusionOk="0">
                  <a:moveTo>
                    <a:pt x="571" y="1"/>
                  </a:moveTo>
                  <a:lnTo>
                    <a:pt x="571" y="572"/>
                  </a:lnTo>
                  <a:lnTo>
                    <a:pt x="1" y="572"/>
                  </a:lnTo>
                  <a:lnTo>
                    <a:pt x="1" y="1143"/>
                  </a:lnTo>
                  <a:lnTo>
                    <a:pt x="1142" y="1143"/>
                  </a:lnTo>
                  <a:lnTo>
                    <a:pt x="11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44"/>
            <p:cNvSpPr/>
            <p:nvPr/>
          </p:nvSpPr>
          <p:spPr>
            <a:xfrm>
              <a:off x="4325700" y="2630425"/>
              <a:ext cx="123100" cy="14300"/>
            </a:xfrm>
            <a:custGeom>
              <a:avLst/>
              <a:gdLst/>
              <a:ahLst/>
              <a:cxnLst/>
              <a:rect l="l" t="t" r="r" b="b"/>
              <a:pathLst>
                <a:path w="4924" h="572" extrusionOk="0">
                  <a:moveTo>
                    <a:pt x="1" y="0"/>
                  </a:moveTo>
                  <a:lnTo>
                    <a:pt x="1" y="571"/>
                  </a:lnTo>
                  <a:lnTo>
                    <a:pt x="1642" y="571"/>
                  </a:lnTo>
                  <a:lnTo>
                    <a:pt x="1642" y="0"/>
                  </a:lnTo>
                  <a:close/>
                  <a:moveTo>
                    <a:pt x="3283" y="0"/>
                  </a:moveTo>
                  <a:lnTo>
                    <a:pt x="3283" y="571"/>
                  </a:lnTo>
                  <a:lnTo>
                    <a:pt x="4923" y="571"/>
                  </a:lnTo>
                  <a:lnTo>
                    <a:pt x="49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44"/>
            <p:cNvSpPr/>
            <p:nvPr/>
          </p:nvSpPr>
          <p:spPr>
            <a:xfrm>
              <a:off x="4263250" y="2630425"/>
              <a:ext cx="21425" cy="14300"/>
            </a:xfrm>
            <a:custGeom>
              <a:avLst/>
              <a:gdLst/>
              <a:ahLst/>
              <a:cxnLst/>
              <a:rect l="l" t="t" r="r" b="b"/>
              <a:pathLst>
                <a:path w="857" h="572" extrusionOk="0">
                  <a:moveTo>
                    <a:pt x="0" y="0"/>
                  </a:moveTo>
                  <a:lnTo>
                    <a:pt x="0" y="571"/>
                  </a:lnTo>
                  <a:lnTo>
                    <a:pt x="857" y="571"/>
                  </a:lnTo>
                  <a:lnTo>
                    <a:pt x="85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4"/>
            <p:cNvSpPr/>
            <p:nvPr/>
          </p:nvSpPr>
          <p:spPr>
            <a:xfrm>
              <a:off x="4215200" y="2585625"/>
              <a:ext cx="88350" cy="102000"/>
            </a:xfrm>
            <a:custGeom>
              <a:avLst/>
              <a:gdLst/>
              <a:ahLst/>
              <a:cxnLst/>
              <a:rect l="l" t="t" r="r" b="b"/>
              <a:pathLst>
                <a:path w="3534" h="4080" extrusionOk="0">
                  <a:moveTo>
                    <a:pt x="3533" y="1"/>
                  </a:moveTo>
                  <a:lnTo>
                    <a:pt x="0" y="2040"/>
                  </a:lnTo>
                  <a:lnTo>
                    <a:pt x="3533" y="4080"/>
                  </a:lnTo>
                  <a:lnTo>
                    <a:pt x="35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44"/>
            <p:cNvSpPr/>
            <p:nvPr/>
          </p:nvSpPr>
          <p:spPr>
            <a:xfrm>
              <a:off x="4354514" y="490059"/>
              <a:ext cx="65425" cy="57650"/>
            </a:xfrm>
            <a:custGeom>
              <a:avLst/>
              <a:gdLst/>
              <a:ahLst/>
              <a:cxnLst/>
              <a:rect l="l" t="t" r="r" b="b"/>
              <a:pathLst>
                <a:path w="2617" h="2306" extrusionOk="0">
                  <a:moveTo>
                    <a:pt x="1" y="1"/>
                  </a:moveTo>
                  <a:lnTo>
                    <a:pt x="1" y="2306"/>
                  </a:lnTo>
                  <a:lnTo>
                    <a:pt x="2616" y="2306"/>
                  </a:lnTo>
                  <a:lnTo>
                    <a:pt x="1"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44"/>
            <p:cNvSpPr/>
            <p:nvPr/>
          </p:nvSpPr>
          <p:spPr>
            <a:xfrm>
              <a:off x="3567150" y="1027350"/>
              <a:ext cx="276825" cy="237300"/>
            </a:xfrm>
            <a:custGeom>
              <a:avLst/>
              <a:gdLst/>
              <a:ahLst/>
              <a:cxnLst/>
              <a:rect l="l" t="t" r="r" b="b"/>
              <a:pathLst>
                <a:path w="11073" h="9492" extrusionOk="0">
                  <a:moveTo>
                    <a:pt x="0" y="1"/>
                  </a:moveTo>
                  <a:lnTo>
                    <a:pt x="0" y="9491"/>
                  </a:lnTo>
                  <a:lnTo>
                    <a:pt x="11073" y="9491"/>
                  </a:lnTo>
                  <a:lnTo>
                    <a:pt x="11073" y="1"/>
                  </a:lnTo>
                  <a:close/>
                </a:path>
              </a:pathLst>
            </a:custGeom>
            <a:noFill/>
            <a:ln w="9525" cap="flat" cmpd="sng">
              <a:solidFill>
                <a:schemeClr val="accent1"/>
              </a:solidFill>
              <a:prstDash val="solid"/>
              <a:miter lim="1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44"/>
            <p:cNvSpPr/>
            <p:nvPr/>
          </p:nvSpPr>
          <p:spPr>
            <a:xfrm>
              <a:off x="3616050" y="1055050"/>
              <a:ext cx="65800" cy="63300"/>
            </a:xfrm>
            <a:custGeom>
              <a:avLst/>
              <a:gdLst/>
              <a:ahLst/>
              <a:cxnLst/>
              <a:rect l="l" t="t" r="r" b="b"/>
              <a:pathLst>
                <a:path w="2632" h="2532" extrusionOk="0">
                  <a:moveTo>
                    <a:pt x="1366" y="0"/>
                  </a:moveTo>
                  <a:cubicBezTo>
                    <a:pt x="854" y="0"/>
                    <a:pt x="393" y="308"/>
                    <a:pt x="197" y="781"/>
                  </a:cubicBezTo>
                  <a:cubicBezTo>
                    <a:pt x="0" y="1254"/>
                    <a:pt x="109" y="1798"/>
                    <a:pt x="471" y="2160"/>
                  </a:cubicBezTo>
                  <a:cubicBezTo>
                    <a:pt x="713" y="2403"/>
                    <a:pt x="1037" y="2531"/>
                    <a:pt x="1366" y="2531"/>
                  </a:cubicBezTo>
                  <a:cubicBezTo>
                    <a:pt x="1529" y="2531"/>
                    <a:pt x="1694" y="2500"/>
                    <a:pt x="1851" y="2434"/>
                  </a:cubicBezTo>
                  <a:cubicBezTo>
                    <a:pt x="2323" y="2239"/>
                    <a:pt x="2631" y="1778"/>
                    <a:pt x="2631" y="1266"/>
                  </a:cubicBezTo>
                  <a:cubicBezTo>
                    <a:pt x="2631" y="567"/>
                    <a:pt x="2065" y="0"/>
                    <a:pt x="1366"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44"/>
            <p:cNvSpPr/>
            <p:nvPr/>
          </p:nvSpPr>
          <p:spPr>
            <a:xfrm>
              <a:off x="3567150" y="1098525"/>
              <a:ext cx="276825" cy="166150"/>
            </a:xfrm>
            <a:custGeom>
              <a:avLst/>
              <a:gdLst/>
              <a:ahLst/>
              <a:cxnLst/>
              <a:rect l="l" t="t" r="r" b="b"/>
              <a:pathLst>
                <a:path w="11073" h="6646" extrusionOk="0">
                  <a:moveTo>
                    <a:pt x="9175" y="1"/>
                  </a:moveTo>
                  <a:lnTo>
                    <a:pt x="6802" y="3482"/>
                  </a:lnTo>
                  <a:lnTo>
                    <a:pt x="4113" y="2532"/>
                  </a:lnTo>
                  <a:lnTo>
                    <a:pt x="0" y="6645"/>
                  </a:lnTo>
                  <a:lnTo>
                    <a:pt x="11073" y="6645"/>
                  </a:lnTo>
                  <a:lnTo>
                    <a:pt x="11073" y="1688"/>
                  </a:lnTo>
                  <a:lnTo>
                    <a:pt x="9175"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90704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0"/>
          <p:cNvSpPr txBox="1">
            <a:spLocks noGrp="1"/>
          </p:cNvSpPr>
          <p:nvPr>
            <p:ph type="body" idx="1"/>
          </p:nvPr>
        </p:nvSpPr>
        <p:spPr>
          <a:xfrm>
            <a:off x="153095" y="1163626"/>
            <a:ext cx="7322400" cy="3262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sz="1600" dirty="0"/>
              <a:t>The installation process of Metasploitable 2 involves the following steps:</a:t>
            </a:r>
          </a:p>
          <a:p>
            <a:pPr marL="285750" indent="-285750">
              <a:spcAft>
                <a:spcPts val="1600"/>
              </a:spcAft>
            </a:pPr>
            <a:r>
              <a:rPr lang="en-IN" sz="1600" dirty="0"/>
              <a:t>Download the Metasploitable 2 VM from reliable sources.</a:t>
            </a:r>
          </a:p>
          <a:p>
            <a:pPr marL="285750" indent="-285750">
              <a:spcAft>
                <a:spcPts val="1600"/>
              </a:spcAft>
            </a:pPr>
            <a:r>
              <a:rPr lang="en-IN" sz="1600" dirty="0"/>
              <a:t>Choose a virtualization platform like VMware or VirtualBox and install it.</a:t>
            </a:r>
          </a:p>
          <a:p>
            <a:pPr marL="285750" indent="-285750">
              <a:spcAft>
                <a:spcPts val="1600"/>
              </a:spcAft>
            </a:pPr>
            <a:r>
              <a:rPr lang="en-IN" sz="1600" dirty="0"/>
              <a:t>Import the Metasploitable 2 VM image into the virtualization software.</a:t>
            </a:r>
          </a:p>
          <a:p>
            <a:pPr marL="285750" indent="-285750">
              <a:spcAft>
                <a:spcPts val="1600"/>
              </a:spcAft>
            </a:pPr>
            <a:r>
              <a:rPr lang="en-IN" sz="1600" dirty="0"/>
              <a:t>Configure the network settings to establish connectivity.</a:t>
            </a:r>
          </a:p>
          <a:p>
            <a:pPr marL="285750" indent="-285750">
              <a:spcAft>
                <a:spcPts val="1600"/>
              </a:spcAft>
            </a:pPr>
            <a:r>
              <a:rPr lang="en-IN" sz="1600" dirty="0"/>
              <a:t>Start the Metasploitable 2 VM and obtain the login credentials</a:t>
            </a:r>
            <a:r>
              <a:rPr lang="en-IN" sz="1800" dirty="0"/>
              <a:t>.</a:t>
            </a:r>
            <a:endParaRPr sz="1800" dirty="0"/>
          </a:p>
        </p:txBody>
      </p:sp>
      <p:sp>
        <p:nvSpPr>
          <p:cNvPr id="297" name="Google Shape;297;p30"/>
          <p:cNvSpPr txBox="1">
            <a:spLocks noGrp="1"/>
          </p:cNvSpPr>
          <p:nvPr>
            <p:ph type="title"/>
          </p:nvPr>
        </p:nvSpPr>
        <p:spPr>
          <a:xfrm>
            <a:off x="588525" y="163478"/>
            <a:ext cx="7700946" cy="4047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METASPLOITABLE 2 INSTALLATION AND NETWORK CONFIGURATION</a:t>
            </a:r>
          </a:p>
        </p:txBody>
      </p:sp>
      <p:pic>
        <p:nvPicPr>
          <p:cNvPr id="3" name="Picture 2">
            <a:extLst>
              <a:ext uri="{FF2B5EF4-FFF2-40B4-BE49-F238E27FC236}">
                <a16:creationId xmlns:a16="http://schemas.microsoft.com/office/drawing/2014/main" id="{783DA908-F964-6D73-7133-3A5200CD8DDF}"/>
              </a:ext>
            </a:extLst>
          </p:cNvPr>
          <p:cNvPicPr>
            <a:picLocks noChangeAspect="1"/>
          </p:cNvPicPr>
          <p:nvPr/>
        </p:nvPicPr>
        <p:blipFill>
          <a:blip r:embed="rId3"/>
          <a:stretch>
            <a:fillRect/>
          </a:stretch>
        </p:blipFill>
        <p:spPr>
          <a:xfrm>
            <a:off x="6276508" y="2064095"/>
            <a:ext cx="3318356" cy="3262200"/>
          </a:xfrm>
          <a:prstGeom prst="rect">
            <a:avLst/>
          </a:prstGeom>
        </p:spPr>
      </p:pic>
      <p:pic>
        <p:nvPicPr>
          <p:cNvPr id="4" name="Picture 3">
            <a:extLst>
              <a:ext uri="{FF2B5EF4-FFF2-40B4-BE49-F238E27FC236}">
                <a16:creationId xmlns:a16="http://schemas.microsoft.com/office/drawing/2014/main" id="{C341DDFF-0972-BAC8-517A-135B208B199A}"/>
              </a:ext>
            </a:extLst>
          </p:cNvPr>
          <p:cNvPicPr>
            <a:picLocks noChangeAspect="1"/>
          </p:cNvPicPr>
          <p:nvPr/>
        </p:nvPicPr>
        <p:blipFill>
          <a:blip r:embed="rId4"/>
          <a:stretch>
            <a:fillRect/>
          </a:stretch>
        </p:blipFill>
        <p:spPr>
          <a:xfrm>
            <a:off x="6488487" y="2477246"/>
            <a:ext cx="2403483" cy="2681113"/>
          </a:xfrm>
          <a:prstGeom prst="rect">
            <a:avLst/>
          </a:prstGeom>
        </p:spPr>
      </p:pic>
    </p:spTree>
    <p:extLst>
      <p:ext uri="{BB962C8B-B14F-4D97-AF65-F5344CB8AC3E}">
        <p14:creationId xmlns:p14="http://schemas.microsoft.com/office/powerpoint/2010/main" val="239280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3"/>
          <p:cNvSpPr txBox="1">
            <a:spLocks noGrp="1"/>
          </p:cNvSpPr>
          <p:nvPr>
            <p:ph type="title"/>
          </p:nvPr>
        </p:nvSpPr>
        <p:spPr>
          <a:xfrm>
            <a:off x="1530000" y="184406"/>
            <a:ext cx="6084000" cy="53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NETWORK SCANNING USING NMAP</a:t>
            </a:r>
            <a:endParaRPr dirty="0"/>
          </a:p>
        </p:txBody>
      </p:sp>
      <p:sp>
        <p:nvSpPr>
          <p:cNvPr id="520" name="Google Shape;520;p33"/>
          <p:cNvSpPr txBox="1">
            <a:spLocks noGrp="1"/>
          </p:cNvSpPr>
          <p:nvPr>
            <p:ph type="body" idx="1"/>
          </p:nvPr>
        </p:nvSpPr>
        <p:spPr>
          <a:xfrm>
            <a:off x="669470" y="1110342"/>
            <a:ext cx="8139793" cy="2726871"/>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US" sz="1600" dirty="0"/>
              <a:t>Nmap, a network scanning tool, was used to perform a scan of Metasploitable 2. The scan helped identify open ports, running services, and potential vulnerabilities. Here are the Nmap scan results: Provide a summary of the open ports discovered during the scan and their associated services. Present the command used to perform the default scan using Nmap. Highlight the important findings, such as open FTP, SSH, Telnet, HTTP, and other services. Discuss the potential risks associated with these open ports and services.</a:t>
            </a:r>
            <a:endParaRPr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3"/>
          <p:cNvSpPr txBox="1">
            <a:spLocks noGrp="1"/>
          </p:cNvSpPr>
          <p:nvPr>
            <p:ph type="title"/>
          </p:nvPr>
        </p:nvSpPr>
        <p:spPr>
          <a:xfrm>
            <a:off x="1192543" y="182228"/>
            <a:ext cx="7148636" cy="418119"/>
          </a:xfrm>
          <a:prstGeom prst="rect">
            <a:avLst/>
          </a:prstGeom>
        </p:spPr>
        <p:txBody>
          <a:bodyPr spcFirstLastPara="1" wrap="square" lIns="91425" tIns="91425" rIns="91425" bIns="91425" anchor="t" anchorCtr="0">
            <a:noAutofit/>
          </a:bodyPr>
          <a:lstStyle/>
          <a:p>
            <a:pPr algn="ctr"/>
            <a:r>
              <a:rPr lang="en-GB" b="1" kern="100" dirty="0">
                <a:effectLst/>
                <a:latin typeface="Viga" panose="020B0604020202020204" charset="0"/>
                <a:ea typeface="Calibri" panose="020F0502020204030204" pitchFamily="34" charset="0"/>
                <a:cs typeface="Times New Roman" panose="02020603050405020304" pitchFamily="18" charset="0"/>
              </a:rPr>
              <a:t>FINDING THE IP ADDRESS OF LINUX MACHINES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sz="1800" dirty="0"/>
          </a:p>
        </p:txBody>
      </p:sp>
      <p:pic>
        <p:nvPicPr>
          <p:cNvPr id="2" name="Picture 1">
            <a:extLst>
              <a:ext uri="{FF2B5EF4-FFF2-40B4-BE49-F238E27FC236}">
                <a16:creationId xmlns:a16="http://schemas.microsoft.com/office/drawing/2014/main" id="{84D85B95-466D-E9B3-86F3-BC27BDB6D327}"/>
              </a:ext>
            </a:extLst>
          </p:cNvPr>
          <p:cNvPicPr>
            <a:picLocks noChangeAspect="1"/>
          </p:cNvPicPr>
          <p:nvPr/>
        </p:nvPicPr>
        <p:blipFill>
          <a:blip r:embed="rId3"/>
          <a:stretch>
            <a:fillRect/>
          </a:stretch>
        </p:blipFill>
        <p:spPr>
          <a:xfrm>
            <a:off x="1347402" y="1057324"/>
            <a:ext cx="5730737" cy="3810330"/>
          </a:xfrm>
          <a:prstGeom prst="rect">
            <a:avLst/>
          </a:prstGeom>
        </p:spPr>
      </p:pic>
    </p:spTree>
    <p:extLst>
      <p:ext uri="{BB962C8B-B14F-4D97-AF65-F5344CB8AC3E}">
        <p14:creationId xmlns:p14="http://schemas.microsoft.com/office/powerpoint/2010/main" val="841892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pic>
        <p:nvPicPr>
          <p:cNvPr id="3" name="image6.png">
            <a:extLst>
              <a:ext uri="{FF2B5EF4-FFF2-40B4-BE49-F238E27FC236}">
                <a16:creationId xmlns:a16="http://schemas.microsoft.com/office/drawing/2014/main" id="{FA586E93-14DB-6B6C-B986-4109AE96BE53}"/>
              </a:ext>
            </a:extLst>
          </p:cNvPr>
          <p:cNvPicPr/>
          <p:nvPr/>
        </p:nvPicPr>
        <p:blipFill>
          <a:blip r:embed="rId3">
            <a:extLst>
              <a:ext uri="{28A0092B-C50C-407E-A947-70E740481C1C}">
                <a14:useLocalDpi xmlns:a14="http://schemas.microsoft.com/office/drawing/2010/main" val="0"/>
              </a:ext>
            </a:extLst>
          </a:blip>
          <a:srcRect/>
          <a:stretch>
            <a:fillRect/>
          </a:stretch>
        </p:blipFill>
        <p:spPr>
          <a:xfrm>
            <a:off x="1143226" y="1067707"/>
            <a:ext cx="7184345" cy="3618593"/>
          </a:xfrm>
          <a:prstGeom prst="rect">
            <a:avLst/>
          </a:prstGeom>
          <a:ln/>
        </p:spPr>
      </p:pic>
    </p:spTree>
    <p:extLst>
      <p:ext uri="{BB962C8B-B14F-4D97-AF65-F5344CB8AC3E}">
        <p14:creationId xmlns:p14="http://schemas.microsoft.com/office/powerpoint/2010/main" val="3969048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3"/>
          <p:cNvSpPr txBox="1">
            <a:spLocks noGrp="1"/>
          </p:cNvSpPr>
          <p:nvPr>
            <p:ph type="title"/>
          </p:nvPr>
        </p:nvSpPr>
        <p:spPr>
          <a:xfrm>
            <a:off x="73478" y="-67054"/>
            <a:ext cx="8997043" cy="589568"/>
          </a:xfrm>
          <a:prstGeom prst="rect">
            <a:avLst/>
          </a:prstGeom>
        </p:spPr>
        <p:txBody>
          <a:bodyPr spcFirstLastPara="1" wrap="square" lIns="91425" tIns="91425" rIns="91425" bIns="91425" anchor="t" anchorCtr="0">
            <a:noAutofit/>
          </a:bodyPr>
          <a:lstStyle/>
          <a:p>
            <a:pPr algn="ctr">
              <a:lnSpc>
                <a:spcPct val="150000"/>
              </a:lnSpc>
              <a:spcAft>
                <a:spcPts val="800"/>
              </a:spcAft>
            </a:pPr>
            <a:r>
              <a:rPr lang="en-GB" b="1" kern="100" dirty="0">
                <a:effectLst/>
                <a:latin typeface="Viga" panose="020B0604020202020204" charset="0"/>
                <a:ea typeface="Calibri" panose="020F0502020204030204" pitchFamily="34" charset="0"/>
                <a:cs typeface="Times New Roman" panose="02020603050405020304" pitchFamily="18" charset="0"/>
              </a:rPr>
              <a:t>Using Nmap in kali Linux to find the open ports, running services, and potential vulnerabilities</a:t>
            </a:r>
            <a:br>
              <a:rPr lang="en-GB" sz="1800" b="1"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sz="1800" dirty="0"/>
          </a:p>
        </p:txBody>
      </p:sp>
      <p:pic>
        <p:nvPicPr>
          <p:cNvPr id="3" name="image10.png">
            <a:extLst>
              <a:ext uri="{FF2B5EF4-FFF2-40B4-BE49-F238E27FC236}">
                <a16:creationId xmlns:a16="http://schemas.microsoft.com/office/drawing/2014/main" id="{E31C817C-2BE7-066C-2B75-456E5582BB2A}"/>
              </a:ext>
            </a:extLst>
          </p:cNvPr>
          <p:cNvPicPr/>
          <p:nvPr/>
        </p:nvPicPr>
        <p:blipFill>
          <a:blip r:embed="rId3"/>
          <a:srcRect/>
          <a:stretch>
            <a:fillRect/>
          </a:stretch>
        </p:blipFill>
        <p:spPr>
          <a:xfrm>
            <a:off x="3097542" y="1183521"/>
            <a:ext cx="3352243" cy="3959979"/>
          </a:xfrm>
          <a:prstGeom prst="rect">
            <a:avLst/>
          </a:prstGeom>
          <a:ln/>
        </p:spPr>
      </p:pic>
    </p:spTree>
    <p:extLst>
      <p:ext uri="{BB962C8B-B14F-4D97-AF65-F5344CB8AC3E}">
        <p14:creationId xmlns:p14="http://schemas.microsoft.com/office/powerpoint/2010/main" val="3585262273"/>
      </p:ext>
    </p:extLst>
  </p:cSld>
  <p:clrMapOvr>
    <a:masterClrMapping/>
  </p:clrMapOvr>
</p:sld>
</file>

<file path=ppt/theme/theme1.xml><?xml version="1.0" encoding="utf-8"?>
<a:theme xmlns:a="http://schemas.openxmlformats.org/drawingml/2006/main" name="Cyber Security Business Plan">
  <a:themeElements>
    <a:clrScheme name="Simple Light">
      <a:dk1>
        <a:srgbClr val="000000"/>
      </a:dk1>
      <a:lt1>
        <a:srgbClr val="FFFFFF"/>
      </a:lt1>
      <a:dk2>
        <a:srgbClr val="595959"/>
      </a:dk2>
      <a:lt2>
        <a:srgbClr val="1F1C51"/>
      </a:lt2>
      <a:accent1>
        <a:srgbClr val="1F1C51"/>
      </a:accent1>
      <a:accent2>
        <a:srgbClr val="ACFFD9"/>
      </a:accent2>
      <a:accent3>
        <a:srgbClr val="C6FF00"/>
      </a:accent3>
      <a:accent4>
        <a:srgbClr val="FFFFFF"/>
      </a:accent4>
      <a:accent5>
        <a:srgbClr val="A8C987"/>
      </a:accent5>
      <a:accent6>
        <a:srgbClr val="8BE3FF"/>
      </a:accent6>
      <a:hlink>
        <a:srgbClr val="1F1C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935</Words>
  <Application>Microsoft Office PowerPoint</Application>
  <PresentationFormat>On-screen Show (16:9)</PresentationFormat>
  <Paragraphs>91</Paragraphs>
  <Slides>24</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Viga</vt:lpstr>
      <vt:lpstr>DM Sans</vt:lpstr>
      <vt:lpstr>Times New Roman</vt:lpstr>
      <vt:lpstr>Calibri</vt:lpstr>
      <vt:lpstr>Arial</vt:lpstr>
      <vt:lpstr>Cyber Security Business Plan</vt:lpstr>
      <vt:lpstr>MINOR PROJECT- II  SECURITY ANALYSIS OF METASPLOITABLE 2 USING NMAP AND NESSUS  TEAM:- EUPHORBIA </vt:lpstr>
      <vt:lpstr>INTRODUTION</vt:lpstr>
      <vt:lpstr>PROJECT  OBJECTIVES </vt:lpstr>
      <vt:lpstr>PROJECT  METHODOLOGY</vt:lpstr>
      <vt:lpstr>METASPLOITABLE 2 INSTALLATION AND NETWORK CONFIGURATION</vt:lpstr>
      <vt:lpstr>NETWORK SCANNING USING NMAP</vt:lpstr>
      <vt:lpstr>FINDING THE IP ADDRESS OF LINUX MACHINES </vt:lpstr>
      <vt:lpstr>PowerPoint Presentation</vt:lpstr>
      <vt:lpstr>Using Nmap in kali Linux to find the open ports, running services, and potential vulnerabilities  </vt:lpstr>
      <vt:lpstr>DEFAULT SCAN   </vt:lpstr>
      <vt:lpstr>DEFAULT SCAN   </vt:lpstr>
      <vt:lpstr>DEFAULT SCAN   </vt:lpstr>
      <vt:lpstr>VULNERABILITY SCAN   </vt:lpstr>
      <vt:lpstr>VULNERABILITY SCAN   </vt:lpstr>
      <vt:lpstr>VULNERABILITY SCAN   </vt:lpstr>
      <vt:lpstr>VULNERABILITY SCAN   </vt:lpstr>
      <vt:lpstr>VULNERABILITY ASSESSMENT USING NESSUS</vt:lpstr>
      <vt:lpstr>NESSUS SCAN RESULTS </vt:lpstr>
      <vt:lpstr>PowerPoint Presentation</vt:lpstr>
      <vt:lpstr>PowerPoint Presentation</vt:lpstr>
      <vt:lpstr>RECOMMENDED REMEDIATION ACTIONS</vt:lpstr>
      <vt:lpstr>CONCLUSION AND RECOMMENDATIONS</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MINOR PROJECT- II  SECURITY ANALYSIS OF METASPLOITABLE 2 USING NMAP AND NESSUS</dc:title>
  <dc:creator>ASUS</dc:creator>
  <cp:lastModifiedBy>Lalit Parmar</cp:lastModifiedBy>
  <cp:revision>3</cp:revision>
  <dcterms:modified xsi:type="dcterms:W3CDTF">2023-07-10T07:00:53Z</dcterms:modified>
</cp:coreProperties>
</file>