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556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2DC4-8401-6E37-EAA2-8BB6D3AD7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878E1-77B0-7D43-448D-96A670BE4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9EC0-44C5-AC47-E383-410D0FBE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296AC-87D7-7C74-A834-229DF5FE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096F8-89AB-E5AE-60B3-EBB5F6F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809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84E2-4431-C1C7-C243-E3EDD484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00435-1C01-FB4F-8F51-DDC06CD26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8D011-2606-B079-F7C6-6A09E1B7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A25F-AA03-343A-AB96-8650CC82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DB17-61BD-BBFD-D712-A884A25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46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EC284-79DC-EE63-F4A9-B368E10B2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40156-1DEA-8A75-9ED2-A35C9D32C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EAC83-C683-E08D-0054-0B6F155A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58C5-267D-45BF-9E4D-E6D79CF3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39A1D-BFAC-C0D3-D650-F5A6B9CE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54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F2FA-6759-788C-0F31-6A359C06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513F-43D5-1776-67D9-CB06D96F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736A-1CDC-555B-60A6-AF3B8D01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465A-3B6E-8AE3-0E39-F649BB80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D7697-0C76-1369-52F0-E2EEFEF8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15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8498-F936-38C4-82D2-A273BDCC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25BC4-2D3E-2375-E883-9B735DA0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7382-5D5F-C048-2CED-271CBD6F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40CB-FA19-FCA9-F962-246F8B05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F63B-B0B0-EDA4-3D0B-71EAB628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48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0FA1-CFC2-3A41-9EFE-1E2FCDA1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31034-907A-8B12-9C3C-3E0D8F708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9900-26E7-9797-03A4-CA74BF04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F4FC5-409A-D830-88DD-07D92768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7F6E-D1D2-8DA8-E3BC-AB9581C1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29FA-0C50-4536-9B1B-7553D436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69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5710-0FFF-2E50-4C12-3AA92F99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5B4C5-A1E7-AFFC-7F21-106A1113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BE88D-2981-40F2-CD34-45A089ED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AC8A0-2BC5-E5C3-8B4D-10296B831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55CD6-57B6-C12F-5DD0-EF45DB523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E5ECE-10E4-E779-EBF4-90E62762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7061-994F-7812-E612-9EF191E9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C132C-E07E-7C49-2470-F340E15F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89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A4E3-E88E-07D0-CD42-85F08418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359CC-863D-80E9-F9B7-6D062F13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DD93A-95E3-DD71-F93A-27986DC7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A9097-71D2-2988-844E-468F2AF6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917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989A4-81B1-70AC-DDB9-346CB65D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09DD6-46EF-A4A1-0701-D516D406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C54B3-3AC8-8D29-307E-F96873DD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377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AC0B-40F9-44EE-530A-9E58E7D5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41CC-1F12-C332-988C-FF601F69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F7FD9-0573-39A1-A4E3-C565F3FD4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1554F-8B99-63F2-6872-07CEC391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9097-2045-480B-DD81-656DABED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334A-7EB9-CB2F-6539-DE934415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84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01C0-D375-FF72-1626-2CDA180C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5DACE-230F-9602-5E6F-1967A949A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4D305-4AC4-98DA-D6BD-244060832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2BBC6-7941-2D33-79E1-0371F210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05BD6-3D0A-AB59-19BB-86126446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9F49A-3168-0CD8-52A2-76EE42FC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86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31CB3-803A-1C7B-B0DF-C3597A4C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55B91-D9B8-8EED-5949-CDEE619B2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F891-875F-242B-2E0C-29D57C0A5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1665D-3E23-44F3-8D0F-E2CE571AD8CC}" type="datetimeFigureOut">
              <a:rPr lang="en-CA" smtClean="0"/>
              <a:t>2023-05-12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7550-845C-B65A-B7B4-0D3F8A727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80FD-0BF4-DED7-8165-01C1620A1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91A0-0E3A-495D-8E74-B23FAE71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00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821B28-3BE9-60D8-E731-82EBAB7D1EB8}"/>
              </a:ext>
            </a:extLst>
          </p:cNvPr>
          <p:cNvSpPr/>
          <p:nvPr/>
        </p:nvSpPr>
        <p:spPr>
          <a:xfrm>
            <a:off x="779484" y="2090484"/>
            <a:ext cx="1103948" cy="1976765"/>
          </a:xfrm>
          <a:custGeom>
            <a:avLst/>
            <a:gdLst>
              <a:gd name="connsiteX0" fmla="*/ 118608 w 1103948"/>
              <a:gd name="connsiteY0" fmla="*/ 0 h 1976765"/>
              <a:gd name="connsiteX1" fmla="*/ 1044646 w 1103948"/>
              <a:gd name="connsiteY1" fmla="*/ 0 h 1976765"/>
              <a:gd name="connsiteX2" fmla="*/ 1068975 w 1103948"/>
              <a:gd name="connsiteY2" fmla="*/ 8362 h 1976765"/>
              <a:gd name="connsiteX3" fmla="*/ 1087981 w 1103948"/>
              <a:gd name="connsiteY3" fmla="*/ 35734 h 1976765"/>
              <a:gd name="connsiteX4" fmla="*/ 1100147 w 1103948"/>
              <a:gd name="connsiteY4" fmla="*/ 86674 h 1976765"/>
              <a:gd name="connsiteX5" fmla="*/ 1103948 w 1103948"/>
              <a:gd name="connsiteY5" fmla="*/ 164222 h 1976765"/>
              <a:gd name="connsiteX6" fmla="*/ 1100147 w 1103948"/>
              <a:gd name="connsiteY6" fmla="*/ 241013 h 1976765"/>
              <a:gd name="connsiteX7" fmla="*/ 1087981 w 1103948"/>
              <a:gd name="connsiteY7" fmla="*/ 290431 h 1976765"/>
              <a:gd name="connsiteX8" fmla="*/ 1068975 w 1103948"/>
              <a:gd name="connsiteY8" fmla="*/ 317802 h 1976765"/>
              <a:gd name="connsiteX9" fmla="*/ 1044646 w 1103948"/>
              <a:gd name="connsiteY9" fmla="*/ 326926 h 1976765"/>
              <a:gd name="connsiteX10" fmla="*/ 401437 w 1103948"/>
              <a:gd name="connsiteY10" fmla="*/ 326926 h 1976765"/>
              <a:gd name="connsiteX11" fmla="*/ 401437 w 1103948"/>
              <a:gd name="connsiteY11" fmla="*/ 856092 h 1976765"/>
              <a:gd name="connsiteX12" fmla="*/ 1005111 w 1103948"/>
              <a:gd name="connsiteY12" fmla="*/ 856092 h 1976765"/>
              <a:gd name="connsiteX13" fmla="*/ 1029440 w 1103948"/>
              <a:gd name="connsiteY13" fmla="*/ 863693 h 1976765"/>
              <a:gd name="connsiteX14" fmla="*/ 1048446 w 1103948"/>
              <a:gd name="connsiteY14" fmla="*/ 889545 h 1976765"/>
              <a:gd name="connsiteX15" fmla="*/ 1060612 w 1103948"/>
              <a:gd name="connsiteY15" fmla="*/ 938204 h 1976765"/>
              <a:gd name="connsiteX16" fmla="*/ 1064413 w 1103948"/>
              <a:gd name="connsiteY16" fmla="*/ 1014232 h 1976765"/>
              <a:gd name="connsiteX17" fmla="*/ 1060612 w 1103948"/>
              <a:gd name="connsiteY17" fmla="*/ 1090262 h 1976765"/>
              <a:gd name="connsiteX18" fmla="*/ 1048446 w 1103948"/>
              <a:gd name="connsiteY18" fmla="*/ 1140441 h 1976765"/>
              <a:gd name="connsiteX19" fmla="*/ 1029440 w 1103948"/>
              <a:gd name="connsiteY19" fmla="*/ 1168571 h 1976765"/>
              <a:gd name="connsiteX20" fmla="*/ 1005111 w 1103948"/>
              <a:gd name="connsiteY20" fmla="*/ 1176936 h 1976765"/>
              <a:gd name="connsiteX21" fmla="*/ 401437 w 1103948"/>
              <a:gd name="connsiteY21" fmla="*/ 1176936 h 1976765"/>
              <a:gd name="connsiteX22" fmla="*/ 401437 w 1103948"/>
              <a:gd name="connsiteY22" fmla="*/ 1909858 h 1976765"/>
              <a:gd name="connsiteX23" fmla="*/ 392313 w 1103948"/>
              <a:gd name="connsiteY23" fmla="*/ 1938750 h 1976765"/>
              <a:gd name="connsiteX24" fmla="*/ 359621 w 1103948"/>
              <a:gd name="connsiteY24" fmla="*/ 1959278 h 1976765"/>
              <a:gd name="connsiteX25" fmla="*/ 298037 w 1103948"/>
              <a:gd name="connsiteY25" fmla="*/ 1972203 h 1976765"/>
              <a:gd name="connsiteX26" fmla="*/ 200720 w 1103948"/>
              <a:gd name="connsiteY26" fmla="*/ 1976765 h 1976765"/>
              <a:gd name="connsiteX27" fmla="*/ 104161 w 1103948"/>
              <a:gd name="connsiteY27" fmla="*/ 1972203 h 1976765"/>
              <a:gd name="connsiteX28" fmla="*/ 42577 w 1103948"/>
              <a:gd name="connsiteY28" fmla="*/ 1959278 h 1976765"/>
              <a:gd name="connsiteX29" fmla="*/ 9885 w 1103948"/>
              <a:gd name="connsiteY29" fmla="*/ 1938750 h 1976765"/>
              <a:gd name="connsiteX30" fmla="*/ 0 w 1103948"/>
              <a:gd name="connsiteY30" fmla="*/ 1909858 h 1976765"/>
              <a:gd name="connsiteX31" fmla="*/ 0 w 1103948"/>
              <a:gd name="connsiteY31" fmla="*/ 126209 h 1976765"/>
              <a:gd name="connsiteX32" fmla="*/ 34215 w 1103948"/>
              <a:gd name="connsiteY32" fmla="*/ 29650 h 1976765"/>
              <a:gd name="connsiteX33" fmla="*/ 118608 w 1103948"/>
              <a:gd name="connsiteY33" fmla="*/ 0 h 197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03948" h="1976765">
                <a:moveTo>
                  <a:pt x="118608" y="0"/>
                </a:moveTo>
                <a:lnTo>
                  <a:pt x="1044646" y="0"/>
                </a:lnTo>
                <a:cubicBezTo>
                  <a:pt x="1053769" y="0"/>
                  <a:pt x="1061879" y="2787"/>
                  <a:pt x="1068975" y="8362"/>
                </a:cubicBezTo>
                <a:cubicBezTo>
                  <a:pt x="1076071" y="13938"/>
                  <a:pt x="1082405" y="23062"/>
                  <a:pt x="1087981" y="35734"/>
                </a:cubicBezTo>
                <a:cubicBezTo>
                  <a:pt x="1093557" y="48406"/>
                  <a:pt x="1097611" y="65384"/>
                  <a:pt x="1100147" y="86674"/>
                </a:cubicBezTo>
                <a:cubicBezTo>
                  <a:pt x="1102681" y="107961"/>
                  <a:pt x="1103948" y="133810"/>
                  <a:pt x="1103948" y="164222"/>
                </a:cubicBezTo>
                <a:cubicBezTo>
                  <a:pt x="1103948" y="194635"/>
                  <a:pt x="1102681" y="220232"/>
                  <a:pt x="1100147" y="241013"/>
                </a:cubicBezTo>
                <a:cubicBezTo>
                  <a:pt x="1097611" y="261795"/>
                  <a:pt x="1093557" y="278267"/>
                  <a:pt x="1087981" y="290431"/>
                </a:cubicBezTo>
                <a:cubicBezTo>
                  <a:pt x="1082405" y="302597"/>
                  <a:pt x="1076071" y="311720"/>
                  <a:pt x="1068975" y="317802"/>
                </a:cubicBezTo>
                <a:cubicBezTo>
                  <a:pt x="1061879" y="323884"/>
                  <a:pt x="1053769" y="326926"/>
                  <a:pt x="1044646" y="326926"/>
                </a:cubicBezTo>
                <a:lnTo>
                  <a:pt x="401437" y="326926"/>
                </a:lnTo>
                <a:lnTo>
                  <a:pt x="401437" y="856092"/>
                </a:lnTo>
                <a:lnTo>
                  <a:pt x="1005111" y="856092"/>
                </a:lnTo>
                <a:cubicBezTo>
                  <a:pt x="1014234" y="856092"/>
                  <a:pt x="1022344" y="858625"/>
                  <a:pt x="1029440" y="863693"/>
                </a:cubicBezTo>
                <a:cubicBezTo>
                  <a:pt x="1036536" y="868763"/>
                  <a:pt x="1042873" y="877379"/>
                  <a:pt x="1048446" y="889545"/>
                </a:cubicBezTo>
                <a:cubicBezTo>
                  <a:pt x="1054022" y="901708"/>
                  <a:pt x="1058078" y="917928"/>
                  <a:pt x="1060612" y="938204"/>
                </a:cubicBezTo>
                <a:cubicBezTo>
                  <a:pt x="1063146" y="958477"/>
                  <a:pt x="1064413" y="983820"/>
                  <a:pt x="1064413" y="1014232"/>
                </a:cubicBezTo>
                <a:cubicBezTo>
                  <a:pt x="1064413" y="1044643"/>
                  <a:pt x="1063146" y="1069986"/>
                  <a:pt x="1060612" y="1090262"/>
                </a:cubicBezTo>
                <a:cubicBezTo>
                  <a:pt x="1058078" y="1110535"/>
                  <a:pt x="1054022" y="1127263"/>
                  <a:pt x="1048446" y="1140441"/>
                </a:cubicBezTo>
                <a:cubicBezTo>
                  <a:pt x="1042873" y="1153621"/>
                  <a:pt x="1036536" y="1162997"/>
                  <a:pt x="1029440" y="1168571"/>
                </a:cubicBezTo>
                <a:cubicBezTo>
                  <a:pt x="1022344" y="1174147"/>
                  <a:pt x="1014234" y="1176936"/>
                  <a:pt x="1005111" y="1176936"/>
                </a:cubicBezTo>
                <a:lnTo>
                  <a:pt x="401437" y="1176936"/>
                </a:lnTo>
                <a:lnTo>
                  <a:pt x="401437" y="1909858"/>
                </a:lnTo>
                <a:cubicBezTo>
                  <a:pt x="401437" y="1921010"/>
                  <a:pt x="398395" y="1930640"/>
                  <a:pt x="392313" y="1938750"/>
                </a:cubicBezTo>
                <a:cubicBezTo>
                  <a:pt x="386231" y="1946859"/>
                  <a:pt x="375332" y="1953702"/>
                  <a:pt x="359621" y="1959278"/>
                </a:cubicBezTo>
                <a:cubicBezTo>
                  <a:pt x="343907" y="1964854"/>
                  <a:pt x="323378" y="1969163"/>
                  <a:pt x="298037" y="1972203"/>
                </a:cubicBezTo>
                <a:cubicBezTo>
                  <a:pt x="272694" y="1975245"/>
                  <a:pt x="240255" y="1976765"/>
                  <a:pt x="200720" y="1976765"/>
                </a:cubicBezTo>
                <a:cubicBezTo>
                  <a:pt x="162196" y="1976765"/>
                  <a:pt x="130010" y="1975245"/>
                  <a:pt x="104161" y="1972203"/>
                </a:cubicBezTo>
                <a:cubicBezTo>
                  <a:pt x="78311" y="1969163"/>
                  <a:pt x="57783" y="1964854"/>
                  <a:pt x="42577" y="1959278"/>
                </a:cubicBezTo>
                <a:cubicBezTo>
                  <a:pt x="27372" y="1953702"/>
                  <a:pt x="16475" y="1946859"/>
                  <a:pt x="9885" y="1938750"/>
                </a:cubicBezTo>
                <a:cubicBezTo>
                  <a:pt x="3295" y="1930640"/>
                  <a:pt x="0" y="1921010"/>
                  <a:pt x="0" y="1909858"/>
                </a:cubicBezTo>
                <a:lnTo>
                  <a:pt x="0" y="126209"/>
                </a:lnTo>
                <a:cubicBezTo>
                  <a:pt x="0" y="81604"/>
                  <a:pt x="11405" y="49417"/>
                  <a:pt x="34215" y="29650"/>
                </a:cubicBezTo>
                <a:cubicBezTo>
                  <a:pt x="57022" y="9882"/>
                  <a:pt x="85154" y="0"/>
                  <a:pt x="118608" y="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50000">
                <a:srgbClr val="7030A0"/>
              </a:gs>
              <a:gs pos="100000">
                <a:srgbClr val="002060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C76ED36-82AC-1B2D-267E-B356B0089611}"/>
              </a:ext>
            </a:extLst>
          </p:cNvPr>
          <p:cNvSpPr/>
          <p:nvPr/>
        </p:nvSpPr>
        <p:spPr>
          <a:xfrm>
            <a:off x="5914494" y="1946027"/>
            <a:ext cx="1363970" cy="2147071"/>
          </a:xfrm>
          <a:custGeom>
            <a:avLst/>
            <a:gdLst>
              <a:gd name="connsiteX0" fmla="*/ 1173897 w 1363970"/>
              <a:gd name="connsiteY0" fmla="*/ 0 h 2147071"/>
              <a:gd name="connsiteX1" fmla="*/ 1266652 w 1363970"/>
              <a:gd name="connsiteY1" fmla="*/ 4562 h 2147071"/>
              <a:gd name="connsiteX2" fmla="*/ 1324435 w 1363970"/>
              <a:gd name="connsiteY2" fmla="*/ 17487 h 2147071"/>
              <a:gd name="connsiteX3" fmla="*/ 1354846 w 1363970"/>
              <a:gd name="connsiteY3" fmla="*/ 38015 h 2147071"/>
              <a:gd name="connsiteX4" fmla="*/ 1363970 w 1363970"/>
              <a:gd name="connsiteY4" fmla="*/ 65384 h 2147071"/>
              <a:gd name="connsiteX5" fmla="*/ 1363970 w 1363970"/>
              <a:gd name="connsiteY5" fmla="*/ 2060400 h 2147071"/>
              <a:gd name="connsiteX6" fmla="*/ 1356366 w 1363970"/>
              <a:gd name="connsiteY6" fmla="*/ 2088530 h 2147071"/>
              <a:gd name="connsiteX7" fmla="*/ 1330517 w 1363970"/>
              <a:gd name="connsiteY7" fmla="*/ 2107536 h 2147071"/>
              <a:gd name="connsiteX8" fmla="*/ 1281097 w 1363970"/>
              <a:gd name="connsiteY8" fmla="*/ 2118180 h 2147071"/>
              <a:gd name="connsiteX9" fmla="*/ 1204308 w 1363970"/>
              <a:gd name="connsiteY9" fmla="*/ 2121222 h 2147071"/>
              <a:gd name="connsiteX10" fmla="*/ 1125238 w 1363970"/>
              <a:gd name="connsiteY10" fmla="*/ 2118180 h 2147071"/>
              <a:gd name="connsiteX11" fmla="*/ 1075818 w 1363970"/>
              <a:gd name="connsiteY11" fmla="*/ 2107536 h 2147071"/>
              <a:gd name="connsiteX12" fmla="*/ 1048446 w 1363970"/>
              <a:gd name="connsiteY12" fmla="*/ 2088530 h 2147071"/>
              <a:gd name="connsiteX13" fmla="*/ 1040083 w 1363970"/>
              <a:gd name="connsiteY13" fmla="*/ 2060400 h 2147071"/>
              <a:gd name="connsiteX14" fmla="*/ 1040083 w 1363970"/>
              <a:gd name="connsiteY14" fmla="*/ 1909861 h 2147071"/>
              <a:gd name="connsiteX15" fmla="*/ 820360 w 1363970"/>
              <a:gd name="connsiteY15" fmla="*/ 2084729 h 2147071"/>
              <a:gd name="connsiteX16" fmla="*/ 565661 w 1363970"/>
              <a:gd name="connsiteY16" fmla="*/ 2147071 h 2147071"/>
              <a:gd name="connsiteX17" fmla="*/ 303358 w 1363970"/>
              <a:gd name="connsiteY17" fmla="*/ 2087010 h 2147071"/>
              <a:gd name="connsiteX18" fmla="*/ 128492 w 1363970"/>
              <a:gd name="connsiteY18" fmla="*/ 1925067 h 2147071"/>
              <a:gd name="connsiteX19" fmla="*/ 30414 w 1363970"/>
              <a:gd name="connsiteY19" fmla="*/ 1687093 h 2147071"/>
              <a:gd name="connsiteX20" fmla="*/ 0 w 1363970"/>
              <a:gd name="connsiteY20" fmla="*/ 1400463 h 2147071"/>
              <a:gd name="connsiteX21" fmla="*/ 38776 w 1363970"/>
              <a:gd name="connsiteY21" fmla="*/ 1075057 h 2147071"/>
              <a:gd name="connsiteX22" fmla="*/ 152061 w 1363970"/>
              <a:gd name="connsiteY22" fmla="*/ 828720 h 2147071"/>
              <a:gd name="connsiteX23" fmla="*/ 337572 w 1363970"/>
              <a:gd name="connsiteY23" fmla="*/ 672100 h 2147071"/>
              <a:gd name="connsiteX24" fmla="*/ 593030 w 1363970"/>
              <a:gd name="connsiteY24" fmla="*/ 617360 h 2147071"/>
              <a:gd name="connsiteX25" fmla="*/ 799831 w 1363970"/>
              <a:gd name="connsiteY25" fmla="*/ 663737 h 2147071"/>
              <a:gd name="connsiteX26" fmla="*/ 983823 w 1363970"/>
              <a:gd name="connsiteY26" fmla="*/ 799829 h 2147071"/>
              <a:gd name="connsiteX27" fmla="*/ 983823 w 1363970"/>
              <a:gd name="connsiteY27" fmla="*/ 65384 h 2147071"/>
              <a:gd name="connsiteX28" fmla="*/ 992186 w 1363970"/>
              <a:gd name="connsiteY28" fmla="*/ 38015 h 2147071"/>
              <a:gd name="connsiteX29" fmla="*/ 1022597 w 1363970"/>
              <a:gd name="connsiteY29" fmla="*/ 17487 h 2147071"/>
              <a:gd name="connsiteX30" fmla="*/ 1081141 w 1363970"/>
              <a:gd name="connsiteY30" fmla="*/ 4562 h 2147071"/>
              <a:gd name="connsiteX31" fmla="*/ 1173897 w 1363970"/>
              <a:gd name="connsiteY31" fmla="*/ 0 h 2147071"/>
              <a:gd name="connsiteX32" fmla="*/ 669060 w 1363970"/>
              <a:gd name="connsiteY32" fmla="*/ 941246 h 2147071"/>
              <a:gd name="connsiteX33" fmla="*/ 540573 w 1363970"/>
              <a:gd name="connsiteY33" fmla="*/ 978500 h 2147071"/>
              <a:gd name="connsiteX34" fmla="*/ 453896 w 1363970"/>
              <a:gd name="connsiteY34" fmla="*/ 1078099 h 2147071"/>
              <a:gd name="connsiteX35" fmla="*/ 405238 w 1363970"/>
              <a:gd name="connsiteY35" fmla="*/ 1217232 h 2147071"/>
              <a:gd name="connsiteX36" fmla="*/ 389271 w 1363970"/>
              <a:gd name="connsiteY36" fmla="*/ 1374614 h 2147071"/>
              <a:gd name="connsiteX37" fmla="*/ 402957 w 1363970"/>
              <a:gd name="connsiteY37" fmla="*/ 1540358 h 2147071"/>
              <a:gd name="connsiteX38" fmla="*/ 447815 w 1363970"/>
              <a:gd name="connsiteY38" fmla="*/ 1684053 h 2147071"/>
              <a:gd name="connsiteX39" fmla="*/ 530688 w 1363970"/>
              <a:gd name="connsiteY39" fmla="*/ 1785172 h 2147071"/>
              <a:gd name="connsiteX40" fmla="*/ 661456 w 1363970"/>
              <a:gd name="connsiteY40" fmla="*/ 1823187 h 2147071"/>
              <a:gd name="connsiteX41" fmla="*/ 738248 w 1363970"/>
              <a:gd name="connsiteY41" fmla="*/ 1811782 h 2147071"/>
              <a:gd name="connsiteX42" fmla="*/ 814276 w 1363970"/>
              <a:gd name="connsiteY42" fmla="*/ 1774528 h 2147071"/>
              <a:gd name="connsiteX43" fmla="*/ 894107 w 1363970"/>
              <a:gd name="connsiteY43" fmla="*/ 1706860 h 2147071"/>
              <a:gd name="connsiteX44" fmla="*/ 983823 w 1363970"/>
              <a:gd name="connsiteY44" fmla="*/ 1604222 h 2147071"/>
              <a:gd name="connsiteX45" fmla="*/ 983823 w 1363970"/>
              <a:gd name="connsiteY45" fmla="*/ 1154127 h 2147071"/>
              <a:gd name="connsiteX46" fmla="*/ 826442 w 1363970"/>
              <a:gd name="connsiteY46" fmla="*/ 995987 h 2147071"/>
              <a:gd name="connsiteX47" fmla="*/ 669060 w 1363970"/>
              <a:gd name="connsiteY47" fmla="*/ 941246 h 21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63970" h="2147071">
                <a:moveTo>
                  <a:pt x="1173897" y="0"/>
                </a:moveTo>
                <a:cubicBezTo>
                  <a:pt x="1211403" y="0"/>
                  <a:pt x="1242323" y="1520"/>
                  <a:pt x="1266652" y="4562"/>
                </a:cubicBezTo>
                <a:cubicBezTo>
                  <a:pt x="1290982" y="7604"/>
                  <a:pt x="1310243" y="11911"/>
                  <a:pt x="1324435" y="17487"/>
                </a:cubicBezTo>
                <a:cubicBezTo>
                  <a:pt x="1338627" y="23063"/>
                  <a:pt x="1348764" y="29905"/>
                  <a:pt x="1354846" y="38015"/>
                </a:cubicBezTo>
                <a:cubicBezTo>
                  <a:pt x="1360928" y="46125"/>
                  <a:pt x="1363970" y="55249"/>
                  <a:pt x="1363970" y="65384"/>
                </a:cubicBezTo>
                <a:lnTo>
                  <a:pt x="1363970" y="2060400"/>
                </a:lnTo>
                <a:cubicBezTo>
                  <a:pt x="1363970" y="2071549"/>
                  <a:pt x="1361436" y="2080926"/>
                  <a:pt x="1356366" y="2088530"/>
                </a:cubicBezTo>
                <a:cubicBezTo>
                  <a:pt x="1351298" y="2096131"/>
                  <a:pt x="1342680" y="2102468"/>
                  <a:pt x="1330517" y="2107536"/>
                </a:cubicBezTo>
                <a:cubicBezTo>
                  <a:pt x="1318351" y="2112606"/>
                  <a:pt x="1301878" y="2116154"/>
                  <a:pt x="1281097" y="2118180"/>
                </a:cubicBezTo>
                <a:cubicBezTo>
                  <a:pt x="1260318" y="2120208"/>
                  <a:pt x="1234719" y="2121222"/>
                  <a:pt x="1204308" y="2121222"/>
                </a:cubicBezTo>
                <a:cubicBezTo>
                  <a:pt x="1171868" y="2121222"/>
                  <a:pt x="1145513" y="2120208"/>
                  <a:pt x="1125238" y="2118180"/>
                </a:cubicBezTo>
                <a:cubicBezTo>
                  <a:pt x="1104962" y="2116154"/>
                  <a:pt x="1088489" y="2112606"/>
                  <a:pt x="1075818" y="2107536"/>
                </a:cubicBezTo>
                <a:cubicBezTo>
                  <a:pt x="1063146" y="2102468"/>
                  <a:pt x="1054022" y="2096131"/>
                  <a:pt x="1048446" y="2088530"/>
                </a:cubicBezTo>
                <a:cubicBezTo>
                  <a:pt x="1042873" y="2080926"/>
                  <a:pt x="1040083" y="2071549"/>
                  <a:pt x="1040083" y="2060400"/>
                </a:cubicBezTo>
                <a:lnTo>
                  <a:pt x="1040083" y="1909861"/>
                </a:lnTo>
                <a:cubicBezTo>
                  <a:pt x="970137" y="1984875"/>
                  <a:pt x="896896" y="2043166"/>
                  <a:pt x="820360" y="2084729"/>
                </a:cubicBezTo>
                <a:cubicBezTo>
                  <a:pt x="743824" y="2126289"/>
                  <a:pt x="658925" y="2147071"/>
                  <a:pt x="565661" y="2147071"/>
                </a:cubicBezTo>
                <a:cubicBezTo>
                  <a:pt x="462259" y="2147071"/>
                  <a:pt x="374826" y="2127051"/>
                  <a:pt x="303358" y="2087010"/>
                </a:cubicBezTo>
                <a:cubicBezTo>
                  <a:pt x="231892" y="2046967"/>
                  <a:pt x="173603" y="1992985"/>
                  <a:pt x="128492" y="1925067"/>
                </a:cubicBezTo>
                <a:cubicBezTo>
                  <a:pt x="83381" y="1857146"/>
                  <a:pt x="50689" y="1777823"/>
                  <a:pt x="30414" y="1687093"/>
                </a:cubicBezTo>
                <a:cubicBezTo>
                  <a:pt x="10138" y="1596365"/>
                  <a:pt x="0" y="1500823"/>
                  <a:pt x="0" y="1400463"/>
                </a:cubicBezTo>
                <a:cubicBezTo>
                  <a:pt x="0" y="1279830"/>
                  <a:pt x="12927" y="1171360"/>
                  <a:pt x="38776" y="1075057"/>
                </a:cubicBezTo>
                <a:cubicBezTo>
                  <a:pt x="64625" y="978753"/>
                  <a:pt x="102388" y="896641"/>
                  <a:pt x="152061" y="828720"/>
                </a:cubicBezTo>
                <a:cubicBezTo>
                  <a:pt x="201734" y="760802"/>
                  <a:pt x="263570" y="708596"/>
                  <a:pt x="337572" y="672100"/>
                </a:cubicBezTo>
                <a:cubicBezTo>
                  <a:pt x="411575" y="635607"/>
                  <a:pt x="496726" y="617360"/>
                  <a:pt x="593030" y="617360"/>
                </a:cubicBezTo>
                <a:cubicBezTo>
                  <a:pt x="669060" y="617360"/>
                  <a:pt x="737995" y="632818"/>
                  <a:pt x="799831" y="663737"/>
                </a:cubicBezTo>
                <a:cubicBezTo>
                  <a:pt x="861668" y="694657"/>
                  <a:pt x="922998" y="740021"/>
                  <a:pt x="983823" y="799829"/>
                </a:cubicBezTo>
                <a:lnTo>
                  <a:pt x="983823" y="65384"/>
                </a:lnTo>
                <a:cubicBezTo>
                  <a:pt x="983823" y="55249"/>
                  <a:pt x="986610" y="46125"/>
                  <a:pt x="992186" y="38015"/>
                </a:cubicBezTo>
                <a:cubicBezTo>
                  <a:pt x="997762" y="29905"/>
                  <a:pt x="1007900" y="23063"/>
                  <a:pt x="1022597" y="17487"/>
                </a:cubicBezTo>
                <a:cubicBezTo>
                  <a:pt x="1037297" y="11911"/>
                  <a:pt x="1056811" y="7604"/>
                  <a:pt x="1081141" y="4562"/>
                </a:cubicBezTo>
                <a:cubicBezTo>
                  <a:pt x="1105470" y="1520"/>
                  <a:pt x="1136390" y="0"/>
                  <a:pt x="1173897" y="0"/>
                </a:cubicBezTo>
                <a:close/>
                <a:moveTo>
                  <a:pt x="669060" y="941246"/>
                </a:moveTo>
                <a:cubicBezTo>
                  <a:pt x="619388" y="941246"/>
                  <a:pt x="576558" y="953662"/>
                  <a:pt x="540573" y="978500"/>
                </a:cubicBezTo>
                <a:cubicBezTo>
                  <a:pt x="504583" y="1003335"/>
                  <a:pt x="475692" y="1036536"/>
                  <a:pt x="453896" y="1078099"/>
                </a:cubicBezTo>
                <a:cubicBezTo>
                  <a:pt x="432103" y="1119662"/>
                  <a:pt x="415881" y="1166040"/>
                  <a:pt x="405238" y="1217232"/>
                </a:cubicBezTo>
                <a:cubicBezTo>
                  <a:pt x="394596" y="1268425"/>
                  <a:pt x="389271" y="1320885"/>
                  <a:pt x="389271" y="1374614"/>
                </a:cubicBezTo>
                <a:cubicBezTo>
                  <a:pt x="389271" y="1431382"/>
                  <a:pt x="393833" y="1486629"/>
                  <a:pt x="402957" y="1540358"/>
                </a:cubicBezTo>
                <a:cubicBezTo>
                  <a:pt x="412080" y="1594084"/>
                  <a:pt x="427033" y="1641982"/>
                  <a:pt x="447815" y="1684053"/>
                </a:cubicBezTo>
                <a:cubicBezTo>
                  <a:pt x="468596" y="1726122"/>
                  <a:pt x="496221" y="1759828"/>
                  <a:pt x="530688" y="1785172"/>
                </a:cubicBezTo>
                <a:cubicBezTo>
                  <a:pt x="565153" y="1810515"/>
                  <a:pt x="608744" y="1823187"/>
                  <a:pt x="661456" y="1823187"/>
                </a:cubicBezTo>
                <a:cubicBezTo>
                  <a:pt x="687816" y="1823187"/>
                  <a:pt x="713410" y="1819386"/>
                  <a:pt x="738248" y="1811782"/>
                </a:cubicBezTo>
                <a:cubicBezTo>
                  <a:pt x="763086" y="1804178"/>
                  <a:pt x="788427" y="1791762"/>
                  <a:pt x="814276" y="1774528"/>
                </a:cubicBezTo>
                <a:cubicBezTo>
                  <a:pt x="840128" y="1757295"/>
                  <a:pt x="866738" y="1734738"/>
                  <a:pt x="894107" y="1706860"/>
                </a:cubicBezTo>
                <a:cubicBezTo>
                  <a:pt x="921478" y="1678983"/>
                  <a:pt x="951384" y="1644771"/>
                  <a:pt x="983823" y="1604222"/>
                </a:cubicBezTo>
                <a:lnTo>
                  <a:pt x="983823" y="1154127"/>
                </a:lnTo>
                <a:cubicBezTo>
                  <a:pt x="929080" y="1085195"/>
                  <a:pt x="876620" y="1032480"/>
                  <a:pt x="826442" y="995987"/>
                </a:cubicBezTo>
                <a:cubicBezTo>
                  <a:pt x="776263" y="959491"/>
                  <a:pt x="723801" y="941246"/>
                  <a:pt x="669060" y="941246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50000">
                <a:srgbClr val="7030A0"/>
              </a:gs>
              <a:gs pos="100000">
                <a:srgbClr val="002060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C95575-8189-F48E-0AD5-CA66B16EEFD0}"/>
              </a:ext>
            </a:extLst>
          </p:cNvPr>
          <p:cNvSpPr/>
          <p:nvPr/>
        </p:nvSpPr>
        <p:spPr>
          <a:xfrm>
            <a:off x="2789697" y="2563386"/>
            <a:ext cx="871298" cy="1503862"/>
          </a:xfrm>
          <a:custGeom>
            <a:avLst/>
            <a:gdLst>
              <a:gd name="connsiteX0" fmla="*/ 687306 w 871298"/>
              <a:gd name="connsiteY0" fmla="*/ 0 h 1503862"/>
              <a:gd name="connsiteX1" fmla="*/ 729883 w 871298"/>
              <a:gd name="connsiteY1" fmla="*/ 2281 h 1503862"/>
              <a:gd name="connsiteX2" fmla="*/ 777020 w 871298"/>
              <a:gd name="connsiteY2" fmla="*/ 9882 h 1503862"/>
              <a:gd name="connsiteX3" fmla="*/ 819597 w 871298"/>
              <a:gd name="connsiteY3" fmla="*/ 22048 h 1503862"/>
              <a:gd name="connsiteX4" fmla="*/ 846207 w 871298"/>
              <a:gd name="connsiteY4" fmla="*/ 36492 h 1503862"/>
              <a:gd name="connsiteX5" fmla="*/ 858373 w 871298"/>
              <a:gd name="connsiteY5" fmla="*/ 53220 h 1503862"/>
              <a:gd name="connsiteX6" fmla="*/ 865216 w 871298"/>
              <a:gd name="connsiteY6" fmla="*/ 78311 h 1503862"/>
              <a:gd name="connsiteX7" fmla="*/ 869775 w 871298"/>
              <a:gd name="connsiteY7" fmla="*/ 126209 h 1503862"/>
              <a:gd name="connsiteX8" fmla="*/ 871298 w 871298"/>
              <a:gd name="connsiteY8" fmla="*/ 212883 h 1503862"/>
              <a:gd name="connsiteX9" fmla="*/ 868255 w 871298"/>
              <a:gd name="connsiteY9" fmla="*/ 302596 h 1503862"/>
              <a:gd name="connsiteX10" fmla="*/ 859132 w 871298"/>
              <a:gd name="connsiteY10" fmla="*/ 357337 h 1503862"/>
              <a:gd name="connsiteX11" fmla="*/ 843165 w 871298"/>
              <a:gd name="connsiteY11" fmla="*/ 384708 h 1503862"/>
              <a:gd name="connsiteX12" fmla="*/ 818077 w 871298"/>
              <a:gd name="connsiteY12" fmla="*/ 392312 h 1503862"/>
              <a:gd name="connsiteX13" fmla="*/ 790705 w 871298"/>
              <a:gd name="connsiteY13" fmla="*/ 386989 h 1503862"/>
              <a:gd name="connsiteX14" fmla="*/ 756493 w 871298"/>
              <a:gd name="connsiteY14" fmla="*/ 375585 h 1503862"/>
              <a:gd name="connsiteX15" fmla="*/ 714677 w 871298"/>
              <a:gd name="connsiteY15" fmla="*/ 364180 h 1503862"/>
              <a:gd name="connsiteX16" fmla="*/ 664496 w 871298"/>
              <a:gd name="connsiteY16" fmla="*/ 358859 h 1503862"/>
              <a:gd name="connsiteX17" fmla="*/ 600632 w 871298"/>
              <a:gd name="connsiteY17" fmla="*/ 371784 h 1503862"/>
              <a:gd name="connsiteX18" fmla="*/ 534486 w 871298"/>
              <a:gd name="connsiteY18" fmla="*/ 412080 h 1503862"/>
              <a:gd name="connsiteX19" fmla="*/ 463018 w 871298"/>
              <a:gd name="connsiteY19" fmla="*/ 485068 h 1503862"/>
              <a:gd name="connsiteX20" fmla="*/ 383187 w 871298"/>
              <a:gd name="connsiteY20" fmla="*/ 597592 h 1503862"/>
              <a:gd name="connsiteX21" fmla="*/ 383187 w 871298"/>
              <a:gd name="connsiteY21" fmla="*/ 1443040 h 1503862"/>
              <a:gd name="connsiteX22" fmla="*/ 374066 w 871298"/>
              <a:gd name="connsiteY22" fmla="*/ 1469650 h 1503862"/>
              <a:gd name="connsiteX23" fmla="*/ 342893 w 871298"/>
              <a:gd name="connsiteY23" fmla="*/ 1488656 h 1503862"/>
              <a:gd name="connsiteX24" fmla="*/ 284349 w 871298"/>
              <a:gd name="connsiteY24" fmla="*/ 1500061 h 1503862"/>
              <a:gd name="connsiteX25" fmla="*/ 191594 w 871298"/>
              <a:gd name="connsiteY25" fmla="*/ 1503862 h 1503862"/>
              <a:gd name="connsiteX26" fmla="*/ 98838 w 871298"/>
              <a:gd name="connsiteY26" fmla="*/ 1500061 h 1503862"/>
              <a:gd name="connsiteX27" fmla="*/ 40294 w 871298"/>
              <a:gd name="connsiteY27" fmla="*/ 1488656 h 1503862"/>
              <a:gd name="connsiteX28" fmla="*/ 9124 w 871298"/>
              <a:gd name="connsiteY28" fmla="*/ 1469650 h 1503862"/>
              <a:gd name="connsiteX29" fmla="*/ 0 w 871298"/>
              <a:gd name="connsiteY29" fmla="*/ 1443040 h 1503862"/>
              <a:gd name="connsiteX30" fmla="*/ 0 w 871298"/>
              <a:gd name="connsiteY30" fmla="*/ 86674 h 1503862"/>
              <a:gd name="connsiteX31" fmla="*/ 7602 w 871298"/>
              <a:gd name="connsiteY31" fmla="*/ 60063 h 1503862"/>
              <a:gd name="connsiteX32" fmla="*/ 34973 w 871298"/>
              <a:gd name="connsiteY32" fmla="*/ 41054 h 1503862"/>
              <a:gd name="connsiteX33" fmla="*/ 85913 w 871298"/>
              <a:gd name="connsiteY33" fmla="*/ 29652 h 1503862"/>
              <a:gd name="connsiteX34" fmla="*/ 164222 w 871298"/>
              <a:gd name="connsiteY34" fmla="*/ 25849 h 1503862"/>
              <a:gd name="connsiteX35" fmla="*/ 244814 w 871298"/>
              <a:gd name="connsiteY35" fmla="*/ 29652 h 1503862"/>
              <a:gd name="connsiteX36" fmla="*/ 294234 w 871298"/>
              <a:gd name="connsiteY36" fmla="*/ 41054 h 1503862"/>
              <a:gd name="connsiteX37" fmla="*/ 319322 w 871298"/>
              <a:gd name="connsiteY37" fmla="*/ 60063 h 1503862"/>
              <a:gd name="connsiteX38" fmla="*/ 326927 w 871298"/>
              <a:gd name="connsiteY38" fmla="*/ 86674 h 1503862"/>
              <a:gd name="connsiteX39" fmla="*/ 326927 w 871298"/>
              <a:gd name="connsiteY39" fmla="*/ 255457 h 1503862"/>
              <a:gd name="connsiteX40" fmla="*/ 427286 w 871298"/>
              <a:gd name="connsiteY40" fmla="*/ 130009 h 1503862"/>
              <a:gd name="connsiteX41" fmla="*/ 517000 w 871298"/>
              <a:gd name="connsiteY41" fmla="*/ 51701 h 1503862"/>
              <a:gd name="connsiteX42" fmla="*/ 602152 w 871298"/>
              <a:gd name="connsiteY42" fmla="*/ 11404 h 1503862"/>
              <a:gd name="connsiteX43" fmla="*/ 687306 w 871298"/>
              <a:gd name="connsiteY43" fmla="*/ 0 h 150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1298" h="1503862">
                <a:moveTo>
                  <a:pt x="687306" y="0"/>
                </a:moveTo>
                <a:cubicBezTo>
                  <a:pt x="700483" y="0"/>
                  <a:pt x="714677" y="761"/>
                  <a:pt x="729883" y="2281"/>
                </a:cubicBezTo>
                <a:cubicBezTo>
                  <a:pt x="745089" y="3800"/>
                  <a:pt x="760800" y="6334"/>
                  <a:pt x="777020" y="9882"/>
                </a:cubicBezTo>
                <a:cubicBezTo>
                  <a:pt x="793239" y="13430"/>
                  <a:pt x="807433" y="17486"/>
                  <a:pt x="819597" y="22048"/>
                </a:cubicBezTo>
                <a:cubicBezTo>
                  <a:pt x="831763" y="26610"/>
                  <a:pt x="840631" y="31425"/>
                  <a:pt x="846207" y="36492"/>
                </a:cubicBezTo>
                <a:cubicBezTo>
                  <a:pt x="851783" y="41563"/>
                  <a:pt x="855839" y="47139"/>
                  <a:pt x="858373" y="53220"/>
                </a:cubicBezTo>
                <a:cubicBezTo>
                  <a:pt x="860907" y="59302"/>
                  <a:pt x="863188" y="67665"/>
                  <a:pt x="865216" y="78311"/>
                </a:cubicBezTo>
                <a:cubicBezTo>
                  <a:pt x="867241" y="88955"/>
                  <a:pt x="868764" y="104919"/>
                  <a:pt x="869775" y="126209"/>
                </a:cubicBezTo>
                <a:cubicBezTo>
                  <a:pt x="870789" y="147496"/>
                  <a:pt x="871298" y="176387"/>
                  <a:pt x="871298" y="212883"/>
                </a:cubicBezTo>
                <a:cubicBezTo>
                  <a:pt x="871298" y="249376"/>
                  <a:pt x="870284" y="279281"/>
                  <a:pt x="868255" y="302596"/>
                </a:cubicBezTo>
                <a:cubicBezTo>
                  <a:pt x="866227" y="325912"/>
                  <a:pt x="863188" y="344159"/>
                  <a:pt x="859132" y="357337"/>
                </a:cubicBezTo>
                <a:cubicBezTo>
                  <a:pt x="855078" y="370517"/>
                  <a:pt x="849755" y="379641"/>
                  <a:pt x="843165" y="384708"/>
                </a:cubicBezTo>
                <a:cubicBezTo>
                  <a:pt x="836577" y="389776"/>
                  <a:pt x="828212" y="392312"/>
                  <a:pt x="818077" y="392312"/>
                </a:cubicBezTo>
                <a:cubicBezTo>
                  <a:pt x="809967" y="392312"/>
                  <a:pt x="800843" y="390537"/>
                  <a:pt x="790705" y="386989"/>
                </a:cubicBezTo>
                <a:cubicBezTo>
                  <a:pt x="780570" y="383441"/>
                  <a:pt x="769165" y="379641"/>
                  <a:pt x="756493" y="375585"/>
                </a:cubicBezTo>
                <a:cubicBezTo>
                  <a:pt x="743822" y="371531"/>
                  <a:pt x="729883" y="367728"/>
                  <a:pt x="714677" y="364180"/>
                </a:cubicBezTo>
                <a:cubicBezTo>
                  <a:pt x="699469" y="360632"/>
                  <a:pt x="682744" y="358859"/>
                  <a:pt x="664496" y="358859"/>
                </a:cubicBezTo>
                <a:cubicBezTo>
                  <a:pt x="643209" y="358859"/>
                  <a:pt x="621922" y="363166"/>
                  <a:pt x="600632" y="371784"/>
                </a:cubicBezTo>
                <a:cubicBezTo>
                  <a:pt x="579345" y="380399"/>
                  <a:pt x="557296" y="393832"/>
                  <a:pt x="534486" y="412080"/>
                </a:cubicBezTo>
                <a:cubicBezTo>
                  <a:pt x="511677" y="430325"/>
                  <a:pt x="487856" y="454655"/>
                  <a:pt x="463018" y="485068"/>
                </a:cubicBezTo>
                <a:cubicBezTo>
                  <a:pt x="438183" y="515479"/>
                  <a:pt x="411572" y="552986"/>
                  <a:pt x="383187" y="597592"/>
                </a:cubicBezTo>
                <a:lnTo>
                  <a:pt x="383187" y="1443040"/>
                </a:lnTo>
                <a:cubicBezTo>
                  <a:pt x="383187" y="1453175"/>
                  <a:pt x="380147" y="1462046"/>
                  <a:pt x="374066" y="1469650"/>
                </a:cubicBezTo>
                <a:cubicBezTo>
                  <a:pt x="367981" y="1477251"/>
                  <a:pt x="357591" y="1483589"/>
                  <a:pt x="342893" y="1488656"/>
                </a:cubicBezTo>
                <a:cubicBezTo>
                  <a:pt x="328193" y="1493724"/>
                  <a:pt x="308679" y="1497527"/>
                  <a:pt x="284349" y="1500061"/>
                </a:cubicBezTo>
                <a:cubicBezTo>
                  <a:pt x="260020" y="1502595"/>
                  <a:pt x="229101" y="1503862"/>
                  <a:pt x="191594" y="1503862"/>
                </a:cubicBezTo>
                <a:cubicBezTo>
                  <a:pt x="154087" y="1503862"/>
                  <a:pt x="123167" y="1502595"/>
                  <a:pt x="98838" y="1500061"/>
                </a:cubicBezTo>
                <a:cubicBezTo>
                  <a:pt x="74508" y="1497527"/>
                  <a:pt x="54994" y="1493724"/>
                  <a:pt x="40294" y="1488656"/>
                </a:cubicBezTo>
                <a:cubicBezTo>
                  <a:pt x="25597" y="1483589"/>
                  <a:pt x="15206" y="1477251"/>
                  <a:pt x="9124" y="1469650"/>
                </a:cubicBezTo>
                <a:cubicBezTo>
                  <a:pt x="3040" y="1462046"/>
                  <a:pt x="0" y="1453175"/>
                  <a:pt x="0" y="1443040"/>
                </a:cubicBezTo>
                <a:lnTo>
                  <a:pt x="0" y="86674"/>
                </a:lnTo>
                <a:cubicBezTo>
                  <a:pt x="0" y="76536"/>
                  <a:pt x="2534" y="67665"/>
                  <a:pt x="7602" y="60063"/>
                </a:cubicBezTo>
                <a:cubicBezTo>
                  <a:pt x="12672" y="52459"/>
                  <a:pt x="21793" y="46125"/>
                  <a:pt x="34973" y="41054"/>
                </a:cubicBezTo>
                <a:cubicBezTo>
                  <a:pt x="48151" y="35987"/>
                  <a:pt x="65132" y="32186"/>
                  <a:pt x="85913" y="29652"/>
                </a:cubicBezTo>
                <a:cubicBezTo>
                  <a:pt x="106695" y="27116"/>
                  <a:pt x="132797" y="25849"/>
                  <a:pt x="164222" y="25849"/>
                </a:cubicBezTo>
                <a:cubicBezTo>
                  <a:pt x="196664" y="25849"/>
                  <a:pt x="223527" y="27116"/>
                  <a:pt x="244814" y="29652"/>
                </a:cubicBezTo>
                <a:cubicBezTo>
                  <a:pt x="266102" y="32186"/>
                  <a:pt x="282577" y="35987"/>
                  <a:pt x="294234" y="41054"/>
                </a:cubicBezTo>
                <a:cubicBezTo>
                  <a:pt x="305892" y="46125"/>
                  <a:pt x="314255" y="52459"/>
                  <a:pt x="319322" y="60063"/>
                </a:cubicBezTo>
                <a:cubicBezTo>
                  <a:pt x="324393" y="67665"/>
                  <a:pt x="326927" y="76536"/>
                  <a:pt x="326927" y="86674"/>
                </a:cubicBezTo>
                <a:lnTo>
                  <a:pt x="326927" y="255457"/>
                </a:lnTo>
                <a:cubicBezTo>
                  <a:pt x="362408" y="204773"/>
                  <a:pt x="395859" y="162957"/>
                  <a:pt x="427286" y="130009"/>
                </a:cubicBezTo>
                <a:cubicBezTo>
                  <a:pt x="458712" y="97064"/>
                  <a:pt x="488617" y="70960"/>
                  <a:pt x="517000" y="51701"/>
                </a:cubicBezTo>
                <a:cubicBezTo>
                  <a:pt x="545383" y="32439"/>
                  <a:pt x="573769" y="19006"/>
                  <a:pt x="602152" y="11404"/>
                </a:cubicBezTo>
                <a:cubicBezTo>
                  <a:pt x="630537" y="3800"/>
                  <a:pt x="658923" y="0"/>
                  <a:pt x="687306" y="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50000">
                <a:srgbClr val="7030A0"/>
              </a:gs>
              <a:gs pos="100000">
                <a:srgbClr val="002060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C1CCF13-B8B7-BDDE-9A3D-2F57DAC5F5C1}"/>
              </a:ext>
            </a:extLst>
          </p:cNvPr>
          <p:cNvSpPr/>
          <p:nvPr/>
        </p:nvSpPr>
        <p:spPr>
          <a:xfrm>
            <a:off x="8184729" y="2563387"/>
            <a:ext cx="1239281" cy="1529711"/>
          </a:xfrm>
          <a:custGeom>
            <a:avLst/>
            <a:gdLst>
              <a:gd name="connsiteX0" fmla="*/ 640169 w 1239281"/>
              <a:gd name="connsiteY0" fmla="*/ 0 h 1529711"/>
              <a:gd name="connsiteX1" fmla="*/ 913113 w 1239281"/>
              <a:gd name="connsiteY1" fmla="*/ 31172 h 1529711"/>
              <a:gd name="connsiteX2" fmla="*/ 1099385 w 1239281"/>
              <a:gd name="connsiteY2" fmla="*/ 126970 h 1529711"/>
              <a:gd name="connsiteX3" fmla="*/ 1205827 w 1239281"/>
              <a:gd name="connsiteY3" fmla="*/ 293472 h 1529711"/>
              <a:gd name="connsiteX4" fmla="*/ 1239281 w 1239281"/>
              <a:gd name="connsiteY4" fmla="*/ 535247 h 1529711"/>
              <a:gd name="connsiteX5" fmla="*/ 1239281 w 1239281"/>
              <a:gd name="connsiteY5" fmla="*/ 1447601 h 1529711"/>
              <a:gd name="connsiteX6" fmla="*/ 1224075 w 1239281"/>
              <a:gd name="connsiteY6" fmla="*/ 1481052 h 1529711"/>
              <a:gd name="connsiteX7" fmla="*/ 1176175 w 1239281"/>
              <a:gd name="connsiteY7" fmla="*/ 1498539 h 1529711"/>
              <a:gd name="connsiteX8" fmla="*/ 1079618 w 1239281"/>
              <a:gd name="connsiteY8" fmla="*/ 1503862 h 1529711"/>
              <a:gd name="connsiteX9" fmla="*/ 980019 w 1239281"/>
              <a:gd name="connsiteY9" fmla="*/ 1498539 h 1529711"/>
              <a:gd name="connsiteX10" fmla="*/ 935923 w 1239281"/>
              <a:gd name="connsiteY10" fmla="*/ 1481052 h 1529711"/>
              <a:gd name="connsiteX11" fmla="*/ 922998 w 1239281"/>
              <a:gd name="connsiteY11" fmla="*/ 1447601 h 1529711"/>
              <a:gd name="connsiteX12" fmla="*/ 922998 w 1239281"/>
              <a:gd name="connsiteY12" fmla="*/ 1339638 h 1529711"/>
              <a:gd name="connsiteX13" fmla="*/ 732163 w 1239281"/>
              <a:gd name="connsiteY13" fmla="*/ 1479532 h 1529711"/>
              <a:gd name="connsiteX14" fmla="*/ 494192 w 1239281"/>
              <a:gd name="connsiteY14" fmla="*/ 1529711 h 1529711"/>
              <a:gd name="connsiteX15" fmla="*/ 295756 w 1239281"/>
              <a:gd name="connsiteY15" fmla="*/ 1501581 h 1529711"/>
              <a:gd name="connsiteX16" fmla="*/ 139133 w 1239281"/>
              <a:gd name="connsiteY16" fmla="*/ 1417949 h 1529711"/>
              <a:gd name="connsiteX17" fmla="*/ 36495 w 1239281"/>
              <a:gd name="connsiteY17" fmla="*/ 1280335 h 1529711"/>
              <a:gd name="connsiteX18" fmla="*/ 0 w 1239281"/>
              <a:gd name="connsiteY18" fmla="*/ 1088742 h 1529711"/>
              <a:gd name="connsiteX19" fmla="*/ 46378 w 1239281"/>
              <a:gd name="connsiteY19" fmla="*/ 882702 h 1529711"/>
              <a:gd name="connsiteX20" fmla="*/ 184753 w 1239281"/>
              <a:gd name="connsiteY20" fmla="*/ 738245 h 1529711"/>
              <a:gd name="connsiteX21" fmla="*/ 413600 w 1239281"/>
              <a:gd name="connsiteY21" fmla="*/ 653852 h 1529711"/>
              <a:gd name="connsiteX22" fmla="*/ 731405 w 1239281"/>
              <a:gd name="connsiteY22" fmla="*/ 626483 h 1529711"/>
              <a:gd name="connsiteX23" fmla="*/ 863696 w 1239281"/>
              <a:gd name="connsiteY23" fmla="*/ 626483 h 1529711"/>
              <a:gd name="connsiteX24" fmla="*/ 863696 w 1239281"/>
              <a:gd name="connsiteY24" fmla="*/ 544371 h 1529711"/>
              <a:gd name="connsiteX25" fmla="*/ 850771 w 1239281"/>
              <a:gd name="connsiteY25" fmla="*/ 432606 h 1529711"/>
              <a:gd name="connsiteX26" fmla="*/ 808194 w 1239281"/>
              <a:gd name="connsiteY26" fmla="*/ 352775 h 1529711"/>
              <a:gd name="connsiteX27" fmla="*/ 729124 w 1239281"/>
              <a:gd name="connsiteY27" fmla="*/ 305638 h 1529711"/>
              <a:gd name="connsiteX28" fmla="*/ 606716 w 1239281"/>
              <a:gd name="connsiteY28" fmla="*/ 290433 h 1529711"/>
              <a:gd name="connsiteX29" fmla="*/ 435648 w 1239281"/>
              <a:gd name="connsiteY29" fmla="*/ 311720 h 1529711"/>
              <a:gd name="connsiteX30" fmla="*/ 302597 w 1239281"/>
              <a:gd name="connsiteY30" fmla="*/ 358859 h 1529711"/>
              <a:gd name="connsiteX31" fmla="*/ 206040 w 1239281"/>
              <a:gd name="connsiteY31" fmla="*/ 405996 h 1529711"/>
              <a:gd name="connsiteX32" fmla="*/ 142937 w 1239281"/>
              <a:gd name="connsiteY32" fmla="*/ 427286 h 1529711"/>
              <a:gd name="connsiteX33" fmla="*/ 113284 w 1239281"/>
              <a:gd name="connsiteY33" fmla="*/ 416642 h 1529711"/>
              <a:gd name="connsiteX34" fmla="*/ 91997 w 1239281"/>
              <a:gd name="connsiteY34" fmla="*/ 386228 h 1529711"/>
              <a:gd name="connsiteX35" fmla="*/ 79070 w 1239281"/>
              <a:gd name="connsiteY35" fmla="*/ 337569 h 1529711"/>
              <a:gd name="connsiteX36" fmla="*/ 74510 w 1239281"/>
              <a:gd name="connsiteY36" fmla="*/ 273705 h 1529711"/>
              <a:gd name="connsiteX37" fmla="*/ 82112 w 1239281"/>
              <a:gd name="connsiteY37" fmla="*/ 199197 h 1529711"/>
              <a:gd name="connsiteX38" fmla="*/ 111003 w 1239281"/>
              <a:gd name="connsiteY38" fmla="*/ 149777 h 1529711"/>
              <a:gd name="connsiteX39" fmla="*/ 185511 w 1239281"/>
              <a:gd name="connsiteY39" fmla="*/ 101118 h 1529711"/>
              <a:gd name="connsiteX40" fmla="*/ 310201 w 1239281"/>
              <a:gd name="connsiteY40" fmla="*/ 51701 h 1529711"/>
              <a:gd name="connsiteX41" fmla="*/ 466062 w 1239281"/>
              <a:gd name="connsiteY41" fmla="*/ 14444 h 1529711"/>
              <a:gd name="connsiteX42" fmla="*/ 640169 w 1239281"/>
              <a:gd name="connsiteY42" fmla="*/ 0 h 1529711"/>
              <a:gd name="connsiteX43" fmla="*/ 717719 w 1239281"/>
              <a:gd name="connsiteY43" fmla="*/ 866735 h 1529711"/>
              <a:gd name="connsiteX44" fmla="*/ 559577 w 1239281"/>
              <a:gd name="connsiteY44" fmla="*/ 880421 h 1529711"/>
              <a:gd name="connsiteX45" fmla="*/ 453135 w 1239281"/>
              <a:gd name="connsiteY45" fmla="*/ 921475 h 1529711"/>
              <a:gd name="connsiteX46" fmla="*/ 393074 w 1239281"/>
              <a:gd name="connsiteY46" fmla="*/ 987621 h 1529711"/>
              <a:gd name="connsiteX47" fmla="*/ 374065 w 1239281"/>
              <a:gd name="connsiteY47" fmla="*/ 1076576 h 1529711"/>
              <a:gd name="connsiteX48" fmla="*/ 428047 w 1239281"/>
              <a:gd name="connsiteY48" fmla="*/ 1210389 h 1529711"/>
              <a:gd name="connsiteX49" fmla="*/ 577824 w 1239281"/>
              <a:gd name="connsiteY49" fmla="*/ 1259048 h 1529711"/>
              <a:gd name="connsiteX50" fmla="*/ 726082 w 1239281"/>
              <a:gd name="connsiteY50" fmla="*/ 1217990 h 1529711"/>
              <a:gd name="connsiteX51" fmla="*/ 863696 w 1239281"/>
              <a:gd name="connsiteY51" fmla="*/ 1097866 h 1529711"/>
              <a:gd name="connsiteX52" fmla="*/ 863696 w 1239281"/>
              <a:gd name="connsiteY52" fmla="*/ 866735 h 1529711"/>
              <a:gd name="connsiteX53" fmla="*/ 717719 w 1239281"/>
              <a:gd name="connsiteY53" fmla="*/ 866735 h 152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39281" h="1529711">
                <a:moveTo>
                  <a:pt x="640169" y="0"/>
                </a:moveTo>
                <a:cubicBezTo>
                  <a:pt x="746610" y="0"/>
                  <a:pt x="837593" y="10390"/>
                  <a:pt x="913113" y="31172"/>
                </a:cubicBezTo>
                <a:cubicBezTo>
                  <a:pt x="988637" y="51953"/>
                  <a:pt x="1050727" y="83884"/>
                  <a:pt x="1099385" y="126970"/>
                </a:cubicBezTo>
                <a:cubicBezTo>
                  <a:pt x="1148045" y="170053"/>
                  <a:pt x="1183525" y="225554"/>
                  <a:pt x="1205827" y="293472"/>
                </a:cubicBezTo>
                <a:cubicBezTo>
                  <a:pt x="1228129" y="361393"/>
                  <a:pt x="1239281" y="441985"/>
                  <a:pt x="1239281" y="535247"/>
                </a:cubicBezTo>
                <a:lnTo>
                  <a:pt x="1239281" y="1447601"/>
                </a:lnTo>
                <a:cubicBezTo>
                  <a:pt x="1239281" y="1461793"/>
                  <a:pt x="1234213" y="1472942"/>
                  <a:pt x="1224075" y="1481052"/>
                </a:cubicBezTo>
                <a:cubicBezTo>
                  <a:pt x="1213937" y="1489162"/>
                  <a:pt x="1197973" y="1494991"/>
                  <a:pt x="1176175" y="1498539"/>
                </a:cubicBezTo>
                <a:cubicBezTo>
                  <a:pt x="1154381" y="1502089"/>
                  <a:pt x="1122195" y="1503862"/>
                  <a:pt x="1079618" y="1503862"/>
                </a:cubicBezTo>
                <a:cubicBezTo>
                  <a:pt x="1034001" y="1503862"/>
                  <a:pt x="1000801" y="1502089"/>
                  <a:pt x="980019" y="1498539"/>
                </a:cubicBezTo>
                <a:cubicBezTo>
                  <a:pt x="959241" y="1494991"/>
                  <a:pt x="944541" y="1489162"/>
                  <a:pt x="935923" y="1481052"/>
                </a:cubicBezTo>
                <a:cubicBezTo>
                  <a:pt x="927307" y="1472942"/>
                  <a:pt x="922998" y="1461793"/>
                  <a:pt x="922998" y="1447601"/>
                </a:cubicBezTo>
                <a:lnTo>
                  <a:pt x="922998" y="1339638"/>
                </a:lnTo>
                <a:cubicBezTo>
                  <a:pt x="867243" y="1399448"/>
                  <a:pt x="803632" y="1446079"/>
                  <a:pt x="732163" y="1479532"/>
                </a:cubicBezTo>
                <a:cubicBezTo>
                  <a:pt x="660698" y="1512986"/>
                  <a:pt x="581372" y="1529711"/>
                  <a:pt x="494192" y="1529711"/>
                </a:cubicBezTo>
                <a:cubicBezTo>
                  <a:pt x="422218" y="1529711"/>
                  <a:pt x="356073" y="1520334"/>
                  <a:pt x="295756" y="1501581"/>
                </a:cubicBezTo>
                <a:cubicBezTo>
                  <a:pt x="235440" y="1482827"/>
                  <a:pt x="183230" y="1454950"/>
                  <a:pt x="139133" y="1417949"/>
                </a:cubicBezTo>
                <a:cubicBezTo>
                  <a:pt x="95037" y="1380948"/>
                  <a:pt x="60825" y="1335076"/>
                  <a:pt x="36495" y="1280335"/>
                </a:cubicBezTo>
                <a:cubicBezTo>
                  <a:pt x="12166" y="1225595"/>
                  <a:pt x="0" y="1161730"/>
                  <a:pt x="0" y="1088742"/>
                </a:cubicBezTo>
                <a:cubicBezTo>
                  <a:pt x="0" y="1009669"/>
                  <a:pt x="15461" y="940990"/>
                  <a:pt x="46378" y="882702"/>
                </a:cubicBezTo>
                <a:cubicBezTo>
                  <a:pt x="77297" y="824413"/>
                  <a:pt x="123422" y="776260"/>
                  <a:pt x="184753" y="738245"/>
                </a:cubicBezTo>
                <a:cubicBezTo>
                  <a:pt x="246083" y="700230"/>
                  <a:pt x="322364" y="672100"/>
                  <a:pt x="413600" y="653852"/>
                </a:cubicBezTo>
                <a:cubicBezTo>
                  <a:pt x="504836" y="635607"/>
                  <a:pt x="610772" y="626483"/>
                  <a:pt x="731405" y="626483"/>
                </a:cubicBezTo>
                <a:lnTo>
                  <a:pt x="863696" y="626483"/>
                </a:lnTo>
                <a:lnTo>
                  <a:pt x="863696" y="544371"/>
                </a:lnTo>
                <a:cubicBezTo>
                  <a:pt x="863696" y="501794"/>
                  <a:pt x="859387" y="464540"/>
                  <a:pt x="850771" y="432606"/>
                </a:cubicBezTo>
                <a:cubicBezTo>
                  <a:pt x="842155" y="400675"/>
                  <a:pt x="827961" y="374065"/>
                  <a:pt x="808194" y="352775"/>
                </a:cubicBezTo>
                <a:cubicBezTo>
                  <a:pt x="788426" y="331488"/>
                  <a:pt x="762069" y="315776"/>
                  <a:pt x="729124" y="305638"/>
                </a:cubicBezTo>
                <a:cubicBezTo>
                  <a:pt x="696179" y="295501"/>
                  <a:pt x="655374" y="290433"/>
                  <a:pt x="606716" y="290433"/>
                </a:cubicBezTo>
                <a:cubicBezTo>
                  <a:pt x="542851" y="290433"/>
                  <a:pt x="485830" y="297529"/>
                  <a:pt x="435648" y="311720"/>
                </a:cubicBezTo>
                <a:cubicBezTo>
                  <a:pt x="385470" y="325912"/>
                  <a:pt x="341120" y="341626"/>
                  <a:pt x="302597" y="358859"/>
                </a:cubicBezTo>
                <a:cubicBezTo>
                  <a:pt x="264076" y="376093"/>
                  <a:pt x="231889" y="391804"/>
                  <a:pt x="206040" y="405996"/>
                </a:cubicBezTo>
                <a:cubicBezTo>
                  <a:pt x="180191" y="420190"/>
                  <a:pt x="159156" y="427286"/>
                  <a:pt x="142937" y="427286"/>
                </a:cubicBezTo>
                <a:cubicBezTo>
                  <a:pt x="131785" y="427286"/>
                  <a:pt x="121902" y="423738"/>
                  <a:pt x="113284" y="416642"/>
                </a:cubicBezTo>
                <a:cubicBezTo>
                  <a:pt x="104669" y="409544"/>
                  <a:pt x="97573" y="399408"/>
                  <a:pt x="91997" y="386228"/>
                </a:cubicBezTo>
                <a:cubicBezTo>
                  <a:pt x="86421" y="373051"/>
                  <a:pt x="82112" y="356831"/>
                  <a:pt x="79070" y="337569"/>
                </a:cubicBezTo>
                <a:cubicBezTo>
                  <a:pt x="76030" y="318310"/>
                  <a:pt x="74510" y="297020"/>
                  <a:pt x="74510" y="273705"/>
                </a:cubicBezTo>
                <a:cubicBezTo>
                  <a:pt x="74510" y="242280"/>
                  <a:pt x="77044" y="217445"/>
                  <a:pt x="82112" y="199197"/>
                </a:cubicBezTo>
                <a:cubicBezTo>
                  <a:pt x="87182" y="180949"/>
                  <a:pt x="96812" y="164477"/>
                  <a:pt x="111003" y="149777"/>
                </a:cubicBezTo>
                <a:cubicBezTo>
                  <a:pt x="125197" y="135080"/>
                  <a:pt x="150033" y="118860"/>
                  <a:pt x="185511" y="101118"/>
                </a:cubicBezTo>
                <a:cubicBezTo>
                  <a:pt x="220993" y="83379"/>
                  <a:pt x="262556" y="66906"/>
                  <a:pt x="310201" y="51701"/>
                </a:cubicBezTo>
                <a:cubicBezTo>
                  <a:pt x="357845" y="36492"/>
                  <a:pt x="409799" y="24076"/>
                  <a:pt x="466062" y="14444"/>
                </a:cubicBezTo>
                <a:cubicBezTo>
                  <a:pt x="522322" y="4814"/>
                  <a:pt x="580358" y="0"/>
                  <a:pt x="640169" y="0"/>
                </a:cubicBezTo>
                <a:close/>
                <a:moveTo>
                  <a:pt x="717719" y="866735"/>
                </a:moveTo>
                <a:cubicBezTo>
                  <a:pt x="655883" y="866735"/>
                  <a:pt x="603168" y="871297"/>
                  <a:pt x="559577" y="880421"/>
                </a:cubicBezTo>
                <a:cubicBezTo>
                  <a:pt x="515988" y="889545"/>
                  <a:pt x="480507" y="903230"/>
                  <a:pt x="453135" y="921475"/>
                </a:cubicBezTo>
                <a:cubicBezTo>
                  <a:pt x="425766" y="939723"/>
                  <a:pt x="405746" y="961772"/>
                  <a:pt x="393074" y="987621"/>
                </a:cubicBezTo>
                <a:cubicBezTo>
                  <a:pt x="380402" y="1013473"/>
                  <a:pt x="374065" y="1043123"/>
                  <a:pt x="374065" y="1076576"/>
                </a:cubicBezTo>
                <a:cubicBezTo>
                  <a:pt x="374065" y="1133345"/>
                  <a:pt x="392060" y="1177950"/>
                  <a:pt x="428047" y="1210389"/>
                </a:cubicBezTo>
                <a:cubicBezTo>
                  <a:pt x="464034" y="1242828"/>
                  <a:pt x="513960" y="1259048"/>
                  <a:pt x="577824" y="1259048"/>
                </a:cubicBezTo>
                <a:cubicBezTo>
                  <a:pt x="631553" y="1259048"/>
                  <a:pt x="680971" y="1245362"/>
                  <a:pt x="726082" y="1217990"/>
                </a:cubicBezTo>
                <a:cubicBezTo>
                  <a:pt x="771193" y="1190621"/>
                  <a:pt x="817065" y="1150578"/>
                  <a:pt x="863696" y="1097866"/>
                </a:cubicBezTo>
                <a:lnTo>
                  <a:pt x="863696" y="866735"/>
                </a:lnTo>
                <a:lnTo>
                  <a:pt x="717719" y="866735"/>
                </a:lnTo>
                <a:close/>
              </a:path>
            </a:pathLst>
          </a:custGeom>
          <a:gradFill>
            <a:gsLst>
              <a:gs pos="0">
                <a:srgbClr val="002060"/>
              </a:gs>
              <a:gs pos="50000">
                <a:srgbClr val="7030A0"/>
              </a:gs>
              <a:gs pos="100000">
                <a:srgbClr val="002060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616491-1704-C734-CDA6-B88569F1BAAC}"/>
              </a:ext>
            </a:extLst>
          </p:cNvPr>
          <p:cNvGrpSpPr/>
          <p:nvPr/>
        </p:nvGrpSpPr>
        <p:grpSpPr>
          <a:xfrm>
            <a:off x="4567260" y="1993165"/>
            <a:ext cx="440969" cy="2074084"/>
            <a:chOff x="1337888" y="1993165"/>
            <a:chExt cx="440969" cy="207408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3E47897-ABD7-DCAB-95D0-62B16EDDD568}"/>
                </a:ext>
              </a:extLst>
            </p:cNvPr>
            <p:cNvSpPr/>
            <p:nvPr/>
          </p:nvSpPr>
          <p:spPr>
            <a:xfrm>
              <a:off x="1337888" y="1993165"/>
              <a:ext cx="440969" cy="401434"/>
            </a:xfrm>
            <a:custGeom>
              <a:avLst/>
              <a:gdLst>
                <a:gd name="connsiteX0" fmla="*/ 222004 w 440969"/>
                <a:gd name="connsiteY0" fmla="*/ 0 h 401434"/>
                <a:gd name="connsiteX1" fmla="*/ 395352 w 440969"/>
                <a:gd name="connsiteY1" fmla="*/ 43336 h 401434"/>
                <a:gd name="connsiteX2" fmla="*/ 440969 w 440969"/>
                <a:gd name="connsiteY2" fmla="*/ 197675 h 401434"/>
                <a:gd name="connsiteX3" fmla="*/ 393832 w 440969"/>
                <a:gd name="connsiteY3" fmla="*/ 357337 h 401434"/>
                <a:gd name="connsiteX4" fmla="*/ 218965 w 440969"/>
                <a:gd name="connsiteY4" fmla="*/ 401434 h 401434"/>
                <a:gd name="connsiteX5" fmla="*/ 44855 w 440969"/>
                <a:gd name="connsiteY5" fmla="*/ 358857 h 401434"/>
                <a:gd name="connsiteX6" fmla="*/ 0 w 440969"/>
                <a:gd name="connsiteY6" fmla="*/ 205279 h 401434"/>
                <a:gd name="connsiteX7" fmla="*/ 46378 w 440969"/>
                <a:gd name="connsiteY7" fmla="*/ 44856 h 401434"/>
                <a:gd name="connsiteX8" fmla="*/ 222004 w 440969"/>
                <a:gd name="connsiteY8" fmla="*/ 0 h 40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0969" h="401434">
                  <a:moveTo>
                    <a:pt x="222004" y="0"/>
                  </a:moveTo>
                  <a:cubicBezTo>
                    <a:pt x="307158" y="0"/>
                    <a:pt x="364941" y="14445"/>
                    <a:pt x="395352" y="43336"/>
                  </a:cubicBezTo>
                  <a:cubicBezTo>
                    <a:pt x="425763" y="72227"/>
                    <a:pt x="440969" y="123673"/>
                    <a:pt x="440969" y="197675"/>
                  </a:cubicBezTo>
                  <a:cubicBezTo>
                    <a:pt x="440969" y="274720"/>
                    <a:pt x="425258" y="327940"/>
                    <a:pt x="393832" y="357337"/>
                  </a:cubicBezTo>
                  <a:cubicBezTo>
                    <a:pt x="362405" y="386737"/>
                    <a:pt x="304116" y="401434"/>
                    <a:pt x="218965" y="401434"/>
                  </a:cubicBezTo>
                  <a:cubicBezTo>
                    <a:pt x="132796" y="401434"/>
                    <a:pt x="74761" y="387243"/>
                    <a:pt x="44855" y="358857"/>
                  </a:cubicBezTo>
                  <a:cubicBezTo>
                    <a:pt x="14950" y="330474"/>
                    <a:pt x="0" y="279281"/>
                    <a:pt x="0" y="205279"/>
                  </a:cubicBezTo>
                  <a:cubicBezTo>
                    <a:pt x="0" y="128235"/>
                    <a:pt x="15458" y="74761"/>
                    <a:pt x="46378" y="44856"/>
                  </a:cubicBezTo>
                  <a:cubicBezTo>
                    <a:pt x="77295" y="14953"/>
                    <a:pt x="135838" y="0"/>
                    <a:pt x="222004" y="0"/>
                  </a:cubicBezTo>
                  <a:close/>
                </a:path>
              </a:pathLst>
            </a:custGeom>
            <a:gradFill>
              <a:gsLst>
                <a:gs pos="0">
                  <a:srgbClr val="002060"/>
                </a:gs>
                <a:gs pos="50000">
                  <a:srgbClr val="7030A0"/>
                </a:gs>
                <a:gs pos="100000">
                  <a:srgbClr val="00206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A294EB-57C9-8728-4FDF-3990B8BCC60C}"/>
                </a:ext>
              </a:extLst>
            </p:cNvPr>
            <p:cNvSpPr/>
            <p:nvPr/>
          </p:nvSpPr>
          <p:spPr>
            <a:xfrm>
              <a:off x="1363288" y="2589236"/>
              <a:ext cx="383187" cy="1478013"/>
            </a:xfrm>
            <a:custGeom>
              <a:avLst/>
              <a:gdLst>
                <a:gd name="connsiteX0" fmla="*/ 191593 w 383187"/>
                <a:gd name="connsiteY0" fmla="*/ 0 h 1478013"/>
                <a:gd name="connsiteX1" fmla="*/ 284349 w 383187"/>
                <a:gd name="connsiteY1" fmla="*/ 4562 h 1478013"/>
                <a:gd name="connsiteX2" fmla="*/ 342893 w 383187"/>
                <a:gd name="connsiteY2" fmla="*/ 17486 h 1478013"/>
                <a:gd name="connsiteX3" fmla="*/ 374065 w 383187"/>
                <a:gd name="connsiteY3" fmla="*/ 37254 h 1478013"/>
                <a:gd name="connsiteX4" fmla="*/ 383187 w 383187"/>
                <a:gd name="connsiteY4" fmla="*/ 63864 h 1478013"/>
                <a:gd name="connsiteX5" fmla="*/ 383187 w 383187"/>
                <a:gd name="connsiteY5" fmla="*/ 1417191 h 1478013"/>
                <a:gd name="connsiteX6" fmla="*/ 374065 w 383187"/>
                <a:gd name="connsiteY6" fmla="*/ 1443801 h 1478013"/>
                <a:gd name="connsiteX7" fmla="*/ 342893 w 383187"/>
                <a:gd name="connsiteY7" fmla="*/ 1462807 h 1478013"/>
                <a:gd name="connsiteX8" fmla="*/ 284349 w 383187"/>
                <a:gd name="connsiteY8" fmla="*/ 1474212 h 1478013"/>
                <a:gd name="connsiteX9" fmla="*/ 191593 w 383187"/>
                <a:gd name="connsiteY9" fmla="*/ 1478013 h 1478013"/>
                <a:gd name="connsiteX10" fmla="*/ 98838 w 383187"/>
                <a:gd name="connsiteY10" fmla="*/ 1474212 h 1478013"/>
                <a:gd name="connsiteX11" fmla="*/ 40294 w 383187"/>
                <a:gd name="connsiteY11" fmla="*/ 1462807 h 1478013"/>
                <a:gd name="connsiteX12" fmla="*/ 9124 w 383187"/>
                <a:gd name="connsiteY12" fmla="*/ 1443801 h 1478013"/>
                <a:gd name="connsiteX13" fmla="*/ 0 w 383187"/>
                <a:gd name="connsiteY13" fmla="*/ 1417191 h 1478013"/>
                <a:gd name="connsiteX14" fmla="*/ 0 w 383187"/>
                <a:gd name="connsiteY14" fmla="*/ 63864 h 1478013"/>
                <a:gd name="connsiteX15" fmla="*/ 9124 w 383187"/>
                <a:gd name="connsiteY15" fmla="*/ 37254 h 1478013"/>
                <a:gd name="connsiteX16" fmla="*/ 40294 w 383187"/>
                <a:gd name="connsiteY16" fmla="*/ 17486 h 1478013"/>
                <a:gd name="connsiteX17" fmla="*/ 98838 w 383187"/>
                <a:gd name="connsiteY17" fmla="*/ 4562 h 1478013"/>
                <a:gd name="connsiteX18" fmla="*/ 191593 w 383187"/>
                <a:gd name="connsiteY18" fmla="*/ 0 h 147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3187" h="1478013">
                  <a:moveTo>
                    <a:pt x="191593" y="0"/>
                  </a:moveTo>
                  <a:cubicBezTo>
                    <a:pt x="229100" y="0"/>
                    <a:pt x="260020" y="1522"/>
                    <a:pt x="284349" y="4562"/>
                  </a:cubicBezTo>
                  <a:cubicBezTo>
                    <a:pt x="308679" y="7604"/>
                    <a:pt x="328193" y="11910"/>
                    <a:pt x="342893" y="17486"/>
                  </a:cubicBezTo>
                  <a:cubicBezTo>
                    <a:pt x="357590" y="23062"/>
                    <a:pt x="367981" y="29652"/>
                    <a:pt x="374065" y="37254"/>
                  </a:cubicBezTo>
                  <a:cubicBezTo>
                    <a:pt x="380147" y="44858"/>
                    <a:pt x="383187" y="53729"/>
                    <a:pt x="383187" y="63864"/>
                  </a:cubicBezTo>
                  <a:lnTo>
                    <a:pt x="383187" y="1417191"/>
                  </a:lnTo>
                  <a:cubicBezTo>
                    <a:pt x="383187" y="1427326"/>
                    <a:pt x="380147" y="1436197"/>
                    <a:pt x="374065" y="1443801"/>
                  </a:cubicBezTo>
                  <a:cubicBezTo>
                    <a:pt x="367981" y="1451402"/>
                    <a:pt x="357590" y="1457740"/>
                    <a:pt x="342893" y="1462807"/>
                  </a:cubicBezTo>
                  <a:cubicBezTo>
                    <a:pt x="328193" y="1467875"/>
                    <a:pt x="308679" y="1471678"/>
                    <a:pt x="284349" y="1474212"/>
                  </a:cubicBezTo>
                  <a:cubicBezTo>
                    <a:pt x="260020" y="1476746"/>
                    <a:pt x="229100" y="1478013"/>
                    <a:pt x="191593" y="1478013"/>
                  </a:cubicBezTo>
                  <a:cubicBezTo>
                    <a:pt x="154086" y="1478013"/>
                    <a:pt x="123167" y="1476746"/>
                    <a:pt x="98838" y="1474212"/>
                  </a:cubicBezTo>
                  <a:cubicBezTo>
                    <a:pt x="74508" y="1471678"/>
                    <a:pt x="54994" y="1467875"/>
                    <a:pt x="40294" y="1462807"/>
                  </a:cubicBezTo>
                  <a:cubicBezTo>
                    <a:pt x="25596" y="1457740"/>
                    <a:pt x="15206" y="1451402"/>
                    <a:pt x="9124" y="1443801"/>
                  </a:cubicBezTo>
                  <a:cubicBezTo>
                    <a:pt x="3040" y="1436197"/>
                    <a:pt x="0" y="1427326"/>
                    <a:pt x="0" y="1417191"/>
                  </a:cubicBezTo>
                  <a:lnTo>
                    <a:pt x="0" y="63864"/>
                  </a:lnTo>
                  <a:cubicBezTo>
                    <a:pt x="0" y="53729"/>
                    <a:pt x="3040" y="44858"/>
                    <a:pt x="9124" y="37254"/>
                  </a:cubicBezTo>
                  <a:cubicBezTo>
                    <a:pt x="15206" y="29652"/>
                    <a:pt x="25596" y="23062"/>
                    <a:pt x="40294" y="17486"/>
                  </a:cubicBezTo>
                  <a:cubicBezTo>
                    <a:pt x="54994" y="11910"/>
                    <a:pt x="74508" y="7604"/>
                    <a:pt x="98838" y="4562"/>
                  </a:cubicBezTo>
                  <a:cubicBezTo>
                    <a:pt x="123167" y="1522"/>
                    <a:pt x="154086" y="0"/>
                    <a:pt x="191593" y="0"/>
                  </a:cubicBezTo>
                  <a:close/>
                </a:path>
              </a:pathLst>
            </a:custGeom>
            <a:gradFill>
              <a:gsLst>
                <a:gs pos="0">
                  <a:srgbClr val="002060"/>
                </a:gs>
                <a:gs pos="50000">
                  <a:srgbClr val="7030A0"/>
                </a:gs>
                <a:gs pos="100000">
                  <a:srgbClr val="00206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948900-86AB-8F46-8EC0-E20576087642}"/>
              </a:ext>
            </a:extLst>
          </p:cNvPr>
          <p:cNvSpPr/>
          <p:nvPr/>
        </p:nvSpPr>
        <p:spPr>
          <a:xfrm>
            <a:off x="10330276" y="2589235"/>
            <a:ext cx="1408065" cy="2020864"/>
          </a:xfrm>
          <a:custGeom>
            <a:avLst/>
            <a:gdLst>
              <a:gd name="connsiteX0" fmla="*/ 194636 w 1408065"/>
              <a:gd name="connsiteY0" fmla="*/ 0 h 2020864"/>
              <a:gd name="connsiteX1" fmla="*/ 298036 w 1408065"/>
              <a:gd name="connsiteY1" fmla="*/ 2281 h 2020864"/>
              <a:gd name="connsiteX2" fmla="*/ 357338 w 1408065"/>
              <a:gd name="connsiteY2" fmla="*/ 13686 h 2020864"/>
              <a:gd name="connsiteX3" fmla="*/ 389272 w 1408065"/>
              <a:gd name="connsiteY3" fmla="*/ 41816 h 2020864"/>
              <a:gd name="connsiteX4" fmla="*/ 410558 w 1408065"/>
              <a:gd name="connsiteY4" fmla="*/ 95798 h 2020864"/>
              <a:gd name="connsiteX5" fmla="*/ 729884 w 1408065"/>
              <a:gd name="connsiteY5" fmla="*/ 1003590 h 2020864"/>
              <a:gd name="connsiteX6" fmla="*/ 734445 w 1408065"/>
              <a:gd name="connsiteY6" fmla="*/ 1003590 h 2020864"/>
              <a:gd name="connsiteX7" fmla="*/ 1026398 w 1408065"/>
              <a:gd name="connsiteY7" fmla="*/ 77550 h 2020864"/>
              <a:gd name="connsiteX8" fmla="*/ 1049966 w 1408065"/>
              <a:gd name="connsiteY8" fmla="*/ 25090 h 2020864"/>
              <a:gd name="connsiteX9" fmla="*/ 1097867 w 1408065"/>
              <a:gd name="connsiteY9" fmla="*/ 6081 h 2020864"/>
              <a:gd name="connsiteX10" fmla="*/ 1214952 w 1408065"/>
              <a:gd name="connsiteY10" fmla="*/ 0 h 2020864"/>
              <a:gd name="connsiteX11" fmla="*/ 1323672 w 1408065"/>
              <a:gd name="connsiteY11" fmla="*/ 6081 h 2020864"/>
              <a:gd name="connsiteX12" fmla="*/ 1387539 w 1408065"/>
              <a:gd name="connsiteY12" fmla="*/ 28891 h 2020864"/>
              <a:gd name="connsiteX13" fmla="*/ 1408065 w 1408065"/>
              <a:gd name="connsiteY13" fmla="*/ 73749 h 2020864"/>
              <a:gd name="connsiteX14" fmla="*/ 1395902 w 1408065"/>
              <a:gd name="connsiteY14" fmla="*/ 139895 h 2020864"/>
              <a:gd name="connsiteX15" fmla="*/ 944286 w 1408065"/>
              <a:gd name="connsiteY15" fmla="*/ 1468889 h 2020864"/>
              <a:gd name="connsiteX16" fmla="*/ 780062 w 1408065"/>
              <a:gd name="connsiteY16" fmla="*/ 1949396 h 2020864"/>
              <a:gd name="connsiteX17" fmla="*/ 705554 w 1408065"/>
              <a:gd name="connsiteY17" fmla="*/ 2004136 h 2020864"/>
              <a:gd name="connsiteX18" fmla="*/ 527644 w 1408065"/>
              <a:gd name="connsiteY18" fmla="*/ 2020864 h 2020864"/>
              <a:gd name="connsiteX19" fmla="*/ 430326 w 1408065"/>
              <a:gd name="connsiteY19" fmla="*/ 2015541 h 2020864"/>
              <a:gd name="connsiteX20" fmla="*/ 375586 w 1408065"/>
              <a:gd name="connsiteY20" fmla="*/ 1998054 h 2020864"/>
              <a:gd name="connsiteX21" fmla="*/ 355818 w 1408065"/>
              <a:gd name="connsiteY21" fmla="*/ 1967643 h 2020864"/>
              <a:gd name="connsiteX22" fmla="*/ 364942 w 1408065"/>
              <a:gd name="connsiteY22" fmla="*/ 1923546 h 2020864"/>
              <a:gd name="connsiteX23" fmla="*/ 545892 w 1408065"/>
              <a:gd name="connsiteY23" fmla="*/ 1468889 h 2020864"/>
              <a:gd name="connsiteX24" fmla="*/ 510158 w 1408065"/>
              <a:gd name="connsiteY24" fmla="*/ 1440759 h 2020864"/>
              <a:gd name="connsiteX25" fmla="*/ 486589 w 1408065"/>
              <a:gd name="connsiteY25" fmla="*/ 1400463 h 2020864"/>
              <a:gd name="connsiteX26" fmla="*/ 19768 w 1408065"/>
              <a:gd name="connsiteY26" fmla="*/ 153580 h 2020864"/>
              <a:gd name="connsiteX27" fmla="*/ 0 w 1408065"/>
              <a:gd name="connsiteY27" fmla="*/ 72229 h 2020864"/>
              <a:gd name="connsiteX28" fmla="*/ 18248 w 1408065"/>
              <a:gd name="connsiteY28" fmla="*/ 28133 h 2020864"/>
              <a:gd name="connsiteX29" fmla="*/ 79832 w 1408065"/>
              <a:gd name="connsiteY29" fmla="*/ 6081 h 2020864"/>
              <a:gd name="connsiteX30" fmla="*/ 194636 w 1408065"/>
              <a:gd name="connsiteY30" fmla="*/ 0 h 202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8065" h="2020864">
                <a:moveTo>
                  <a:pt x="194636" y="0"/>
                </a:moveTo>
                <a:cubicBezTo>
                  <a:pt x="238227" y="0"/>
                  <a:pt x="272694" y="761"/>
                  <a:pt x="298036" y="2281"/>
                </a:cubicBezTo>
                <a:cubicBezTo>
                  <a:pt x="323379" y="3803"/>
                  <a:pt x="343146" y="7604"/>
                  <a:pt x="357338" y="13686"/>
                </a:cubicBezTo>
                <a:cubicBezTo>
                  <a:pt x="371532" y="19767"/>
                  <a:pt x="382176" y="29144"/>
                  <a:pt x="389272" y="41816"/>
                </a:cubicBezTo>
                <a:cubicBezTo>
                  <a:pt x="396367" y="54487"/>
                  <a:pt x="403466" y="72482"/>
                  <a:pt x="410558" y="95798"/>
                </a:cubicBezTo>
                <a:lnTo>
                  <a:pt x="729884" y="1003590"/>
                </a:lnTo>
                <a:lnTo>
                  <a:pt x="734445" y="1003590"/>
                </a:lnTo>
                <a:lnTo>
                  <a:pt x="1026398" y="77550"/>
                </a:lnTo>
                <a:cubicBezTo>
                  <a:pt x="1032480" y="51192"/>
                  <a:pt x="1040337" y="33706"/>
                  <a:pt x="1049966" y="25090"/>
                </a:cubicBezTo>
                <a:cubicBezTo>
                  <a:pt x="1059598" y="16472"/>
                  <a:pt x="1075566" y="10138"/>
                  <a:pt x="1097867" y="6081"/>
                </a:cubicBezTo>
                <a:cubicBezTo>
                  <a:pt x="1120168" y="2028"/>
                  <a:pt x="1159197" y="0"/>
                  <a:pt x="1214952" y="0"/>
                </a:cubicBezTo>
                <a:cubicBezTo>
                  <a:pt x="1258541" y="0"/>
                  <a:pt x="1294783" y="2028"/>
                  <a:pt x="1323672" y="6081"/>
                </a:cubicBezTo>
                <a:cubicBezTo>
                  <a:pt x="1352563" y="10138"/>
                  <a:pt x="1373853" y="17742"/>
                  <a:pt x="1387539" y="28891"/>
                </a:cubicBezTo>
                <a:cubicBezTo>
                  <a:pt x="1401222" y="40043"/>
                  <a:pt x="1408065" y="54996"/>
                  <a:pt x="1408065" y="73749"/>
                </a:cubicBezTo>
                <a:cubicBezTo>
                  <a:pt x="1408065" y="92503"/>
                  <a:pt x="1404011" y="114551"/>
                  <a:pt x="1395902" y="139895"/>
                </a:cubicBezTo>
                <a:lnTo>
                  <a:pt x="944286" y="1468889"/>
                </a:lnTo>
                <a:lnTo>
                  <a:pt x="780062" y="1949396"/>
                </a:lnTo>
                <a:cubicBezTo>
                  <a:pt x="770938" y="1974739"/>
                  <a:pt x="746103" y="1992984"/>
                  <a:pt x="705554" y="2004136"/>
                </a:cubicBezTo>
                <a:cubicBezTo>
                  <a:pt x="665005" y="2015288"/>
                  <a:pt x="605702" y="2020864"/>
                  <a:pt x="527644" y="2020864"/>
                </a:cubicBezTo>
                <a:cubicBezTo>
                  <a:pt x="487098" y="2020864"/>
                  <a:pt x="454656" y="2019089"/>
                  <a:pt x="430326" y="2015541"/>
                </a:cubicBezTo>
                <a:cubicBezTo>
                  <a:pt x="405997" y="2011993"/>
                  <a:pt x="387752" y="2006164"/>
                  <a:pt x="375586" y="1998054"/>
                </a:cubicBezTo>
                <a:cubicBezTo>
                  <a:pt x="363422" y="1989945"/>
                  <a:pt x="356832" y="1979807"/>
                  <a:pt x="355818" y="1967643"/>
                </a:cubicBezTo>
                <a:cubicBezTo>
                  <a:pt x="354806" y="1955477"/>
                  <a:pt x="357846" y="1940778"/>
                  <a:pt x="364942" y="1923546"/>
                </a:cubicBezTo>
                <a:lnTo>
                  <a:pt x="545892" y="1468889"/>
                </a:lnTo>
                <a:cubicBezTo>
                  <a:pt x="532714" y="1462807"/>
                  <a:pt x="520801" y="1453431"/>
                  <a:pt x="510158" y="1440759"/>
                </a:cubicBezTo>
                <a:cubicBezTo>
                  <a:pt x="499514" y="1428087"/>
                  <a:pt x="491660" y="1414654"/>
                  <a:pt x="486589" y="1400463"/>
                </a:cubicBezTo>
                <a:lnTo>
                  <a:pt x="19768" y="153580"/>
                </a:lnTo>
                <a:cubicBezTo>
                  <a:pt x="6590" y="118099"/>
                  <a:pt x="0" y="90983"/>
                  <a:pt x="0" y="72229"/>
                </a:cubicBezTo>
                <a:cubicBezTo>
                  <a:pt x="0" y="53473"/>
                  <a:pt x="6082" y="38776"/>
                  <a:pt x="18248" y="28133"/>
                </a:cubicBezTo>
                <a:cubicBezTo>
                  <a:pt x="30412" y="17486"/>
                  <a:pt x="50940" y="10138"/>
                  <a:pt x="79832" y="6081"/>
                </a:cubicBezTo>
                <a:cubicBezTo>
                  <a:pt x="108723" y="2028"/>
                  <a:pt x="146991" y="0"/>
                  <a:pt x="194636" y="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50000">
                <a:srgbClr val="7030A0"/>
              </a:gs>
              <a:gs pos="100000">
                <a:srgbClr val="002060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460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821B28-3BE9-60D8-E731-82EBAB7D1EB8}"/>
              </a:ext>
            </a:extLst>
          </p:cNvPr>
          <p:cNvSpPr/>
          <p:nvPr/>
        </p:nvSpPr>
        <p:spPr>
          <a:xfrm>
            <a:off x="5631276" y="2090484"/>
            <a:ext cx="1103948" cy="1976765"/>
          </a:xfrm>
          <a:custGeom>
            <a:avLst/>
            <a:gdLst>
              <a:gd name="connsiteX0" fmla="*/ 118608 w 1103948"/>
              <a:gd name="connsiteY0" fmla="*/ 0 h 1976765"/>
              <a:gd name="connsiteX1" fmla="*/ 1044646 w 1103948"/>
              <a:gd name="connsiteY1" fmla="*/ 0 h 1976765"/>
              <a:gd name="connsiteX2" fmla="*/ 1068975 w 1103948"/>
              <a:gd name="connsiteY2" fmla="*/ 8362 h 1976765"/>
              <a:gd name="connsiteX3" fmla="*/ 1087981 w 1103948"/>
              <a:gd name="connsiteY3" fmla="*/ 35734 h 1976765"/>
              <a:gd name="connsiteX4" fmla="*/ 1100147 w 1103948"/>
              <a:gd name="connsiteY4" fmla="*/ 86674 h 1976765"/>
              <a:gd name="connsiteX5" fmla="*/ 1103948 w 1103948"/>
              <a:gd name="connsiteY5" fmla="*/ 164222 h 1976765"/>
              <a:gd name="connsiteX6" fmla="*/ 1100147 w 1103948"/>
              <a:gd name="connsiteY6" fmla="*/ 241013 h 1976765"/>
              <a:gd name="connsiteX7" fmla="*/ 1087981 w 1103948"/>
              <a:gd name="connsiteY7" fmla="*/ 290431 h 1976765"/>
              <a:gd name="connsiteX8" fmla="*/ 1068975 w 1103948"/>
              <a:gd name="connsiteY8" fmla="*/ 317802 h 1976765"/>
              <a:gd name="connsiteX9" fmla="*/ 1044646 w 1103948"/>
              <a:gd name="connsiteY9" fmla="*/ 326926 h 1976765"/>
              <a:gd name="connsiteX10" fmla="*/ 401437 w 1103948"/>
              <a:gd name="connsiteY10" fmla="*/ 326926 h 1976765"/>
              <a:gd name="connsiteX11" fmla="*/ 401437 w 1103948"/>
              <a:gd name="connsiteY11" fmla="*/ 856092 h 1976765"/>
              <a:gd name="connsiteX12" fmla="*/ 1005111 w 1103948"/>
              <a:gd name="connsiteY12" fmla="*/ 856092 h 1976765"/>
              <a:gd name="connsiteX13" fmla="*/ 1029440 w 1103948"/>
              <a:gd name="connsiteY13" fmla="*/ 863693 h 1976765"/>
              <a:gd name="connsiteX14" fmla="*/ 1048446 w 1103948"/>
              <a:gd name="connsiteY14" fmla="*/ 889545 h 1976765"/>
              <a:gd name="connsiteX15" fmla="*/ 1060612 w 1103948"/>
              <a:gd name="connsiteY15" fmla="*/ 938204 h 1976765"/>
              <a:gd name="connsiteX16" fmla="*/ 1064413 w 1103948"/>
              <a:gd name="connsiteY16" fmla="*/ 1014232 h 1976765"/>
              <a:gd name="connsiteX17" fmla="*/ 1060612 w 1103948"/>
              <a:gd name="connsiteY17" fmla="*/ 1090262 h 1976765"/>
              <a:gd name="connsiteX18" fmla="*/ 1048446 w 1103948"/>
              <a:gd name="connsiteY18" fmla="*/ 1140441 h 1976765"/>
              <a:gd name="connsiteX19" fmla="*/ 1029440 w 1103948"/>
              <a:gd name="connsiteY19" fmla="*/ 1168571 h 1976765"/>
              <a:gd name="connsiteX20" fmla="*/ 1005111 w 1103948"/>
              <a:gd name="connsiteY20" fmla="*/ 1176936 h 1976765"/>
              <a:gd name="connsiteX21" fmla="*/ 401437 w 1103948"/>
              <a:gd name="connsiteY21" fmla="*/ 1176936 h 1976765"/>
              <a:gd name="connsiteX22" fmla="*/ 401437 w 1103948"/>
              <a:gd name="connsiteY22" fmla="*/ 1909858 h 1976765"/>
              <a:gd name="connsiteX23" fmla="*/ 392313 w 1103948"/>
              <a:gd name="connsiteY23" fmla="*/ 1938750 h 1976765"/>
              <a:gd name="connsiteX24" fmla="*/ 359621 w 1103948"/>
              <a:gd name="connsiteY24" fmla="*/ 1959278 h 1976765"/>
              <a:gd name="connsiteX25" fmla="*/ 298037 w 1103948"/>
              <a:gd name="connsiteY25" fmla="*/ 1972203 h 1976765"/>
              <a:gd name="connsiteX26" fmla="*/ 200720 w 1103948"/>
              <a:gd name="connsiteY26" fmla="*/ 1976765 h 1976765"/>
              <a:gd name="connsiteX27" fmla="*/ 104161 w 1103948"/>
              <a:gd name="connsiteY27" fmla="*/ 1972203 h 1976765"/>
              <a:gd name="connsiteX28" fmla="*/ 42577 w 1103948"/>
              <a:gd name="connsiteY28" fmla="*/ 1959278 h 1976765"/>
              <a:gd name="connsiteX29" fmla="*/ 9885 w 1103948"/>
              <a:gd name="connsiteY29" fmla="*/ 1938750 h 1976765"/>
              <a:gd name="connsiteX30" fmla="*/ 0 w 1103948"/>
              <a:gd name="connsiteY30" fmla="*/ 1909858 h 1976765"/>
              <a:gd name="connsiteX31" fmla="*/ 0 w 1103948"/>
              <a:gd name="connsiteY31" fmla="*/ 126209 h 1976765"/>
              <a:gd name="connsiteX32" fmla="*/ 34215 w 1103948"/>
              <a:gd name="connsiteY32" fmla="*/ 29650 h 1976765"/>
              <a:gd name="connsiteX33" fmla="*/ 118608 w 1103948"/>
              <a:gd name="connsiteY33" fmla="*/ 0 h 197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03948" h="1976765">
                <a:moveTo>
                  <a:pt x="118608" y="0"/>
                </a:moveTo>
                <a:lnTo>
                  <a:pt x="1044646" y="0"/>
                </a:lnTo>
                <a:cubicBezTo>
                  <a:pt x="1053769" y="0"/>
                  <a:pt x="1061879" y="2787"/>
                  <a:pt x="1068975" y="8362"/>
                </a:cubicBezTo>
                <a:cubicBezTo>
                  <a:pt x="1076071" y="13938"/>
                  <a:pt x="1082405" y="23062"/>
                  <a:pt x="1087981" y="35734"/>
                </a:cubicBezTo>
                <a:cubicBezTo>
                  <a:pt x="1093557" y="48406"/>
                  <a:pt x="1097611" y="65384"/>
                  <a:pt x="1100147" y="86674"/>
                </a:cubicBezTo>
                <a:cubicBezTo>
                  <a:pt x="1102681" y="107961"/>
                  <a:pt x="1103948" y="133810"/>
                  <a:pt x="1103948" y="164222"/>
                </a:cubicBezTo>
                <a:cubicBezTo>
                  <a:pt x="1103948" y="194635"/>
                  <a:pt x="1102681" y="220232"/>
                  <a:pt x="1100147" y="241013"/>
                </a:cubicBezTo>
                <a:cubicBezTo>
                  <a:pt x="1097611" y="261795"/>
                  <a:pt x="1093557" y="278267"/>
                  <a:pt x="1087981" y="290431"/>
                </a:cubicBezTo>
                <a:cubicBezTo>
                  <a:pt x="1082405" y="302597"/>
                  <a:pt x="1076071" y="311720"/>
                  <a:pt x="1068975" y="317802"/>
                </a:cubicBezTo>
                <a:cubicBezTo>
                  <a:pt x="1061879" y="323884"/>
                  <a:pt x="1053769" y="326926"/>
                  <a:pt x="1044646" y="326926"/>
                </a:cubicBezTo>
                <a:lnTo>
                  <a:pt x="401437" y="326926"/>
                </a:lnTo>
                <a:lnTo>
                  <a:pt x="401437" y="856092"/>
                </a:lnTo>
                <a:lnTo>
                  <a:pt x="1005111" y="856092"/>
                </a:lnTo>
                <a:cubicBezTo>
                  <a:pt x="1014234" y="856092"/>
                  <a:pt x="1022344" y="858625"/>
                  <a:pt x="1029440" y="863693"/>
                </a:cubicBezTo>
                <a:cubicBezTo>
                  <a:pt x="1036536" y="868763"/>
                  <a:pt x="1042873" y="877379"/>
                  <a:pt x="1048446" y="889545"/>
                </a:cubicBezTo>
                <a:cubicBezTo>
                  <a:pt x="1054022" y="901708"/>
                  <a:pt x="1058078" y="917928"/>
                  <a:pt x="1060612" y="938204"/>
                </a:cubicBezTo>
                <a:cubicBezTo>
                  <a:pt x="1063146" y="958477"/>
                  <a:pt x="1064413" y="983820"/>
                  <a:pt x="1064413" y="1014232"/>
                </a:cubicBezTo>
                <a:cubicBezTo>
                  <a:pt x="1064413" y="1044643"/>
                  <a:pt x="1063146" y="1069986"/>
                  <a:pt x="1060612" y="1090262"/>
                </a:cubicBezTo>
                <a:cubicBezTo>
                  <a:pt x="1058078" y="1110535"/>
                  <a:pt x="1054022" y="1127263"/>
                  <a:pt x="1048446" y="1140441"/>
                </a:cubicBezTo>
                <a:cubicBezTo>
                  <a:pt x="1042873" y="1153621"/>
                  <a:pt x="1036536" y="1162997"/>
                  <a:pt x="1029440" y="1168571"/>
                </a:cubicBezTo>
                <a:cubicBezTo>
                  <a:pt x="1022344" y="1174147"/>
                  <a:pt x="1014234" y="1176936"/>
                  <a:pt x="1005111" y="1176936"/>
                </a:cubicBezTo>
                <a:lnTo>
                  <a:pt x="401437" y="1176936"/>
                </a:lnTo>
                <a:lnTo>
                  <a:pt x="401437" y="1909858"/>
                </a:lnTo>
                <a:cubicBezTo>
                  <a:pt x="401437" y="1921010"/>
                  <a:pt x="398395" y="1930640"/>
                  <a:pt x="392313" y="1938750"/>
                </a:cubicBezTo>
                <a:cubicBezTo>
                  <a:pt x="386231" y="1946859"/>
                  <a:pt x="375332" y="1953702"/>
                  <a:pt x="359621" y="1959278"/>
                </a:cubicBezTo>
                <a:cubicBezTo>
                  <a:pt x="343907" y="1964854"/>
                  <a:pt x="323378" y="1969163"/>
                  <a:pt x="298037" y="1972203"/>
                </a:cubicBezTo>
                <a:cubicBezTo>
                  <a:pt x="272694" y="1975245"/>
                  <a:pt x="240255" y="1976765"/>
                  <a:pt x="200720" y="1976765"/>
                </a:cubicBezTo>
                <a:cubicBezTo>
                  <a:pt x="162196" y="1976765"/>
                  <a:pt x="130010" y="1975245"/>
                  <a:pt x="104161" y="1972203"/>
                </a:cubicBezTo>
                <a:cubicBezTo>
                  <a:pt x="78311" y="1969163"/>
                  <a:pt x="57783" y="1964854"/>
                  <a:pt x="42577" y="1959278"/>
                </a:cubicBezTo>
                <a:cubicBezTo>
                  <a:pt x="27372" y="1953702"/>
                  <a:pt x="16475" y="1946859"/>
                  <a:pt x="9885" y="1938750"/>
                </a:cubicBezTo>
                <a:cubicBezTo>
                  <a:pt x="3295" y="1930640"/>
                  <a:pt x="0" y="1921010"/>
                  <a:pt x="0" y="1909858"/>
                </a:cubicBezTo>
                <a:lnTo>
                  <a:pt x="0" y="126209"/>
                </a:lnTo>
                <a:cubicBezTo>
                  <a:pt x="0" y="81604"/>
                  <a:pt x="11405" y="49417"/>
                  <a:pt x="34215" y="29650"/>
                </a:cubicBezTo>
                <a:cubicBezTo>
                  <a:pt x="57022" y="9882"/>
                  <a:pt x="85154" y="0"/>
                  <a:pt x="118608" y="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50000">
                <a:srgbClr val="7030A0"/>
              </a:gs>
              <a:gs pos="100000">
                <a:srgbClr val="002060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C76ED36-82AC-1B2D-267E-B356B0089611}"/>
              </a:ext>
            </a:extLst>
          </p:cNvPr>
          <p:cNvSpPr/>
          <p:nvPr/>
        </p:nvSpPr>
        <p:spPr>
          <a:xfrm>
            <a:off x="5631276" y="1946027"/>
            <a:ext cx="1363970" cy="2147071"/>
          </a:xfrm>
          <a:custGeom>
            <a:avLst/>
            <a:gdLst>
              <a:gd name="connsiteX0" fmla="*/ 1173897 w 1363970"/>
              <a:gd name="connsiteY0" fmla="*/ 0 h 2147071"/>
              <a:gd name="connsiteX1" fmla="*/ 1266652 w 1363970"/>
              <a:gd name="connsiteY1" fmla="*/ 4562 h 2147071"/>
              <a:gd name="connsiteX2" fmla="*/ 1324435 w 1363970"/>
              <a:gd name="connsiteY2" fmla="*/ 17487 h 2147071"/>
              <a:gd name="connsiteX3" fmla="*/ 1354846 w 1363970"/>
              <a:gd name="connsiteY3" fmla="*/ 38015 h 2147071"/>
              <a:gd name="connsiteX4" fmla="*/ 1363970 w 1363970"/>
              <a:gd name="connsiteY4" fmla="*/ 65384 h 2147071"/>
              <a:gd name="connsiteX5" fmla="*/ 1363970 w 1363970"/>
              <a:gd name="connsiteY5" fmla="*/ 2060400 h 2147071"/>
              <a:gd name="connsiteX6" fmla="*/ 1356366 w 1363970"/>
              <a:gd name="connsiteY6" fmla="*/ 2088530 h 2147071"/>
              <a:gd name="connsiteX7" fmla="*/ 1330517 w 1363970"/>
              <a:gd name="connsiteY7" fmla="*/ 2107536 h 2147071"/>
              <a:gd name="connsiteX8" fmla="*/ 1281097 w 1363970"/>
              <a:gd name="connsiteY8" fmla="*/ 2118180 h 2147071"/>
              <a:gd name="connsiteX9" fmla="*/ 1204308 w 1363970"/>
              <a:gd name="connsiteY9" fmla="*/ 2121222 h 2147071"/>
              <a:gd name="connsiteX10" fmla="*/ 1125238 w 1363970"/>
              <a:gd name="connsiteY10" fmla="*/ 2118180 h 2147071"/>
              <a:gd name="connsiteX11" fmla="*/ 1075818 w 1363970"/>
              <a:gd name="connsiteY11" fmla="*/ 2107536 h 2147071"/>
              <a:gd name="connsiteX12" fmla="*/ 1048446 w 1363970"/>
              <a:gd name="connsiteY12" fmla="*/ 2088530 h 2147071"/>
              <a:gd name="connsiteX13" fmla="*/ 1040083 w 1363970"/>
              <a:gd name="connsiteY13" fmla="*/ 2060400 h 2147071"/>
              <a:gd name="connsiteX14" fmla="*/ 1040083 w 1363970"/>
              <a:gd name="connsiteY14" fmla="*/ 1909861 h 2147071"/>
              <a:gd name="connsiteX15" fmla="*/ 820360 w 1363970"/>
              <a:gd name="connsiteY15" fmla="*/ 2084729 h 2147071"/>
              <a:gd name="connsiteX16" fmla="*/ 565661 w 1363970"/>
              <a:gd name="connsiteY16" fmla="*/ 2147071 h 2147071"/>
              <a:gd name="connsiteX17" fmla="*/ 303358 w 1363970"/>
              <a:gd name="connsiteY17" fmla="*/ 2087010 h 2147071"/>
              <a:gd name="connsiteX18" fmla="*/ 128492 w 1363970"/>
              <a:gd name="connsiteY18" fmla="*/ 1925067 h 2147071"/>
              <a:gd name="connsiteX19" fmla="*/ 30414 w 1363970"/>
              <a:gd name="connsiteY19" fmla="*/ 1687093 h 2147071"/>
              <a:gd name="connsiteX20" fmla="*/ 0 w 1363970"/>
              <a:gd name="connsiteY20" fmla="*/ 1400463 h 2147071"/>
              <a:gd name="connsiteX21" fmla="*/ 38776 w 1363970"/>
              <a:gd name="connsiteY21" fmla="*/ 1075057 h 2147071"/>
              <a:gd name="connsiteX22" fmla="*/ 152061 w 1363970"/>
              <a:gd name="connsiteY22" fmla="*/ 828720 h 2147071"/>
              <a:gd name="connsiteX23" fmla="*/ 337572 w 1363970"/>
              <a:gd name="connsiteY23" fmla="*/ 672100 h 2147071"/>
              <a:gd name="connsiteX24" fmla="*/ 593030 w 1363970"/>
              <a:gd name="connsiteY24" fmla="*/ 617360 h 2147071"/>
              <a:gd name="connsiteX25" fmla="*/ 799831 w 1363970"/>
              <a:gd name="connsiteY25" fmla="*/ 663737 h 2147071"/>
              <a:gd name="connsiteX26" fmla="*/ 983823 w 1363970"/>
              <a:gd name="connsiteY26" fmla="*/ 799829 h 2147071"/>
              <a:gd name="connsiteX27" fmla="*/ 983823 w 1363970"/>
              <a:gd name="connsiteY27" fmla="*/ 65384 h 2147071"/>
              <a:gd name="connsiteX28" fmla="*/ 992186 w 1363970"/>
              <a:gd name="connsiteY28" fmla="*/ 38015 h 2147071"/>
              <a:gd name="connsiteX29" fmla="*/ 1022597 w 1363970"/>
              <a:gd name="connsiteY29" fmla="*/ 17487 h 2147071"/>
              <a:gd name="connsiteX30" fmla="*/ 1081141 w 1363970"/>
              <a:gd name="connsiteY30" fmla="*/ 4562 h 2147071"/>
              <a:gd name="connsiteX31" fmla="*/ 1173897 w 1363970"/>
              <a:gd name="connsiteY31" fmla="*/ 0 h 2147071"/>
              <a:gd name="connsiteX32" fmla="*/ 669060 w 1363970"/>
              <a:gd name="connsiteY32" fmla="*/ 941246 h 2147071"/>
              <a:gd name="connsiteX33" fmla="*/ 540573 w 1363970"/>
              <a:gd name="connsiteY33" fmla="*/ 978500 h 2147071"/>
              <a:gd name="connsiteX34" fmla="*/ 453896 w 1363970"/>
              <a:gd name="connsiteY34" fmla="*/ 1078099 h 2147071"/>
              <a:gd name="connsiteX35" fmla="*/ 405238 w 1363970"/>
              <a:gd name="connsiteY35" fmla="*/ 1217232 h 2147071"/>
              <a:gd name="connsiteX36" fmla="*/ 389271 w 1363970"/>
              <a:gd name="connsiteY36" fmla="*/ 1374614 h 2147071"/>
              <a:gd name="connsiteX37" fmla="*/ 402957 w 1363970"/>
              <a:gd name="connsiteY37" fmla="*/ 1540358 h 2147071"/>
              <a:gd name="connsiteX38" fmla="*/ 447815 w 1363970"/>
              <a:gd name="connsiteY38" fmla="*/ 1684053 h 2147071"/>
              <a:gd name="connsiteX39" fmla="*/ 530688 w 1363970"/>
              <a:gd name="connsiteY39" fmla="*/ 1785172 h 2147071"/>
              <a:gd name="connsiteX40" fmla="*/ 661456 w 1363970"/>
              <a:gd name="connsiteY40" fmla="*/ 1823187 h 2147071"/>
              <a:gd name="connsiteX41" fmla="*/ 738248 w 1363970"/>
              <a:gd name="connsiteY41" fmla="*/ 1811782 h 2147071"/>
              <a:gd name="connsiteX42" fmla="*/ 814276 w 1363970"/>
              <a:gd name="connsiteY42" fmla="*/ 1774528 h 2147071"/>
              <a:gd name="connsiteX43" fmla="*/ 894107 w 1363970"/>
              <a:gd name="connsiteY43" fmla="*/ 1706860 h 2147071"/>
              <a:gd name="connsiteX44" fmla="*/ 983823 w 1363970"/>
              <a:gd name="connsiteY44" fmla="*/ 1604222 h 2147071"/>
              <a:gd name="connsiteX45" fmla="*/ 983823 w 1363970"/>
              <a:gd name="connsiteY45" fmla="*/ 1154127 h 2147071"/>
              <a:gd name="connsiteX46" fmla="*/ 826442 w 1363970"/>
              <a:gd name="connsiteY46" fmla="*/ 995987 h 2147071"/>
              <a:gd name="connsiteX47" fmla="*/ 669060 w 1363970"/>
              <a:gd name="connsiteY47" fmla="*/ 941246 h 21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63970" h="2147071">
                <a:moveTo>
                  <a:pt x="1173897" y="0"/>
                </a:moveTo>
                <a:cubicBezTo>
                  <a:pt x="1211403" y="0"/>
                  <a:pt x="1242323" y="1520"/>
                  <a:pt x="1266652" y="4562"/>
                </a:cubicBezTo>
                <a:cubicBezTo>
                  <a:pt x="1290982" y="7604"/>
                  <a:pt x="1310243" y="11911"/>
                  <a:pt x="1324435" y="17487"/>
                </a:cubicBezTo>
                <a:cubicBezTo>
                  <a:pt x="1338627" y="23063"/>
                  <a:pt x="1348764" y="29905"/>
                  <a:pt x="1354846" y="38015"/>
                </a:cubicBezTo>
                <a:cubicBezTo>
                  <a:pt x="1360928" y="46125"/>
                  <a:pt x="1363970" y="55249"/>
                  <a:pt x="1363970" y="65384"/>
                </a:cubicBezTo>
                <a:lnTo>
                  <a:pt x="1363970" y="2060400"/>
                </a:lnTo>
                <a:cubicBezTo>
                  <a:pt x="1363970" y="2071549"/>
                  <a:pt x="1361436" y="2080926"/>
                  <a:pt x="1356366" y="2088530"/>
                </a:cubicBezTo>
                <a:cubicBezTo>
                  <a:pt x="1351298" y="2096131"/>
                  <a:pt x="1342680" y="2102468"/>
                  <a:pt x="1330517" y="2107536"/>
                </a:cubicBezTo>
                <a:cubicBezTo>
                  <a:pt x="1318351" y="2112606"/>
                  <a:pt x="1301878" y="2116154"/>
                  <a:pt x="1281097" y="2118180"/>
                </a:cubicBezTo>
                <a:cubicBezTo>
                  <a:pt x="1260318" y="2120208"/>
                  <a:pt x="1234719" y="2121222"/>
                  <a:pt x="1204308" y="2121222"/>
                </a:cubicBezTo>
                <a:cubicBezTo>
                  <a:pt x="1171868" y="2121222"/>
                  <a:pt x="1145513" y="2120208"/>
                  <a:pt x="1125238" y="2118180"/>
                </a:cubicBezTo>
                <a:cubicBezTo>
                  <a:pt x="1104962" y="2116154"/>
                  <a:pt x="1088489" y="2112606"/>
                  <a:pt x="1075818" y="2107536"/>
                </a:cubicBezTo>
                <a:cubicBezTo>
                  <a:pt x="1063146" y="2102468"/>
                  <a:pt x="1054022" y="2096131"/>
                  <a:pt x="1048446" y="2088530"/>
                </a:cubicBezTo>
                <a:cubicBezTo>
                  <a:pt x="1042873" y="2080926"/>
                  <a:pt x="1040083" y="2071549"/>
                  <a:pt x="1040083" y="2060400"/>
                </a:cubicBezTo>
                <a:lnTo>
                  <a:pt x="1040083" y="1909861"/>
                </a:lnTo>
                <a:cubicBezTo>
                  <a:pt x="970137" y="1984875"/>
                  <a:pt x="896896" y="2043166"/>
                  <a:pt x="820360" y="2084729"/>
                </a:cubicBezTo>
                <a:cubicBezTo>
                  <a:pt x="743824" y="2126289"/>
                  <a:pt x="658925" y="2147071"/>
                  <a:pt x="565661" y="2147071"/>
                </a:cubicBezTo>
                <a:cubicBezTo>
                  <a:pt x="462259" y="2147071"/>
                  <a:pt x="374826" y="2127051"/>
                  <a:pt x="303358" y="2087010"/>
                </a:cubicBezTo>
                <a:cubicBezTo>
                  <a:pt x="231892" y="2046967"/>
                  <a:pt x="173603" y="1992985"/>
                  <a:pt x="128492" y="1925067"/>
                </a:cubicBezTo>
                <a:cubicBezTo>
                  <a:pt x="83381" y="1857146"/>
                  <a:pt x="50689" y="1777823"/>
                  <a:pt x="30414" y="1687093"/>
                </a:cubicBezTo>
                <a:cubicBezTo>
                  <a:pt x="10138" y="1596365"/>
                  <a:pt x="0" y="1500823"/>
                  <a:pt x="0" y="1400463"/>
                </a:cubicBezTo>
                <a:cubicBezTo>
                  <a:pt x="0" y="1279830"/>
                  <a:pt x="12927" y="1171360"/>
                  <a:pt x="38776" y="1075057"/>
                </a:cubicBezTo>
                <a:cubicBezTo>
                  <a:pt x="64625" y="978753"/>
                  <a:pt x="102388" y="896641"/>
                  <a:pt x="152061" y="828720"/>
                </a:cubicBezTo>
                <a:cubicBezTo>
                  <a:pt x="201734" y="760802"/>
                  <a:pt x="263570" y="708596"/>
                  <a:pt x="337572" y="672100"/>
                </a:cubicBezTo>
                <a:cubicBezTo>
                  <a:pt x="411575" y="635607"/>
                  <a:pt x="496726" y="617360"/>
                  <a:pt x="593030" y="617360"/>
                </a:cubicBezTo>
                <a:cubicBezTo>
                  <a:pt x="669060" y="617360"/>
                  <a:pt x="737995" y="632818"/>
                  <a:pt x="799831" y="663737"/>
                </a:cubicBezTo>
                <a:cubicBezTo>
                  <a:pt x="861668" y="694657"/>
                  <a:pt x="922998" y="740021"/>
                  <a:pt x="983823" y="799829"/>
                </a:cubicBezTo>
                <a:lnTo>
                  <a:pt x="983823" y="65384"/>
                </a:lnTo>
                <a:cubicBezTo>
                  <a:pt x="983823" y="55249"/>
                  <a:pt x="986610" y="46125"/>
                  <a:pt x="992186" y="38015"/>
                </a:cubicBezTo>
                <a:cubicBezTo>
                  <a:pt x="997762" y="29905"/>
                  <a:pt x="1007900" y="23063"/>
                  <a:pt x="1022597" y="17487"/>
                </a:cubicBezTo>
                <a:cubicBezTo>
                  <a:pt x="1037297" y="11911"/>
                  <a:pt x="1056811" y="7604"/>
                  <a:pt x="1081141" y="4562"/>
                </a:cubicBezTo>
                <a:cubicBezTo>
                  <a:pt x="1105470" y="1520"/>
                  <a:pt x="1136390" y="0"/>
                  <a:pt x="1173897" y="0"/>
                </a:cubicBezTo>
                <a:close/>
                <a:moveTo>
                  <a:pt x="669060" y="941246"/>
                </a:moveTo>
                <a:cubicBezTo>
                  <a:pt x="619388" y="941246"/>
                  <a:pt x="576558" y="953662"/>
                  <a:pt x="540573" y="978500"/>
                </a:cubicBezTo>
                <a:cubicBezTo>
                  <a:pt x="504583" y="1003335"/>
                  <a:pt x="475692" y="1036536"/>
                  <a:pt x="453896" y="1078099"/>
                </a:cubicBezTo>
                <a:cubicBezTo>
                  <a:pt x="432103" y="1119662"/>
                  <a:pt x="415881" y="1166040"/>
                  <a:pt x="405238" y="1217232"/>
                </a:cubicBezTo>
                <a:cubicBezTo>
                  <a:pt x="394596" y="1268425"/>
                  <a:pt x="389271" y="1320885"/>
                  <a:pt x="389271" y="1374614"/>
                </a:cubicBezTo>
                <a:cubicBezTo>
                  <a:pt x="389271" y="1431382"/>
                  <a:pt x="393833" y="1486629"/>
                  <a:pt x="402957" y="1540358"/>
                </a:cubicBezTo>
                <a:cubicBezTo>
                  <a:pt x="412080" y="1594084"/>
                  <a:pt x="427033" y="1641982"/>
                  <a:pt x="447815" y="1684053"/>
                </a:cubicBezTo>
                <a:cubicBezTo>
                  <a:pt x="468596" y="1726122"/>
                  <a:pt x="496221" y="1759828"/>
                  <a:pt x="530688" y="1785172"/>
                </a:cubicBezTo>
                <a:cubicBezTo>
                  <a:pt x="565153" y="1810515"/>
                  <a:pt x="608744" y="1823187"/>
                  <a:pt x="661456" y="1823187"/>
                </a:cubicBezTo>
                <a:cubicBezTo>
                  <a:pt x="687816" y="1823187"/>
                  <a:pt x="713410" y="1819386"/>
                  <a:pt x="738248" y="1811782"/>
                </a:cubicBezTo>
                <a:cubicBezTo>
                  <a:pt x="763086" y="1804178"/>
                  <a:pt x="788427" y="1791762"/>
                  <a:pt x="814276" y="1774528"/>
                </a:cubicBezTo>
                <a:cubicBezTo>
                  <a:pt x="840128" y="1757295"/>
                  <a:pt x="866738" y="1734738"/>
                  <a:pt x="894107" y="1706860"/>
                </a:cubicBezTo>
                <a:cubicBezTo>
                  <a:pt x="921478" y="1678983"/>
                  <a:pt x="951384" y="1644771"/>
                  <a:pt x="983823" y="1604222"/>
                </a:cubicBezTo>
                <a:lnTo>
                  <a:pt x="983823" y="1154127"/>
                </a:lnTo>
                <a:cubicBezTo>
                  <a:pt x="929080" y="1085195"/>
                  <a:pt x="876620" y="1032480"/>
                  <a:pt x="826442" y="995987"/>
                </a:cubicBezTo>
                <a:cubicBezTo>
                  <a:pt x="776263" y="959491"/>
                  <a:pt x="723801" y="941246"/>
                  <a:pt x="669060" y="941246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50000">
                <a:srgbClr val="7030A0"/>
              </a:gs>
              <a:gs pos="100000">
                <a:srgbClr val="002060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C95575-8189-F48E-0AD5-CA66B16EEFD0}"/>
              </a:ext>
            </a:extLst>
          </p:cNvPr>
          <p:cNvSpPr/>
          <p:nvPr/>
        </p:nvSpPr>
        <p:spPr>
          <a:xfrm>
            <a:off x="5631276" y="2563386"/>
            <a:ext cx="871298" cy="1503862"/>
          </a:xfrm>
          <a:custGeom>
            <a:avLst/>
            <a:gdLst>
              <a:gd name="connsiteX0" fmla="*/ 687306 w 871298"/>
              <a:gd name="connsiteY0" fmla="*/ 0 h 1503862"/>
              <a:gd name="connsiteX1" fmla="*/ 729883 w 871298"/>
              <a:gd name="connsiteY1" fmla="*/ 2281 h 1503862"/>
              <a:gd name="connsiteX2" fmla="*/ 777020 w 871298"/>
              <a:gd name="connsiteY2" fmla="*/ 9882 h 1503862"/>
              <a:gd name="connsiteX3" fmla="*/ 819597 w 871298"/>
              <a:gd name="connsiteY3" fmla="*/ 22048 h 1503862"/>
              <a:gd name="connsiteX4" fmla="*/ 846207 w 871298"/>
              <a:gd name="connsiteY4" fmla="*/ 36492 h 1503862"/>
              <a:gd name="connsiteX5" fmla="*/ 858373 w 871298"/>
              <a:gd name="connsiteY5" fmla="*/ 53220 h 1503862"/>
              <a:gd name="connsiteX6" fmla="*/ 865216 w 871298"/>
              <a:gd name="connsiteY6" fmla="*/ 78311 h 1503862"/>
              <a:gd name="connsiteX7" fmla="*/ 869775 w 871298"/>
              <a:gd name="connsiteY7" fmla="*/ 126209 h 1503862"/>
              <a:gd name="connsiteX8" fmla="*/ 871298 w 871298"/>
              <a:gd name="connsiteY8" fmla="*/ 212883 h 1503862"/>
              <a:gd name="connsiteX9" fmla="*/ 868255 w 871298"/>
              <a:gd name="connsiteY9" fmla="*/ 302596 h 1503862"/>
              <a:gd name="connsiteX10" fmla="*/ 859132 w 871298"/>
              <a:gd name="connsiteY10" fmla="*/ 357337 h 1503862"/>
              <a:gd name="connsiteX11" fmla="*/ 843165 w 871298"/>
              <a:gd name="connsiteY11" fmla="*/ 384708 h 1503862"/>
              <a:gd name="connsiteX12" fmla="*/ 818077 w 871298"/>
              <a:gd name="connsiteY12" fmla="*/ 392312 h 1503862"/>
              <a:gd name="connsiteX13" fmla="*/ 790705 w 871298"/>
              <a:gd name="connsiteY13" fmla="*/ 386989 h 1503862"/>
              <a:gd name="connsiteX14" fmla="*/ 756493 w 871298"/>
              <a:gd name="connsiteY14" fmla="*/ 375585 h 1503862"/>
              <a:gd name="connsiteX15" fmla="*/ 714677 w 871298"/>
              <a:gd name="connsiteY15" fmla="*/ 364180 h 1503862"/>
              <a:gd name="connsiteX16" fmla="*/ 664496 w 871298"/>
              <a:gd name="connsiteY16" fmla="*/ 358859 h 1503862"/>
              <a:gd name="connsiteX17" fmla="*/ 600632 w 871298"/>
              <a:gd name="connsiteY17" fmla="*/ 371784 h 1503862"/>
              <a:gd name="connsiteX18" fmla="*/ 534486 w 871298"/>
              <a:gd name="connsiteY18" fmla="*/ 412080 h 1503862"/>
              <a:gd name="connsiteX19" fmla="*/ 463018 w 871298"/>
              <a:gd name="connsiteY19" fmla="*/ 485068 h 1503862"/>
              <a:gd name="connsiteX20" fmla="*/ 383187 w 871298"/>
              <a:gd name="connsiteY20" fmla="*/ 597592 h 1503862"/>
              <a:gd name="connsiteX21" fmla="*/ 383187 w 871298"/>
              <a:gd name="connsiteY21" fmla="*/ 1443040 h 1503862"/>
              <a:gd name="connsiteX22" fmla="*/ 374066 w 871298"/>
              <a:gd name="connsiteY22" fmla="*/ 1469650 h 1503862"/>
              <a:gd name="connsiteX23" fmla="*/ 342893 w 871298"/>
              <a:gd name="connsiteY23" fmla="*/ 1488656 h 1503862"/>
              <a:gd name="connsiteX24" fmla="*/ 284349 w 871298"/>
              <a:gd name="connsiteY24" fmla="*/ 1500061 h 1503862"/>
              <a:gd name="connsiteX25" fmla="*/ 191594 w 871298"/>
              <a:gd name="connsiteY25" fmla="*/ 1503862 h 1503862"/>
              <a:gd name="connsiteX26" fmla="*/ 98838 w 871298"/>
              <a:gd name="connsiteY26" fmla="*/ 1500061 h 1503862"/>
              <a:gd name="connsiteX27" fmla="*/ 40294 w 871298"/>
              <a:gd name="connsiteY27" fmla="*/ 1488656 h 1503862"/>
              <a:gd name="connsiteX28" fmla="*/ 9124 w 871298"/>
              <a:gd name="connsiteY28" fmla="*/ 1469650 h 1503862"/>
              <a:gd name="connsiteX29" fmla="*/ 0 w 871298"/>
              <a:gd name="connsiteY29" fmla="*/ 1443040 h 1503862"/>
              <a:gd name="connsiteX30" fmla="*/ 0 w 871298"/>
              <a:gd name="connsiteY30" fmla="*/ 86674 h 1503862"/>
              <a:gd name="connsiteX31" fmla="*/ 7602 w 871298"/>
              <a:gd name="connsiteY31" fmla="*/ 60063 h 1503862"/>
              <a:gd name="connsiteX32" fmla="*/ 34973 w 871298"/>
              <a:gd name="connsiteY32" fmla="*/ 41054 h 1503862"/>
              <a:gd name="connsiteX33" fmla="*/ 85913 w 871298"/>
              <a:gd name="connsiteY33" fmla="*/ 29652 h 1503862"/>
              <a:gd name="connsiteX34" fmla="*/ 164222 w 871298"/>
              <a:gd name="connsiteY34" fmla="*/ 25849 h 1503862"/>
              <a:gd name="connsiteX35" fmla="*/ 244814 w 871298"/>
              <a:gd name="connsiteY35" fmla="*/ 29652 h 1503862"/>
              <a:gd name="connsiteX36" fmla="*/ 294234 w 871298"/>
              <a:gd name="connsiteY36" fmla="*/ 41054 h 1503862"/>
              <a:gd name="connsiteX37" fmla="*/ 319322 w 871298"/>
              <a:gd name="connsiteY37" fmla="*/ 60063 h 1503862"/>
              <a:gd name="connsiteX38" fmla="*/ 326927 w 871298"/>
              <a:gd name="connsiteY38" fmla="*/ 86674 h 1503862"/>
              <a:gd name="connsiteX39" fmla="*/ 326927 w 871298"/>
              <a:gd name="connsiteY39" fmla="*/ 255457 h 1503862"/>
              <a:gd name="connsiteX40" fmla="*/ 427286 w 871298"/>
              <a:gd name="connsiteY40" fmla="*/ 130009 h 1503862"/>
              <a:gd name="connsiteX41" fmla="*/ 517000 w 871298"/>
              <a:gd name="connsiteY41" fmla="*/ 51701 h 1503862"/>
              <a:gd name="connsiteX42" fmla="*/ 602152 w 871298"/>
              <a:gd name="connsiteY42" fmla="*/ 11404 h 1503862"/>
              <a:gd name="connsiteX43" fmla="*/ 687306 w 871298"/>
              <a:gd name="connsiteY43" fmla="*/ 0 h 150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1298" h="1503862">
                <a:moveTo>
                  <a:pt x="687306" y="0"/>
                </a:moveTo>
                <a:cubicBezTo>
                  <a:pt x="700483" y="0"/>
                  <a:pt x="714677" y="761"/>
                  <a:pt x="729883" y="2281"/>
                </a:cubicBezTo>
                <a:cubicBezTo>
                  <a:pt x="745089" y="3800"/>
                  <a:pt x="760800" y="6334"/>
                  <a:pt x="777020" y="9882"/>
                </a:cubicBezTo>
                <a:cubicBezTo>
                  <a:pt x="793239" y="13430"/>
                  <a:pt x="807433" y="17486"/>
                  <a:pt x="819597" y="22048"/>
                </a:cubicBezTo>
                <a:cubicBezTo>
                  <a:pt x="831763" y="26610"/>
                  <a:pt x="840631" y="31425"/>
                  <a:pt x="846207" y="36492"/>
                </a:cubicBezTo>
                <a:cubicBezTo>
                  <a:pt x="851783" y="41563"/>
                  <a:pt x="855839" y="47139"/>
                  <a:pt x="858373" y="53220"/>
                </a:cubicBezTo>
                <a:cubicBezTo>
                  <a:pt x="860907" y="59302"/>
                  <a:pt x="863188" y="67665"/>
                  <a:pt x="865216" y="78311"/>
                </a:cubicBezTo>
                <a:cubicBezTo>
                  <a:pt x="867241" y="88955"/>
                  <a:pt x="868764" y="104919"/>
                  <a:pt x="869775" y="126209"/>
                </a:cubicBezTo>
                <a:cubicBezTo>
                  <a:pt x="870789" y="147496"/>
                  <a:pt x="871298" y="176387"/>
                  <a:pt x="871298" y="212883"/>
                </a:cubicBezTo>
                <a:cubicBezTo>
                  <a:pt x="871298" y="249376"/>
                  <a:pt x="870284" y="279281"/>
                  <a:pt x="868255" y="302596"/>
                </a:cubicBezTo>
                <a:cubicBezTo>
                  <a:pt x="866227" y="325912"/>
                  <a:pt x="863188" y="344159"/>
                  <a:pt x="859132" y="357337"/>
                </a:cubicBezTo>
                <a:cubicBezTo>
                  <a:pt x="855078" y="370517"/>
                  <a:pt x="849755" y="379641"/>
                  <a:pt x="843165" y="384708"/>
                </a:cubicBezTo>
                <a:cubicBezTo>
                  <a:pt x="836577" y="389776"/>
                  <a:pt x="828212" y="392312"/>
                  <a:pt x="818077" y="392312"/>
                </a:cubicBezTo>
                <a:cubicBezTo>
                  <a:pt x="809967" y="392312"/>
                  <a:pt x="800843" y="390537"/>
                  <a:pt x="790705" y="386989"/>
                </a:cubicBezTo>
                <a:cubicBezTo>
                  <a:pt x="780570" y="383441"/>
                  <a:pt x="769165" y="379641"/>
                  <a:pt x="756493" y="375585"/>
                </a:cubicBezTo>
                <a:cubicBezTo>
                  <a:pt x="743822" y="371531"/>
                  <a:pt x="729883" y="367728"/>
                  <a:pt x="714677" y="364180"/>
                </a:cubicBezTo>
                <a:cubicBezTo>
                  <a:pt x="699469" y="360632"/>
                  <a:pt x="682744" y="358859"/>
                  <a:pt x="664496" y="358859"/>
                </a:cubicBezTo>
                <a:cubicBezTo>
                  <a:pt x="643209" y="358859"/>
                  <a:pt x="621922" y="363166"/>
                  <a:pt x="600632" y="371784"/>
                </a:cubicBezTo>
                <a:cubicBezTo>
                  <a:pt x="579345" y="380399"/>
                  <a:pt x="557296" y="393832"/>
                  <a:pt x="534486" y="412080"/>
                </a:cubicBezTo>
                <a:cubicBezTo>
                  <a:pt x="511677" y="430325"/>
                  <a:pt x="487856" y="454655"/>
                  <a:pt x="463018" y="485068"/>
                </a:cubicBezTo>
                <a:cubicBezTo>
                  <a:pt x="438183" y="515479"/>
                  <a:pt x="411572" y="552986"/>
                  <a:pt x="383187" y="597592"/>
                </a:cubicBezTo>
                <a:lnTo>
                  <a:pt x="383187" y="1443040"/>
                </a:lnTo>
                <a:cubicBezTo>
                  <a:pt x="383187" y="1453175"/>
                  <a:pt x="380147" y="1462046"/>
                  <a:pt x="374066" y="1469650"/>
                </a:cubicBezTo>
                <a:cubicBezTo>
                  <a:pt x="367981" y="1477251"/>
                  <a:pt x="357591" y="1483589"/>
                  <a:pt x="342893" y="1488656"/>
                </a:cubicBezTo>
                <a:cubicBezTo>
                  <a:pt x="328193" y="1493724"/>
                  <a:pt x="308679" y="1497527"/>
                  <a:pt x="284349" y="1500061"/>
                </a:cubicBezTo>
                <a:cubicBezTo>
                  <a:pt x="260020" y="1502595"/>
                  <a:pt x="229101" y="1503862"/>
                  <a:pt x="191594" y="1503862"/>
                </a:cubicBezTo>
                <a:cubicBezTo>
                  <a:pt x="154087" y="1503862"/>
                  <a:pt x="123167" y="1502595"/>
                  <a:pt x="98838" y="1500061"/>
                </a:cubicBezTo>
                <a:cubicBezTo>
                  <a:pt x="74508" y="1497527"/>
                  <a:pt x="54994" y="1493724"/>
                  <a:pt x="40294" y="1488656"/>
                </a:cubicBezTo>
                <a:cubicBezTo>
                  <a:pt x="25597" y="1483589"/>
                  <a:pt x="15206" y="1477251"/>
                  <a:pt x="9124" y="1469650"/>
                </a:cubicBezTo>
                <a:cubicBezTo>
                  <a:pt x="3040" y="1462046"/>
                  <a:pt x="0" y="1453175"/>
                  <a:pt x="0" y="1443040"/>
                </a:cubicBezTo>
                <a:lnTo>
                  <a:pt x="0" y="86674"/>
                </a:lnTo>
                <a:cubicBezTo>
                  <a:pt x="0" y="76536"/>
                  <a:pt x="2534" y="67665"/>
                  <a:pt x="7602" y="60063"/>
                </a:cubicBezTo>
                <a:cubicBezTo>
                  <a:pt x="12672" y="52459"/>
                  <a:pt x="21793" y="46125"/>
                  <a:pt x="34973" y="41054"/>
                </a:cubicBezTo>
                <a:cubicBezTo>
                  <a:pt x="48151" y="35987"/>
                  <a:pt x="65132" y="32186"/>
                  <a:pt x="85913" y="29652"/>
                </a:cubicBezTo>
                <a:cubicBezTo>
                  <a:pt x="106695" y="27116"/>
                  <a:pt x="132797" y="25849"/>
                  <a:pt x="164222" y="25849"/>
                </a:cubicBezTo>
                <a:cubicBezTo>
                  <a:pt x="196664" y="25849"/>
                  <a:pt x="223527" y="27116"/>
                  <a:pt x="244814" y="29652"/>
                </a:cubicBezTo>
                <a:cubicBezTo>
                  <a:pt x="266102" y="32186"/>
                  <a:pt x="282577" y="35987"/>
                  <a:pt x="294234" y="41054"/>
                </a:cubicBezTo>
                <a:cubicBezTo>
                  <a:pt x="305892" y="46125"/>
                  <a:pt x="314255" y="52459"/>
                  <a:pt x="319322" y="60063"/>
                </a:cubicBezTo>
                <a:cubicBezTo>
                  <a:pt x="324393" y="67665"/>
                  <a:pt x="326927" y="76536"/>
                  <a:pt x="326927" y="86674"/>
                </a:cubicBezTo>
                <a:lnTo>
                  <a:pt x="326927" y="255457"/>
                </a:lnTo>
                <a:cubicBezTo>
                  <a:pt x="362408" y="204773"/>
                  <a:pt x="395859" y="162957"/>
                  <a:pt x="427286" y="130009"/>
                </a:cubicBezTo>
                <a:cubicBezTo>
                  <a:pt x="458712" y="97064"/>
                  <a:pt x="488617" y="70960"/>
                  <a:pt x="517000" y="51701"/>
                </a:cubicBezTo>
                <a:cubicBezTo>
                  <a:pt x="545383" y="32439"/>
                  <a:pt x="573769" y="19006"/>
                  <a:pt x="602152" y="11404"/>
                </a:cubicBezTo>
                <a:cubicBezTo>
                  <a:pt x="630537" y="3800"/>
                  <a:pt x="658923" y="0"/>
                  <a:pt x="687306" y="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50000">
                <a:srgbClr val="7030A0"/>
              </a:gs>
              <a:gs pos="100000">
                <a:srgbClr val="002060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C1CCF13-B8B7-BDDE-9A3D-2F57DAC5F5C1}"/>
              </a:ext>
            </a:extLst>
          </p:cNvPr>
          <p:cNvSpPr/>
          <p:nvPr/>
        </p:nvSpPr>
        <p:spPr>
          <a:xfrm>
            <a:off x="5631276" y="2563387"/>
            <a:ext cx="1239281" cy="1529711"/>
          </a:xfrm>
          <a:custGeom>
            <a:avLst/>
            <a:gdLst>
              <a:gd name="connsiteX0" fmla="*/ 640169 w 1239281"/>
              <a:gd name="connsiteY0" fmla="*/ 0 h 1529711"/>
              <a:gd name="connsiteX1" fmla="*/ 913113 w 1239281"/>
              <a:gd name="connsiteY1" fmla="*/ 31172 h 1529711"/>
              <a:gd name="connsiteX2" fmla="*/ 1099385 w 1239281"/>
              <a:gd name="connsiteY2" fmla="*/ 126970 h 1529711"/>
              <a:gd name="connsiteX3" fmla="*/ 1205827 w 1239281"/>
              <a:gd name="connsiteY3" fmla="*/ 293472 h 1529711"/>
              <a:gd name="connsiteX4" fmla="*/ 1239281 w 1239281"/>
              <a:gd name="connsiteY4" fmla="*/ 535247 h 1529711"/>
              <a:gd name="connsiteX5" fmla="*/ 1239281 w 1239281"/>
              <a:gd name="connsiteY5" fmla="*/ 1447601 h 1529711"/>
              <a:gd name="connsiteX6" fmla="*/ 1224075 w 1239281"/>
              <a:gd name="connsiteY6" fmla="*/ 1481052 h 1529711"/>
              <a:gd name="connsiteX7" fmla="*/ 1176175 w 1239281"/>
              <a:gd name="connsiteY7" fmla="*/ 1498539 h 1529711"/>
              <a:gd name="connsiteX8" fmla="*/ 1079618 w 1239281"/>
              <a:gd name="connsiteY8" fmla="*/ 1503862 h 1529711"/>
              <a:gd name="connsiteX9" fmla="*/ 980019 w 1239281"/>
              <a:gd name="connsiteY9" fmla="*/ 1498539 h 1529711"/>
              <a:gd name="connsiteX10" fmla="*/ 935923 w 1239281"/>
              <a:gd name="connsiteY10" fmla="*/ 1481052 h 1529711"/>
              <a:gd name="connsiteX11" fmla="*/ 922998 w 1239281"/>
              <a:gd name="connsiteY11" fmla="*/ 1447601 h 1529711"/>
              <a:gd name="connsiteX12" fmla="*/ 922998 w 1239281"/>
              <a:gd name="connsiteY12" fmla="*/ 1339638 h 1529711"/>
              <a:gd name="connsiteX13" fmla="*/ 732163 w 1239281"/>
              <a:gd name="connsiteY13" fmla="*/ 1479532 h 1529711"/>
              <a:gd name="connsiteX14" fmla="*/ 494192 w 1239281"/>
              <a:gd name="connsiteY14" fmla="*/ 1529711 h 1529711"/>
              <a:gd name="connsiteX15" fmla="*/ 295756 w 1239281"/>
              <a:gd name="connsiteY15" fmla="*/ 1501581 h 1529711"/>
              <a:gd name="connsiteX16" fmla="*/ 139133 w 1239281"/>
              <a:gd name="connsiteY16" fmla="*/ 1417949 h 1529711"/>
              <a:gd name="connsiteX17" fmla="*/ 36495 w 1239281"/>
              <a:gd name="connsiteY17" fmla="*/ 1280335 h 1529711"/>
              <a:gd name="connsiteX18" fmla="*/ 0 w 1239281"/>
              <a:gd name="connsiteY18" fmla="*/ 1088742 h 1529711"/>
              <a:gd name="connsiteX19" fmla="*/ 46378 w 1239281"/>
              <a:gd name="connsiteY19" fmla="*/ 882702 h 1529711"/>
              <a:gd name="connsiteX20" fmla="*/ 184753 w 1239281"/>
              <a:gd name="connsiteY20" fmla="*/ 738245 h 1529711"/>
              <a:gd name="connsiteX21" fmla="*/ 413600 w 1239281"/>
              <a:gd name="connsiteY21" fmla="*/ 653852 h 1529711"/>
              <a:gd name="connsiteX22" fmla="*/ 731405 w 1239281"/>
              <a:gd name="connsiteY22" fmla="*/ 626483 h 1529711"/>
              <a:gd name="connsiteX23" fmla="*/ 863696 w 1239281"/>
              <a:gd name="connsiteY23" fmla="*/ 626483 h 1529711"/>
              <a:gd name="connsiteX24" fmla="*/ 863696 w 1239281"/>
              <a:gd name="connsiteY24" fmla="*/ 544371 h 1529711"/>
              <a:gd name="connsiteX25" fmla="*/ 850771 w 1239281"/>
              <a:gd name="connsiteY25" fmla="*/ 432606 h 1529711"/>
              <a:gd name="connsiteX26" fmla="*/ 808194 w 1239281"/>
              <a:gd name="connsiteY26" fmla="*/ 352775 h 1529711"/>
              <a:gd name="connsiteX27" fmla="*/ 729124 w 1239281"/>
              <a:gd name="connsiteY27" fmla="*/ 305638 h 1529711"/>
              <a:gd name="connsiteX28" fmla="*/ 606716 w 1239281"/>
              <a:gd name="connsiteY28" fmla="*/ 290433 h 1529711"/>
              <a:gd name="connsiteX29" fmla="*/ 435648 w 1239281"/>
              <a:gd name="connsiteY29" fmla="*/ 311720 h 1529711"/>
              <a:gd name="connsiteX30" fmla="*/ 302597 w 1239281"/>
              <a:gd name="connsiteY30" fmla="*/ 358859 h 1529711"/>
              <a:gd name="connsiteX31" fmla="*/ 206040 w 1239281"/>
              <a:gd name="connsiteY31" fmla="*/ 405996 h 1529711"/>
              <a:gd name="connsiteX32" fmla="*/ 142937 w 1239281"/>
              <a:gd name="connsiteY32" fmla="*/ 427286 h 1529711"/>
              <a:gd name="connsiteX33" fmla="*/ 113284 w 1239281"/>
              <a:gd name="connsiteY33" fmla="*/ 416642 h 1529711"/>
              <a:gd name="connsiteX34" fmla="*/ 91997 w 1239281"/>
              <a:gd name="connsiteY34" fmla="*/ 386228 h 1529711"/>
              <a:gd name="connsiteX35" fmla="*/ 79070 w 1239281"/>
              <a:gd name="connsiteY35" fmla="*/ 337569 h 1529711"/>
              <a:gd name="connsiteX36" fmla="*/ 74510 w 1239281"/>
              <a:gd name="connsiteY36" fmla="*/ 273705 h 1529711"/>
              <a:gd name="connsiteX37" fmla="*/ 82112 w 1239281"/>
              <a:gd name="connsiteY37" fmla="*/ 199197 h 1529711"/>
              <a:gd name="connsiteX38" fmla="*/ 111003 w 1239281"/>
              <a:gd name="connsiteY38" fmla="*/ 149777 h 1529711"/>
              <a:gd name="connsiteX39" fmla="*/ 185511 w 1239281"/>
              <a:gd name="connsiteY39" fmla="*/ 101118 h 1529711"/>
              <a:gd name="connsiteX40" fmla="*/ 310201 w 1239281"/>
              <a:gd name="connsiteY40" fmla="*/ 51701 h 1529711"/>
              <a:gd name="connsiteX41" fmla="*/ 466062 w 1239281"/>
              <a:gd name="connsiteY41" fmla="*/ 14444 h 1529711"/>
              <a:gd name="connsiteX42" fmla="*/ 640169 w 1239281"/>
              <a:gd name="connsiteY42" fmla="*/ 0 h 1529711"/>
              <a:gd name="connsiteX43" fmla="*/ 717719 w 1239281"/>
              <a:gd name="connsiteY43" fmla="*/ 866735 h 1529711"/>
              <a:gd name="connsiteX44" fmla="*/ 559577 w 1239281"/>
              <a:gd name="connsiteY44" fmla="*/ 880421 h 1529711"/>
              <a:gd name="connsiteX45" fmla="*/ 453135 w 1239281"/>
              <a:gd name="connsiteY45" fmla="*/ 921475 h 1529711"/>
              <a:gd name="connsiteX46" fmla="*/ 393074 w 1239281"/>
              <a:gd name="connsiteY46" fmla="*/ 987621 h 1529711"/>
              <a:gd name="connsiteX47" fmla="*/ 374065 w 1239281"/>
              <a:gd name="connsiteY47" fmla="*/ 1076576 h 1529711"/>
              <a:gd name="connsiteX48" fmla="*/ 428047 w 1239281"/>
              <a:gd name="connsiteY48" fmla="*/ 1210389 h 1529711"/>
              <a:gd name="connsiteX49" fmla="*/ 577824 w 1239281"/>
              <a:gd name="connsiteY49" fmla="*/ 1259048 h 1529711"/>
              <a:gd name="connsiteX50" fmla="*/ 726082 w 1239281"/>
              <a:gd name="connsiteY50" fmla="*/ 1217990 h 1529711"/>
              <a:gd name="connsiteX51" fmla="*/ 863696 w 1239281"/>
              <a:gd name="connsiteY51" fmla="*/ 1097866 h 1529711"/>
              <a:gd name="connsiteX52" fmla="*/ 863696 w 1239281"/>
              <a:gd name="connsiteY52" fmla="*/ 866735 h 1529711"/>
              <a:gd name="connsiteX53" fmla="*/ 717719 w 1239281"/>
              <a:gd name="connsiteY53" fmla="*/ 866735 h 152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39281" h="1529711">
                <a:moveTo>
                  <a:pt x="640169" y="0"/>
                </a:moveTo>
                <a:cubicBezTo>
                  <a:pt x="746610" y="0"/>
                  <a:pt x="837593" y="10390"/>
                  <a:pt x="913113" y="31172"/>
                </a:cubicBezTo>
                <a:cubicBezTo>
                  <a:pt x="988637" y="51953"/>
                  <a:pt x="1050727" y="83884"/>
                  <a:pt x="1099385" y="126970"/>
                </a:cubicBezTo>
                <a:cubicBezTo>
                  <a:pt x="1148045" y="170053"/>
                  <a:pt x="1183525" y="225554"/>
                  <a:pt x="1205827" y="293472"/>
                </a:cubicBezTo>
                <a:cubicBezTo>
                  <a:pt x="1228129" y="361393"/>
                  <a:pt x="1239281" y="441985"/>
                  <a:pt x="1239281" y="535247"/>
                </a:cubicBezTo>
                <a:lnTo>
                  <a:pt x="1239281" y="1447601"/>
                </a:lnTo>
                <a:cubicBezTo>
                  <a:pt x="1239281" y="1461793"/>
                  <a:pt x="1234213" y="1472942"/>
                  <a:pt x="1224075" y="1481052"/>
                </a:cubicBezTo>
                <a:cubicBezTo>
                  <a:pt x="1213937" y="1489162"/>
                  <a:pt x="1197973" y="1494991"/>
                  <a:pt x="1176175" y="1498539"/>
                </a:cubicBezTo>
                <a:cubicBezTo>
                  <a:pt x="1154381" y="1502089"/>
                  <a:pt x="1122195" y="1503862"/>
                  <a:pt x="1079618" y="1503862"/>
                </a:cubicBezTo>
                <a:cubicBezTo>
                  <a:pt x="1034001" y="1503862"/>
                  <a:pt x="1000801" y="1502089"/>
                  <a:pt x="980019" y="1498539"/>
                </a:cubicBezTo>
                <a:cubicBezTo>
                  <a:pt x="959241" y="1494991"/>
                  <a:pt x="944541" y="1489162"/>
                  <a:pt x="935923" y="1481052"/>
                </a:cubicBezTo>
                <a:cubicBezTo>
                  <a:pt x="927307" y="1472942"/>
                  <a:pt x="922998" y="1461793"/>
                  <a:pt x="922998" y="1447601"/>
                </a:cubicBezTo>
                <a:lnTo>
                  <a:pt x="922998" y="1339638"/>
                </a:lnTo>
                <a:cubicBezTo>
                  <a:pt x="867243" y="1399448"/>
                  <a:pt x="803632" y="1446079"/>
                  <a:pt x="732163" y="1479532"/>
                </a:cubicBezTo>
                <a:cubicBezTo>
                  <a:pt x="660698" y="1512986"/>
                  <a:pt x="581372" y="1529711"/>
                  <a:pt x="494192" y="1529711"/>
                </a:cubicBezTo>
                <a:cubicBezTo>
                  <a:pt x="422218" y="1529711"/>
                  <a:pt x="356073" y="1520334"/>
                  <a:pt x="295756" y="1501581"/>
                </a:cubicBezTo>
                <a:cubicBezTo>
                  <a:pt x="235440" y="1482827"/>
                  <a:pt x="183230" y="1454950"/>
                  <a:pt x="139133" y="1417949"/>
                </a:cubicBezTo>
                <a:cubicBezTo>
                  <a:pt x="95037" y="1380948"/>
                  <a:pt x="60825" y="1335076"/>
                  <a:pt x="36495" y="1280335"/>
                </a:cubicBezTo>
                <a:cubicBezTo>
                  <a:pt x="12166" y="1225595"/>
                  <a:pt x="0" y="1161730"/>
                  <a:pt x="0" y="1088742"/>
                </a:cubicBezTo>
                <a:cubicBezTo>
                  <a:pt x="0" y="1009669"/>
                  <a:pt x="15461" y="940990"/>
                  <a:pt x="46378" y="882702"/>
                </a:cubicBezTo>
                <a:cubicBezTo>
                  <a:pt x="77297" y="824413"/>
                  <a:pt x="123422" y="776260"/>
                  <a:pt x="184753" y="738245"/>
                </a:cubicBezTo>
                <a:cubicBezTo>
                  <a:pt x="246083" y="700230"/>
                  <a:pt x="322364" y="672100"/>
                  <a:pt x="413600" y="653852"/>
                </a:cubicBezTo>
                <a:cubicBezTo>
                  <a:pt x="504836" y="635607"/>
                  <a:pt x="610772" y="626483"/>
                  <a:pt x="731405" y="626483"/>
                </a:cubicBezTo>
                <a:lnTo>
                  <a:pt x="863696" y="626483"/>
                </a:lnTo>
                <a:lnTo>
                  <a:pt x="863696" y="544371"/>
                </a:lnTo>
                <a:cubicBezTo>
                  <a:pt x="863696" y="501794"/>
                  <a:pt x="859387" y="464540"/>
                  <a:pt x="850771" y="432606"/>
                </a:cubicBezTo>
                <a:cubicBezTo>
                  <a:pt x="842155" y="400675"/>
                  <a:pt x="827961" y="374065"/>
                  <a:pt x="808194" y="352775"/>
                </a:cubicBezTo>
                <a:cubicBezTo>
                  <a:pt x="788426" y="331488"/>
                  <a:pt x="762069" y="315776"/>
                  <a:pt x="729124" y="305638"/>
                </a:cubicBezTo>
                <a:cubicBezTo>
                  <a:pt x="696179" y="295501"/>
                  <a:pt x="655374" y="290433"/>
                  <a:pt x="606716" y="290433"/>
                </a:cubicBezTo>
                <a:cubicBezTo>
                  <a:pt x="542851" y="290433"/>
                  <a:pt x="485830" y="297529"/>
                  <a:pt x="435648" y="311720"/>
                </a:cubicBezTo>
                <a:cubicBezTo>
                  <a:pt x="385470" y="325912"/>
                  <a:pt x="341120" y="341626"/>
                  <a:pt x="302597" y="358859"/>
                </a:cubicBezTo>
                <a:cubicBezTo>
                  <a:pt x="264076" y="376093"/>
                  <a:pt x="231889" y="391804"/>
                  <a:pt x="206040" y="405996"/>
                </a:cubicBezTo>
                <a:cubicBezTo>
                  <a:pt x="180191" y="420190"/>
                  <a:pt x="159156" y="427286"/>
                  <a:pt x="142937" y="427286"/>
                </a:cubicBezTo>
                <a:cubicBezTo>
                  <a:pt x="131785" y="427286"/>
                  <a:pt x="121902" y="423738"/>
                  <a:pt x="113284" y="416642"/>
                </a:cubicBezTo>
                <a:cubicBezTo>
                  <a:pt x="104669" y="409544"/>
                  <a:pt x="97573" y="399408"/>
                  <a:pt x="91997" y="386228"/>
                </a:cubicBezTo>
                <a:cubicBezTo>
                  <a:pt x="86421" y="373051"/>
                  <a:pt x="82112" y="356831"/>
                  <a:pt x="79070" y="337569"/>
                </a:cubicBezTo>
                <a:cubicBezTo>
                  <a:pt x="76030" y="318310"/>
                  <a:pt x="74510" y="297020"/>
                  <a:pt x="74510" y="273705"/>
                </a:cubicBezTo>
                <a:cubicBezTo>
                  <a:pt x="74510" y="242280"/>
                  <a:pt x="77044" y="217445"/>
                  <a:pt x="82112" y="199197"/>
                </a:cubicBezTo>
                <a:cubicBezTo>
                  <a:pt x="87182" y="180949"/>
                  <a:pt x="96812" y="164477"/>
                  <a:pt x="111003" y="149777"/>
                </a:cubicBezTo>
                <a:cubicBezTo>
                  <a:pt x="125197" y="135080"/>
                  <a:pt x="150033" y="118860"/>
                  <a:pt x="185511" y="101118"/>
                </a:cubicBezTo>
                <a:cubicBezTo>
                  <a:pt x="220993" y="83379"/>
                  <a:pt x="262556" y="66906"/>
                  <a:pt x="310201" y="51701"/>
                </a:cubicBezTo>
                <a:cubicBezTo>
                  <a:pt x="357845" y="36492"/>
                  <a:pt x="409799" y="24076"/>
                  <a:pt x="466062" y="14444"/>
                </a:cubicBezTo>
                <a:cubicBezTo>
                  <a:pt x="522322" y="4814"/>
                  <a:pt x="580358" y="0"/>
                  <a:pt x="640169" y="0"/>
                </a:cubicBezTo>
                <a:close/>
                <a:moveTo>
                  <a:pt x="717719" y="866735"/>
                </a:moveTo>
                <a:cubicBezTo>
                  <a:pt x="655883" y="866735"/>
                  <a:pt x="603168" y="871297"/>
                  <a:pt x="559577" y="880421"/>
                </a:cubicBezTo>
                <a:cubicBezTo>
                  <a:pt x="515988" y="889545"/>
                  <a:pt x="480507" y="903230"/>
                  <a:pt x="453135" y="921475"/>
                </a:cubicBezTo>
                <a:cubicBezTo>
                  <a:pt x="425766" y="939723"/>
                  <a:pt x="405746" y="961772"/>
                  <a:pt x="393074" y="987621"/>
                </a:cubicBezTo>
                <a:cubicBezTo>
                  <a:pt x="380402" y="1013473"/>
                  <a:pt x="374065" y="1043123"/>
                  <a:pt x="374065" y="1076576"/>
                </a:cubicBezTo>
                <a:cubicBezTo>
                  <a:pt x="374065" y="1133345"/>
                  <a:pt x="392060" y="1177950"/>
                  <a:pt x="428047" y="1210389"/>
                </a:cubicBezTo>
                <a:cubicBezTo>
                  <a:pt x="464034" y="1242828"/>
                  <a:pt x="513960" y="1259048"/>
                  <a:pt x="577824" y="1259048"/>
                </a:cubicBezTo>
                <a:cubicBezTo>
                  <a:pt x="631553" y="1259048"/>
                  <a:pt x="680971" y="1245362"/>
                  <a:pt x="726082" y="1217990"/>
                </a:cubicBezTo>
                <a:cubicBezTo>
                  <a:pt x="771193" y="1190621"/>
                  <a:pt x="817065" y="1150578"/>
                  <a:pt x="863696" y="1097866"/>
                </a:cubicBezTo>
                <a:lnTo>
                  <a:pt x="863696" y="866735"/>
                </a:lnTo>
                <a:lnTo>
                  <a:pt x="717719" y="866735"/>
                </a:lnTo>
                <a:close/>
              </a:path>
            </a:pathLst>
          </a:custGeom>
          <a:gradFill>
            <a:gsLst>
              <a:gs pos="0">
                <a:srgbClr val="002060"/>
              </a:gs>
              <a:gs pos="50000">
                <a:srgbClr val="7030A0"/>
              </a:gs>
              <a:gs pos="100000">
                <a:srgbClr val="002060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948900-86AB-8F46-8EC0-E20576087642}"/>
              </a:ext>
            </a:extLst>
          </p:cNvPr>
          <p:cNvSpPr/>
          <p:nvPr/>
        </p:nvSpPr>
        <p:spPr>
          <a:xfrm>
            <a:off x="5631276" y="2589235"/>
            <a:ext cx="1408065" cy="2020864"/>
          </a:xfrm>
          <a:custGeom>
            <a:avLst/>
            <a:gdLst>
              <a:gd name="connsiteX0" fmla="*/ 194636 w 1408065"/>
              <a:gd name="connsiteY0" fmla="*/ 0 h 2020864"/>
              <a:gd name="connsiteX1" fmla="*/ 298036 w 1408065"/>
              <a:gd name="connsiteY1" fmla="*/ 2281 h 2020864"/>
              <a:gd name="connsiteX2" fmla="*/ 357338 w 1408065"/>
              <a:gd name="connsiteY2" fmla="*/ 13686 h 2020864"/>
              <a:gd name="connsiteX3" fmla="*/ 389272 w 1408065"/>
              <a:gd name="connsiteY3" fmla="*/ 41816 h 2020864"/>
              <a:gd name="connsiteX4" fmla="*/ 410558 w 1408065"/>
              <a:gd name="connsiteY4" fmla="*/ 95798 h 2020864"/>
              <a:gd name="connsiteX5" fmla="*/ 729884 w 1408065"/>
              <a:gd name="connsiteY5" fmla="*/ 1003590 h 2020864"/>
              <a:gd name="connsiteX6" fmla="*/ 734445 w 1408065"/>
              <a:gd name="connsiteY6" fmla="*/ 1003590 h 2020864"/>
              <a:gd name="connsiteX7" fmla="*/ 1026398 w 1408065"/>
              <a:gd name="connsiteY7" fmla="*/ 77550 h 2020864"/>
              <a:gd name="connsiteX8" fmla="*/ 1049966 w 1408065"/>
              <a:gd name="connsiteY8" fmla="*/ 25090 h 2020864"/>
              <a:gd name="connsiteX9" fmla="*/ 1097867 w 1408065"/>
              <a:gd name="connsiteY9" fmla="*/ 6081 h 2020864"/>
              <a:gd name="connsiteX10" fmla="*/ 1214952 w 1408065"/>
              <a:gd name="connsiteY10" fmla="*/ 0 h 2020864"/>
              <a:gd name="connsiteX11" fmla="*/ 1323672 w 1408065"/>
              <a:gd name="connsiteY11" fmla="*/ 6081 h 2020864"/>
              <a:gd name="connsiteX12" fmla="*/ 1387539 w 1408065"/>
              <a:gd name="connsiteY12" fmla="*/ 28891 h 2020864"/>
              <a:gd name="connsiteX13" fmla="*/ 1408065 w 1408065"/>
              <a:gd name="connsiteY13" fmla="*/ 73749 h 2020864"/>
              <a:gd name="connsiteX14" fmla="*/ 1395902 w 1408065"/>
              <a:gd name="connsiteY14" fmla="*/ 139895 h 2020864"/>
              <a:gd name="connsiteX15" fmla="*/ 944286 w 1408065"/>
              <a:gd name="connsiteY15" fmla="*/ 1468889 h 2020864"/>
              <a:gd name="connsiteX16" fmla="*/ 780062 w 1408065"/>
              <a:gd name="connsiteY16" fmla="*/ 1949396 h 2020864"/>
              <a:gd name="connsiteX17" fmla="*/ 705554 w 1408065"/>
              <a:gd name="connsiteY17" fmla="*/ 2004136 h 2020864"/>
              <a:gd name="connsiteX18" fmla="*/ 527644 w 1408065"/>
              <a:gd name="connsiteY18" fmla="*/ 2020864 h 2020864"/>
              <a:gd name="connsiteX19" fmla="*/ 430326 w 1408065"/>
              <a:gd name="connsiteY19" fmla="*/ 2015541 h 2020864"/>
              <a:gd name="connsiteX20" fmla="*/ 375586 w 1408065"/>
              <a:gd name="connsiteY20" fmla="*/ 1998054 h 2020864"/>
              <a:gd name="connsiteX21" fmla="*/ 355818 w 1408065"/>
              <a:gd name="connsiteY21" fmla="*/ 1967643 h 2020864"/>
              <a:gd name="connsiteX22" fmla="*/ 364942 w 1408065"/>
              <a:gd name="connsiteY22" fmla="*/ 1923546 h 2020864"/>
              <a:gd name="connsiteX23" fmla="*/ 545892 w 1408065"/>
              <a:gd name="connsiteY23" fmla="*/ 1468889 h 2020864"/>
              <a:gd name="connsiteX24" fmla="*/ 510158 w 1408065"/>
              <a:gd name="connsiteY24" fmla="*/ 1440759 h 2020864"/>
              <a:gd name="connsiteX25" fmla="*/ 486589 w 1408065"/>
              <a:gd name="connsiteY25" fmla="*/ 1400463 h 2020864"/>
              <a:gd name="connsiteX26" fmla="*/ 19768 w 1408065"/>
              <a:gd name="connsiteY26" fmla="*/ 153580 h 2020864"/>
              <a:gd name="connsiteX27" fmla="*/ 0 w 1408065"/>
              <a:gd name="connsiteY27" fmla="*/ 72229 h 2020864"/>
              <a:gd name="connsiteX28" fmla="*/ 18248 w 1408065"/>
              <a:gd name="connsiteY28" fmla="*/ 28133 h 2020864"/>
              <a:gd name="connsiteX29" fmla="*/ 79832 w 1408065"/>
              <a:gd name="connsiteY29" fmla="*/ 6081 h 2020864"/>
              <a:gd name="connsiteX30" fmla="*/ 194636 w 1408065"/>
              <a:gd name="connsiteY30" fmla="*/ 0 h 202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8065" h="2020864">
                <a:moveTo>
                  <a:pt x="194636" y="0"/>
                </a:moveTo>
                <a:cubicBezTo>
                  <a:pt x="238227" y="0"/>
                  <a:pt x="272694" y="761"/>
                  <a:pt x="298036" y="2281"/>
                </a:cubicBezTo>
                <a:cubicBezTo>
                  <a:pt x="323379" y="3803"/>
                  <a:pt x="343146" y="7604"/>
                  <a:pt x="357338" y="13686"/>
                </a:cubicBezTo>
                <a:cubicBezTo>
                  <a:pt x="371532" y="19767"/>
                  <a:pt x="382176" y="29144"/>
                  <a:pt x="389272" y="41816"/>
                </a:cubicBezTo>
                <a:cubicBezTo>
                  <a:pt x="396367" y="54487"/>
                  <a:pt x="403466" y="72482"/>
                  <a:pt x="410558" y="95798"/>
                </a:cubicBezTo>
                <a:lnTo>
                  <a:pt x="729884" y="1003590"/>
                </a:lnTo>
                <a:lnTo>
                  <a:pt x="734445" y="1003590"/>
                </a:lnTo>
                <a:lnTo>
                  <a:pt x="1026398" y="77550"/>
                </a:lnTo>
                <a:cubicBezTo>
                  <a:pt x="1032480" y="51192"/>
                  <a:pt x="1040337" y="33706"/>
                  <a:pt x="1049966" y="25090"/>
                </a:cubicBezTo>
                <a:cubicBezTo>
                  <a:pt x="1059598" y="16472"/>
                  <a:pt x="1075566" y="10138"/>
                  <a:pt x="1097867" y="6081"/>
                </a:cubicBezTo>
                <a:cubicBezTo>
                  <a:pt x="1120168" y="2028"/>
                  <a:pt x="1159197" y="0"/>
                  <a:pt x="1214952" y="0"/>
                </a:cubicBezTo>
                <a:cubicBezTo>
                  <a:pt x="1258541" y="0"/>
                  <a:pt x="1294783" y="2028"/>
                  <a:pt x="1323672" y="6081"/>
                </a:cubicBezTo>
                <a:cubicBezTo>
                  <a:pt x="1352563" y="10138"/>
                  <a:pt x="1373853" y="17742"/>
                  <a:pt x="1387539" y="28891"/>
                </a:cubicBezTo>
                <a:cubicBezTo>
                  <a:pt x="1401222" y="40043"/>
                  <a:pt x="1408065" y="54996"/>
                  <a:pt x="1408065" y="73749"/>
                </a:cubicBezTo>
                <a:cubicBezTo>
                  <a:pt x="1408065" y="92503"/>
                  <a:pt x="1404011" y="114551"/>
                  <a:pt x="1395902" y="139895"/>
                </a:cubicBezTo>
                <a:lnTo>
                  <a:pt x="944286" y="1468889"/>
                </a:lnTo>
                <a:lnTo>
                  <a:pt x="780062" y="1949396"/>
                </a:lnTo>
                <a:cubicBezTo>
                  <a:pt x="770938" y="1974739"/>
                  <a:pt x="746103" y="1992984"/>
                  <a:pt x="705554" y="2004136"/>
                </a:cubicBezTo>
                <a:cubicBezTo>
                  <a:pt x="665005" y="2015288"/>
                  <a:pt x="605702" y="2020864"/>
                  <a:pt x="527644" y="2020864"/>
                </a:cubicBezTo>
                <a:cubicBezTo>
                  <a:pt x="487098" y="2020864"/>
                  <a:pt x="454656" y="2019089"/>
                  <a:pt x="430326" y="2015541"/>
                </a:cubicBezTo>
                <a:cubicBezTo>
                  <a:pt x="405997" y="2011993"/>
                  <a:pt x="387752" y="2006164"/>
                  <a:pt x="375586" y="1998054"/>
                </a:cubicBezTo>
                <a:cubicBezTo>
                  <a:pt x="363422" y="1989945"/>
                  <a:pt x="356832" y="1979807"/>
                  <a:pt x="355818" y="1967643"/>
                </a:cubicBezTo>
                <a:cubicBezTo>
                  <a:pt x="354806" y="1955477"/>
                  <a:pt x="357846" y="1940778"/>
                  <a:pt x="364942" y="1923546"/>
                </a:cubicBezTo>
                <a:lnTo>
                  <a:pt x="545892" y="1468889"/>
                </a:lnTo>
                <a:cubicBezTo>
                  <a:pt x="532714" y="1462807"/>
                  <a:pt x="520801" y="1453431"/>
                  <a:pt x="510158" y="1440759"/>
                </a:cubicBezTo>
                <a:cubicBezTo>
                  <a:pt x="499514" y="1428087"/>
                  <a:pt x="491660" y="1414654"/>
                  <a:pt x="486589" y="1400463"/>
                </a:cubicBezTo>
                <a:lnTo>
                  <a:pt x="19768" y="153580"/>
                </a:lnTo>
                <a:cubicBezTo>
                  <a:pt x="6590" y="118099"/>
                  <a:pt x="0" y="90983"/>
                  <a:pt x="0" y="72229"/>
                </a:cubicBezTo>
                <a:cubicBezTo>
                  <a:pt x="0" y="53473"/>
                  <a:pt x="6082" y="38776"/>
                  <a:pt x="18248" y="28133"/>
                </a:cubicBezTo>
                <a:cubicBezTo>
                  <a:pt x="30412" y="17486"/>
                  <a:pt x="50940" y="10138"/>
                  <a:pt x="79832" y="6081"/>
                </a:cubicBezTo>
                <a:cubicBezTo>
                  <a:pt x="108723" y="2028"/>
                  <a:pt x="146991" y="0"/>
                  <a:pt x="194636" y="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50000">
                <a:srgbClr val="7030A0"/>
              </a:gs>
              <a:gs pos="100000">
                <a:srgbClr val="002060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DD3328-5DB9-29D4-8AF7-CC24878F37BA}"/>
              </a:ext>
            </a:extLst>
          </p:cNvPr>
          <p:cNvGrpSpPr/>
          <p:nvPr/>
        </p:nvGrpSpPr>
        <p:grpSpPr>
          <a:xfrm>
            <a:off x="6659188" y="1993165"/>
            <a:ext cx="440969" cy="2074084"/>
            <a:chOff x="1337888" y="1993165"/>
            <a:chExt cx="440969" cy="207408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69B3E93-BA55-2AA7-D371-FF83C6CCF6C1}"/>
                </a:ext>
              </a:extLst>
            </p:cNvPr>
            <p:cNvSpPr/>
            <p:nvPr/>
          </p:nvSpPr>
          <p:spPr>
            <a:xfrm>
              <a:off x="1337888" y="1993165"/>
              <a:ext cx="440969" cy="401434"/>
            </a:xfrm>
            <a:custGeom>
              <a:avLst/>
              <a:gdLst>
                <a:gd name="connsiteX0" fmla="*/ 222004 w 440969"/>
                <a:gd name="connsiteY0" fmla="*/ 0 h 401434"/>
                <a:gd name="connsiteX1" fmla="*/ 395352 w 440969"/>
                <a:gd name="connsiteY1" fmla="*/ 43336 h 401434"/>
                <a:gd name="connsiteX2" fmla="*/ 440969 w 440969"/>
                <a:gd name="connsiteY2" fmla="*/ 197675 h 401434"/>
                <a:gd name="connsiteX3" fmla="*/ 393832 w 440969"/>
                <a:gd name="connsiteY3" fmla="*/ 357337 h 401434"/>
                <a:gd name="connsiteX4" fmla="*/ 218965 w 440969"/>
                <a:gd name="connsiteY4" fmla="*/ 401434 h 401434"/>
                <a:gd name="connsiteX5" fmla="*/ 44855 w 440969"/>
                <a:gd name="connsiteY5" fmla="*/ 358857 h 401434"/>
                <a:gd name="connsiteX6" fmla="*/ 0 w 440969"/>
                <a:gd name="connsiteY6" fmla="*/ 205279 h 401434"/>
                <a:gd name="connsiteX7" fmla="*/ 46378 w 440969"/>
                <a:gd name="connsiteY7" fmla="*/ 44856 h 401434"/>
                <a:gd name="connsiteX8" fmla="*/ 222004 w 440969"/>
                <a:gd name="connsiteY8" fmla="*/ 0 h 40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0969" h="401434">
                  <a:moveTo>
                    <a:pt x="222004" y="0"/>
                  </a:moveTo>
                  <a:cubicBezTo>
                    <a:pt x="307158" y="0"/>
                    <a:pt x="364941" y="14445"/>
                    <a:pt x="395352" y="43336"/>
                  </a:cubicBezTo>
                  <a:cubicBezTo>
                    <a:pt x="425763" y="72227"/>
                    <a:pt x="440969" y="123673"/>
                    <a:pt x="440969" y="197675"/>
                  </a:cubicBezTo>
                  <a:cubicBezTo>
                    <a:pt x="440969" y="274720"/>
                    <a:pt x="425258" y="327940"/>
                    <a:pt x="393832" y="357337"/>
                  </a:cubicBezTo>
                  <a:cubicBezTo>
                    <a:pt x="362405" y="386737"/>
                    <a:pt x="304116" y="401434"/>
                    <a:pt x="218965" y="401434"/>
                  </a:cubicBezTo>
                  <a:cubicBezTo>
                    <a:pt x="132796" y="401434"/>
                    <a:pt x="74761" y="387243"/>
                    <a:pt x="44855" y="358857"/>
                  </a:cubicBezTo>
                  <a:cubicBezTo>
                    <a:pt x="14950" y="330474"/>
                    <a:pt x="0" y="279281"/>
                    <a:pt x="0" y="205279"/>
                  </a:cubicBezTo>
                  <a:cubicBezTo>
                    <a:pt x="0" y="128235"/>
                    <a:pt x="15458" y="74761"/>
                    <a:pt x="46378" y="44856"/>
                  </a:cubicBezTo>
                  <a:cubicBezTo>
                    <a:pt x="77295" y="14953"/>
                    <a:pt x="135838" y="0"/>
                    <a:pt x="222004" y="0"/>
                  </a:cubicBezTo>
                  <a:close/>
                </a:path>
              </a:pathLst>
            </a:custGeom>
            <a:gradFill>
              <a:gsLst>
                <a:gs pos="0">
                  <a:srgbClr val="002060"/>
                </a:gs>
                <a:gs pos="50000">
                  <a:srgbClr val="7030A0"/>
                </a:gs>
                <a:gs pos="100000">
                  <a:srgbClr val="00206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F0D8779-D47C-43A1-DD79-CDC76CBFB94E}"/>
                </a:ext>
              </a:extLst>
            </p:cNvPr>
            <p:cNvSpPr/>
            <p:nvPr/>
          </p:nvSpPr>
          <p:spPr>
            <a:xfrm>
              <a:off x="1363288" y="2589236"/>
              <a:ext cx="383187" cy="1478013"/>
            </a:xfrm>
            <a:custGeom>
              <a:avLst/>
              <a:gdLst>
                <a:gd name="connsiteX0" fmla="*/ 191593 w 383187"/>
                <a:gd name="connsiteY0" fmla="*/ 0 h 1478013"/>
                <a:gd name="connsiteX1" fmla="*/ 284349 w 383187"/>
                <a:gd name="connsiteY1" fmla="*/ 4562 h 1478013"/>
                <a:gd name="connsiteX2" fmla="*/ 342893 w 383187"/>
                <a:gd name="connsiteY2" fmla="*/ 17486 h 1478013"/>
                <a:gd name="connsiteX3" fmla="*/ 374065 w 383187"/>
                <a:gd name="connsiteY3" fmla="*/ 37254 h 1478013"/>
                <a:gd name="connsiteX4" fmla="*/ 383187 w 383187"/>
                <a:gd name="connsiteY4" fmla="*/ 63864 h 1478013"/>
                <a:gd name="connsiteX5" fmla="*/ 383187 w 383187"/>
                <a:gd name="connsiteY5" fmla="*/ 1417191 h 1478013"/>
                <a:gd name="connsiteX6" fmla="*/ 374065 w 383187"/>
                <a:gd name="connsiteY6" fmla="*/ 1443801 h 1478013"/>
                <a:gd name="connsiteX7" fmla="*/ 342893 w 383187"/>
                <a:gd name="connsiteY7" fmla="*/ 1462807 h 1478013"/>
                <a:gd name="connsiteX8" fmla="*/ 284349 w 383187"/>
                <a:gd name="connsiteY8" fmla="*/ 1474212 h 1478013"/>
                <a:gd name="connsiteX9" fmla="*/ 191593 w 383187"/>
                <a:gd name="connsiteY9" fmla="*/ 1478013 h 1478013"/>
                <a:gd name="connsiteX10" fmla="*/ 98838 w 383187"/>
                <a:gd name="connsiteY10" fmla="*/ 1474212 h 1478013"/>
                <a:gd name="connsiteX11" fmla="*/ 40294 w 383187"/>
                <a:gd name="connsiteY11" fmla="*/ 1462807 h 1478013"/>
                <a:gd name="connsiteX12" fmla="*/ 9124 w 383187"/>
                <a:gd name="connsiteY12" fmla="*/ 1443801 h 1478013"/>
                <a:gd name="connsiteX13" fmla="*/ 0 w 383187"/>
                <a:gd name="connsiteY13" fmla="*/ 1417191 h 1478013"/>
                <a:gd name="connsiteX14" fmla="*/ 0 w 383187"/>
                <a:gd name="connsiteY14" fmla="*/ 63864 h 1478013"/>
                <a:gd name="connsiteX15" fmla="*/ 9124 w 383187"/>
                <a:gd name="connsiteY15" fmla="*/ 37254 h 1478013"/>
                <a:gd name="connsiteX16" fmla="*/ 40294 w 383187"/>
                <a:gd name="connsiteY16" fmla="*/ 17486 h 1478013"/>
                <a:gd name="connsiteX17" fmla="*/ 98838 w 383187"/>
                <a:gd name="connsiteY17" fmla="*/ 4562 h 1478013"/>
                <a:gd name="connsiteX18" fmla="*/ 191593 w 383187"/>
                <a:gd name="connsiteY18" fmla="*/ 0 h 147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3187" h="1478013">
                  <a:moveTo>
                    <a:pt x="191593" y="0"/>
                  </a:moveTo>
                  <a:cubicBezTo>
                    <a:pt x="229100" y="0"/>
                    <a:pt x="260020" y="1522"/>
                    <a:pt x="284349" y="4562"/>
                  </a:cubicBezTo>
                  <a:cubicBezTo>
                    <a:pt x="308679" y="7604"/>
                    <a:pt x="328193" y="11910"/>
                    <a:pt x="342893" y="17486"/>
                  </a:cubicBezTo>
                  <a:cubicBezTo>
                    <a:pt x="357590" y="23062"/>
                    <a:pt x="367981" y="29652"/>
                    <a:pt x="374065" y="37254"/>
                  </a:cubicBezTo>
                  <a:cubicBezTo>
                    <a:pt x="380147" y="44858"/>
                    <a:pt x="383187" y="53729"/>
                    <a:pt x="383187" y="63864"/>
                  </a:cubicBezTo>
                  <a:lnTo>
                    <a:pt x="383187" y="1417191"/>
                  </a:lnTo>
                  <a:cubicBezTo>
                    <a:pt x="383187" y="1427326"/>
                    <a:pt x="380147" y="1436197"/>
                    <a:pt x="374065" y="1443801"/>
                  </a:cubicBezTo>
                  <a:cubicBezTo>
                    <a:pt x="367981" y="1451402"/>
                    <a:pt x="357590" y="1457740"/>
                    <a:pt x="342893" y="1462807"/>
                  </a:cubicBezTo>
                  <a:cubicBezTo>
                    <a:pt x="328193" y="1467875"/>
                    <a:pt x="308679" y="1471678"/>
                    <a:pt x="284349" y="1474212"/>
                  </a:cubicBezTo>
                  <a:cubicBezTo>
                    <a:pt x="260020" y="1476746"/>
                    <a:pt x="229100" y="1478013"/>
                    <a:pt x="191593" y="1478013"/>
                  </a:cubicBezTo>
                  <a:cubicBezTo>
                    <a:pt x="154086" y="1478013"/>
                    <a:pt x="123167" y="1476746"/>
                    <a:pt x="98838" y="1474212"/>
                  </a:cubicBezTo>
                  <a:cubicBezTo>
                    <a:pt x="74508" y="1471678"/>
                    <a:pt x="54994" y="1467875"/>
                    <a:pt x="40294" y="1462807"/>
                  </a:cubicBezTo>
                  <a:cubicBezTo>
                    <a:pt x="25596" y="1457740"/>
                    <a:pt x="15206" y="1451402"/>
                    <a:pt x="9124" y="1443801"/>
                  </a:cubicBezTo>
                  <a:cubicBezTo>
                    <a:pt x="3040" y="1436197"/>
                    <a:pt x="0" y="1427326"/>
                    <a:pt x="0" y="1417191"/>
                  </a:cubicBezTo>
                  <a:lnTo>
                    <a:pt x="0" y="63864"/>
                  </a:lnTo>
                  <a:cubicBezTo>
                    <a:pt x="0" y="53729"/>
                    <a:pt x="3040" y="44858"/>
                    <a:pt x="9124" y="37254"/>
                  </a:cubicBezTo>
                  <a:cubicBezTo>
                    <a:pt x="15206" y="29652"/>
                    <a:pt x="25596" y="23062"/>
                    <a:pt x="40294" y="17486"/>
                  </a:cubicBezTo>
                  <a:cubicBezTo>
                    <a:pt x="54994" y="11910"/>
                    <a:pt x="74508" y="7604"/>
                    <a:pt x="98838" y="4562"/>
                  </a:cubicBezTo>
                  <a:cubicBezTo>
                    <a:pt x="123167" y="1522"/>
                    <a:pt x="154086" y="0"/>
                    <a:pt x="191593" y="0"/>
                  </a:cubicBezTo>
                  <a:close/>
                </a:path>
              </a:pathLst>
            </a:custGeom>
            <a:gradFill>
              <a:gsLst>
                <a:gs pos="0">
                  <a:srgbClr val="002060"/>
                </a:gs>
                <a:gs pos="50000">
                  <a:srgbClr val="7030A0"/>
                </a:gs>
                <a:gs pos="100000">
                  <a:srgbClr val="00206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061981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821B28-3BE9-60D8-E731-82EBAB7D1EB8}"/>
              </a:ext>
            </a:extLst>
          </p:cNvPr>
          <p:cNvSpPr/>
          <p:nvPr/>
        </p:nvSpPr>
        <p:spPr>
          <a:xfrm rot="18190836">
            <a:off x="2613429" y="4093098"/>
            <a:ext cx="1103948" cy="1976765"/>
          </a:xfrm>
          <a:custGeom>
            <a:avLst/>
            <a:gdLst>
              <a:gd name="connsiteX0" fmla="*/ 118608 w 1103948"/>
              <a:gd name="connsiteY0" fmla="*/ 0 h 1976765"/>
              <a:gd name="connsiteX1" fmla="*/ 1044646 w 1103948"/>
              <a:gd name="connsiteY1" fmla="*/ 0 h 1976765"/>
              <a:gd name="connsiteX2" fmla="*/ 1068975 w 1103948"/>
              <a:gd name="connsiteY2" fmla="*/ 8362 h 1976765"/>
              <a:gd name="connsiteX3" fmla="*/ 1087981 w 1103948"/>
              <a:gd name="connsiteY3" fmla="*/ 35734 h 1976765"/>
              <a:gd name="connsiteX4" fmla="*/ 1100147 w 1103948"/>
              <a:gd name="connsiteY4" fmla="*/ 86674 h 1976765"/>
              <a:gd name="connsiteX5" fmla="*/ 1103948 w 1103948"/>
              <a:gd name="connsiteY5" fmla="*/ 164222 h 1976765"/>
              <a:gd name="connsiteX6" fmla="*/ 1100147 w 1103948"/>
              <a:gd name="connsiteY6" fmla="*/ 241013 h 1976765"/>
              <a:gd name="connsiteX7" fmla="*/ 1087981 w 1103948"/>
              <a:gd name="connsiteY7" fmla="*/ 290431 h 1976765"/>
              <a:gd name="connsiteX8" fmla="*/ 1068975 w 1103948"/>
              <a:gd name="connsiteY8" fmla="*/ 317802 h 1976765"/>
              <a:gd name="connsiteX9" fmla="*/ 1044646 w 1103948"/>
              <a:gd name="connsiteY9" fmla="*/ 326926 h 1976765"/>
              <a:gd name="connsiteX10" fmla="*/ 401437 w 1103948"/>
              <a:gd name="connsiteY10" fmla="*/ 326926 h 1976765"/>
              <a:gd name="connsiteX11" fmla="*/ 401437 w 1103948"/>
              <a:gd name="connsiteY11" fmla="*/ 856092 h 1976765"/>
              <a:gd name="connsiteX12" fmla="*/ 1005111 w 1103948"/>
              <a:gd name="connsiteY12" fmla="*/ 856092 h 1976765"/>
              <a:gd name="connsiteX13" fmla="*/ 1029440 w 1103948"/>
              <a:gd name="connsiteY13" fmla="*/ 863693 h 1976765"/>
              <a:gd name="connsiteX14" fmla="*/ 1048446 w 1103948"/>
              <a:gd name="connsiteY14" fmla="*/ 889545 h 1976765"/>
              <a:gd name="connsiteX15" fmla="*/ 1060612 w 1103948"/>
              <a:gd name="connsiteY15" fmla="*/ 938204 h 1976765"/>
              <a:gd name="connsiteX16" fmla="*/ 1064413 w 1103948"/>
              <a:gd name="connsiteY16" fmla="*/ 1014232 h 1976765"/>
              <a:gd name="connsiteX17" fmla="*/ 1060612 w 1103948"/>
              <a:gd name="connsiteY17" fmla="*/ 1090262 h 1976765"/>
              <a:gd name="connsiteX18" fmla="*/ 1048446 w 1103948"/>
              <a:gd name="connsiteY18" fmla="*/ 1140441 h 1976765"/>
              <a:gd name="connsiteX19" fmla="*/ 1029440 w 1103948"/>
              <a:gd name="connsiteY19" fmla="*/ 1168571 h 1976765"/>
              <a:gd name="connsiteX20" fmla="*/ 1005111 w 1103948"/>
              <a:gd name="connsiteY20" fmla="*/ 1176936 h 1976765"/>
              <a:gd name="connsiteX21" fmla="*/ 401437 w 1103948"/>
              <a:gd name="connsiteY21" fmla="*/ 1176936 h 1976765"/>
              <a:gd name="connsiteX22" fmla="*/ 401437 w 1103948"/>
              <a:gd name="connsiteY22" fmla="*/ 1909858 h 1976765"/>
              <a:gd name="connsiteX23" fmla="*/ 392313 w 1103948"/>
              <a:gd name="connsiteY23" fmla="*/ 1938750 h 1976765"/>
              <a:gd name="connsiteX24" fmla="*/ 359621 w 1103948"/>
              <a:gd name="connsiteY24" fmla="*/ 1959278 h 1976765"/>
              <a:gd name="connsiteX25" fmla="*/ 298037 w 1103948"/>
              <a:gd name="connsiteY25" fmla="*/ 1972203 h 1976765"/>
              <a:gd name="connsiteX26" fmla="*/ 200720 w 1103948"/>
              <a:gd name="connsiteY26" fmla="*/ 1976765 h 1976765"/>
              <a:gd name="connsiteX27" fmla="*/ 104161 w 1103948"/>
              <a:gd name="connsiteY27" fmla="*/ 1972203 h 1976765"/>
              <a:gd name="connsiteX28" fmla="*/ 42577 w 1103948"/>
              <a:gd name="connsiteY28" fmla="*/ 1959278 h 1976765"/>
              <a:gd name="connsiteX29" fmla="*/ 9885 w 1103948"/>
              <a:gd name="connsiteY29" fmla="*/ 1938750 h 1976765"/>
              <a:gd name="connsiteX30" fmla="*/ 0 w 1103948"/>
              <a:gd name="connsiteY30" fmla="*/ 1909858 h 1976765"/>
              <a:gd name="connsiteX31" fmla="*/ 0 w 1103948"/>
              <a:gd name="connsiteY31" fmla="*/ 126209 h 1976765"/>
              <a:gd name="connsiteX32" fmla="*/ 34215 w 1103948"/>
              <a:gd name="connsiteY32" fmla="*/ 29650 h 1976765"/>
              <a:gd name="connsiteX33" fmla="*/ 118608 w 1103948"/>
              <a:gd name="connsiteY33" fmla="*/ 0 h 197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03948" h="1976765">
                <a:moveTo>
                  <a:pt x="118608" y="0"/>
                </a:moveTo>
                <a:lnTo>
                  <a:pt x="1044646" y="0"/>
                </a:lnTo>
                <a:cubicBezTo>
                  <a:pt x="1053769" y="0"/>
                  <a:pt x="1061879" y="2787"/>
                  <a:pt x="1068975" y="8362"/>
                </a:cubicBezTo>
                <a:cubicBezTo>
                  <a:pt x="1076071" y="13938"/>
                  <a:pt x="1082405" y="23062"/>
                  <a:pt x="1087981" y="35734"/>
                </a:cubicBezTo>
                <a:cubicBezTo>
                  <a:pt x="1093557" y="48406"/>
                  <a:pt x="1097611" y="65384"/>
                  <a:pt x="1100147" y="86674"/>
                </a:cubicBezTo>
                <a:cubicBezTo>
                  <a:pt x="1102681" y="107961"/>
                  <a:pt x="1103948" y="133810"/>
                  <a:pt x="1103948" y="164222"/>
                </a:cubicBezTo>
                <a:cubicBezTo>
                  <a:pt x="1103948" y="194635"/>
                  <a:pt x="1102681" y="220232"/>
                  <a:pt x="1100147" y="241013"/>
                </a:cubicBezTo>
                <a:cubicBezTo>
                  <a:pt x="1097611" y="261795"/>
                  <a:pt x="1093557" y="278267"/>
                  <a:pt x="1087981" y="290431"/>
                </a:cubicBezTo>
                <a:cubicBezTo>
                  <a:pt x="1082405" y="302597"/>
                  <a:pt x="1076071" y="311720"/>
                  <a:pt x="1068975" y="317802"/>
                </a:cubicBezTo>
                <a:cubicBezTo>
                  <a:pt x="1061879" y="323884"/>
                  <a:pt x="1053769" y="326926"/>
                  <a:pt x="1044646" y="326926"/>
                </a:cubicBezTo>
                <a:lnTo>
                  <a:pt x="401437" y="326926"/>
                </a:lnTo>
                <a:lnTo>
                  <a:pt x="401437" y="856092"/>
                </a:lnTo>
                <a:lnTo>
                  <a:pt x="1005111" y="856092"/>
                </a:lnTo>
                <a:cubicBezTo>
                  <a:pt x="1014234" y="856092"/>
                  <a:pt x="1022344" y="858625"/>
                  <a:pt x="1029440" y="863693"/>
                </a:cubicBezTo>
                <a:cubicBezTo>
                  <a:pt x="1036536" y="868763"/>
                  <a:pt x="1042873" y="877379"/>
                  <a:pt x="1048446" y="889545"/>
                </a:cubicBezTo>
                <a:cubicBezTo>
                  <a:pt x="1054022" y="901708"/>
                  <a:pt x="1058078" y="917928"/>
                  <a:pt x="1060612" y="938204"/>
                </a:cubicBezTo>
                <a:cubicBezTo>
                  <a:pt x="1063146" y="958477"/>
                  <a:pt x="1064413" y="983820"/>
                  <a:pt x="1064413" y="1014232"/>
                </a:cubicBezTo>
                <a:cubicBezTo>
                  <a:pt x="1064413" y="1044643"/>
                  <a:pt x="1063146" y="1069986"/>
                  <a:pt x="1060612" y="1090262"/>
                </a:cubicBezTo>
                <a:cubicBezTo>
                  <a:pt x="1058078" y="1110535"/>
                  <a:pt x="1054022" y="1127263"/>
                  <a:pt x="1048446" y="1140441"/>
                </a:cubicBezTo>
                <a:cubicBezTo>
                  <a:pt x="1042873" y="1153621"/>
                  <a:pt x="1036536" y="1162997"/>
                  <a:pt x="1029440" y="1168571"/>
                </a:cubicBezTo>
                <a:cubicBezTo>
                  <a:pt x="1022344" y="1174147"/>
                  <a:pt x="1014234" y="1176936"/>
                  <a:pt x="1005111" y="1176936"/>
                </a:cubicBezTo>
                <a:lnTo>
                  <a:pt x="401437" y="1176936"/>
                </a:lnTo>
                <a:lnTo>
                  <a:pt x="401437" y="1909858"/>
                </a:lnTo>
                <a:cubicBezTo>
                  <a:pt x="401437" y="1921010"/>
                  <a:pt x="398395" y="1930640"/>
                  <a:pt x="392313" y="1938750"/>
                </a:cubicBezTo>
                <a:cubicBezTo>
                  <a:pt x="386231" y="1946859"/>
                  <a:pt x="375332" y="1953702"/>
                  <a:pt x="359621" y="1959278"/>
                </a:cubicBezTo>
                <a:cubicBezTo>
                  <a:pt x="343907" y="1964854"/>
                  <a:pt x="323378" y="1969163"/>
                  <a:pt x="298037" y="1972203"/>
                </a:cubicBezTo>
                <a:cubicBezTo>
                  <a:pt x="272694" y="1975245"/>
                  <a:pt x="240255" y="1976765"/>
                  <a:pt x="200720" y="1976765"/>
                </a:cubicBezTo>
                <a:cubicBezTo>
                  <a:pt x="162196" y="1976765"/>
                  <a:pt x="130010" y="1975245"/>
                  <a:pt x="104161" y="1972203"/>
                </a:cubicBezTo>
                <a:cubicBezTo>
                  <a:pt x="78311" y="1969163"/>
                  <a:pt x="57783" y="1964854"/>
                  <a:pt x="42577" y="1959278"/>
                </a:cubicBezTo>
                <a:cubicBezTo>
                  <a:pt x="27372" y="1953702"/>
                  <a:pt x="16475" y="1946859"/>
                  <a:pt x="9885" y="1938750"/>
                </a:cubicBezTo>
                <a:cubicBezTo>
                  <a:pt x="3295" y="1930640"/>
                  <a:pt x="0" y="1921010"/>
                  <a:pt x="0" y="1909858"/>
                </a:cubicBezTo>
                <a:lnTo>
                  <a:pt x="0" y="126209"/>
                </a:lnTo>
                <a:cubicBezTo>
                  <a:pt x="0" y="81604"/>
                  <a:pt x="11405" y="49417"/>
                  <a:pt x="34215" y="29650"/>
                </a:cubicBezTo>
                <a:cubicBezTo>
                  <a:pt x="57022" y="9882"/>
                  <a:pt x="85154" y="0"/>
                  <a:pt x="118608" y="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50000">
                <a:srgbClr val="7030A0"/>
              </a:gs>
              <a:gs pos="100000">
                <a:srgbClr val="002060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C76ED36-82AC-1B2D-267E-B356B0089611}"/>
              </a:ext>
            </a:extLst>
          </p:cNvPr>
          <p:cNvSpPr/>
          <p:nvPr/>
        </p:nvSpPr>
        <p:spPr>
          <a:xfrm rot="18651629">
            <a:off x="3741505" y="883228"/>
            <a:ext cx="1363970" cy="2147071"/>
          </a:xfrm>
          <a:custGeom>
            <a:avLst/>
            <a:gdLst>
              <a:gd name="connsiteX0" fmla="*/ 1173897 w 1363970"/>
              <a:gd name="connsiteY0" fmla="*/ 0 h 2147071"/>
              <a:gd name="connsiteX1" fmla="*/ 1266652 w 1363970"/>
              <a:gd name="connsiteY1" fmla="*/ 4562 h 2147071"/>
              <a:gd name="connsiteX2" fmla="*/ 1324435 w 1363970"/>
              <a:gd name="connsiteY2" fmla="*/ 17487 h 2147071"/>
              <a:gd name="connsiteX3" fmla="*/ 1354846 w 1363970"/>
              <a:gd name="connsiteY3" fmla="*/ 38015 h 2147071"/>
              <a:gd name="connsiteX4" fmla="*/ 1363970 w 1363970"/>
              <a:gd name="connsiteY4" fmla="*/ 65384 h 2147071"/>
              <a:gd name="connsiteX5" fmla="*/ 1363970 w 1363970"/>
              <a:gd name="connsiteY5" fmla="*/ 2060400 h 2147071"/>
              <a:gd name="connsiteX6" fmla="*/ 1356366 w 1363970"/>
              <a:gd name="connsiteY6" fmla="*/ 2088530 h 2147071"/>
              <a:gd name="connsiteX7" fmla="*/ 1330517 w 1363970"/>
              <a:gd name="connsiteY7" fmla="*/ 2107536 h 2147071"/>
              <a:gd name="connsiteX8" fmla="*/ 1281097 w 1363970"/>
              <a:gd name="connsiteY8" fmla="*/ 2118180 h 2147071"/>
              <a:gd name="connsiteX9" fmla="*/ 1204308 w 1363970"/>
              <a:gd name="connsiteY9" fmla="*/ 2121222 h 2147071"/>
              <a:gd name="connsiteX10" fmla="*/ 1125238 w 1363970"/>
              <a:gd name="connsiteY10" fmla="*/ 2118180 h 2147071"/>
              <a:gd name="connsiteX11" fmla="*/ 1075818 w 1363970"/>
              <a:gd name="connsiteY11" fmla="*/ 2107536 h 2147071"/>
              <a:gd name="connsiteX12" fmla="*/ 1048446 w 1363970"/>
              <a:gd name="connsiteY12" fmla="*/ 2088530 h 2147071"/>
              <a:gd name="connsiteX13" fmla="*/ 1040083 w 1363970"/>
              <a:gd name="connsiteY13" fmla="*/ 2060400 h 2147071"/>
              <a:gd name="connsiteX14" fmla="*/ 1040083 w 1363970"/>
              <a:gd name="connsiteY14" fmla="*/ 1909861 h 2147071"/>
              <a:gd name="connsiteX15" fmla="*/ 820360 w 1363970"/>
              <a:gd name="connsiteY15" fmla="*/ 2084729 h 2147071"/>
              <a:gd name="connsiteX16" fmla="*/ 565661 w 1363970"/>
              <a:gd name="connsiteY16" fmla="*/ 2147071 h 2147071"/>
              <a:gd name="connsiteX17" fmla="*/ 303358 w 1363970"/>
              <a:gd name="connsiteY17" fmla="*/ 2087010 h 2147071"/>
              <a:gd name="connsiteX18" fmla="*/ 128492 w 1363970"/>
              <a:gd name="connsiteY18" fmla="*/ 1925067 h 2147071"/>
              <a:gd name="connsiteX19" fmla="*/ 30414 w 1363970"/>
              <a:gd name="connsiteY19" fmla="*/ 1687093 h 2147071"/>
              <a:gd name="connsiteX20" fmla="*/ 0 w 1363970"/>
              <a:gd name="connsiteY20" fmla="*/ 1400463 h 2147071"/>
              <a:gd name="connsiteX21" fmla="*/ 38776 w 1363970"/>
              <a:gd name="connsiteY21" fmla="*/ 1075057 h 2147071"/>
              <a:gd name="connsiteX22" fmla="*/ 152061 w 1363970"/>
              <a:gd name="connsiteY22" fmla="*/ 828720 h 2147071"/>
              <a:gd name="connsiteX23" fmla="*/ 337572 w 1363970"/>
              <a:gd name="connsiteY23" fmla="*/ 672100 h 2147071"/>
              <a:gd name="connsiteX24" fmla="*/ 593030 w 1363970"/>
              <a:gd name="connsiteY24" fmla="*/ 617360 h 2147071"/>
              <a:gd name="connsiteX25" fmla="*/ 799831 w 1363970"/>
              <a:gd name="connsiteY25" fmla="*/ 663737 h 2147071"/>
              <a:gd name="connsiteX26" fmla="*/ 983823 w 1363970"/>
              <a:gd name="connsiteY26" fmla="*/ 799829 h 2147071"/>
              <a:gd name="connsiteX27" fmla="*/ 983823 w 1363970"/>
              <a:gd name="connsiteY27" fmla="*/ 65384 h 2147071"/>
              <a:gd name="connsiteX28" fmla="*/ 992186 w 1363970"/>
              <a:gd name="connsiteY28" fmla="*/ 38015 h 2147071"/>
              <a:gd name="connsiteX29" fmla="*/ 1022597 w 1363970"/>
              <a:gd name="connsiteY29" fmla="*/ 17487 h 2147071"/>
              <a:gd name="connsiteX30" fmla="*/ 1081141 w 1363970"/>
              <a:gd name="connsiteY30" fmla="*/ 4562 h 2147071"/>
              <a:gd name="connsiteX31" fmla="*/ 1173897 w 1363970"/>
              <a:gd name="connsiteY31" fmla="*/ 0 h 2147071"/>
              <a:gd name="connsiteX32" fmla="*/ 669060 w 1363970"/>
              <a:gd name="connsiteY32" fmla="*/ 941246 h 2147071"/>
              <a:gd name="connsiteX33" fmla="*/ 540573 w 1363970"/>
              <a:gd name="connsiteY33" fmla="*/ 978500 h 2147071"/>
              <a:gd name="connsiteX34" fmla="*/ 453896 w 1363970"/>
              <a:gd name="connsiteY34" fmla="*/ 1078099 h 2147071"/>
              <a:gd name="connsiteX35" fmla="*/ 405238 w 1363970"/>
              <a:gd name="connsiteY35" fmla="*/ 1217232 h 2147071"/>
              <a:gd name="connsiteX36" fmla="*/ 389271 w 1363970"/>
              <a:gd name="connsiteY36" fmla="*/ 1374614 h 2147071"/>
              <a:gd name="connsiteX37" fmla="*/ 402957 w 1363970"/>
              <a:gd name="connsiteY37" fmla="*/ 1540358 h 2147071"/>
              <a:gd name="connsiteX38" fmla="*/ 447815 w 1363970"/>
              <a:gd name="connsiteY38" fmla="*/ 1684053 h 2147071"/>
              <a:gd name="connsiteX39" fmla="*/ 530688 w 1363970"/>
              <a:gd name="connsiteY39" fmla="*/ 1785172 h 2147071"/>
              <a:gd name="connsiteX40" fmla="*/ 661456 w 1363970"/>
              <a:gd name="connsiteY40" fmla="*/ 1823187 h 2147071"/>
              <a:gd name="connsiteX41" fmla="*/ 738248 w 1363970"/>
              <a:gd name="connsiteY41" fmla="*/ 1811782 h 2147071"/>
              <a:gd name="connsiteX42" fmla="*/ 814276 w 1363970"/>
              <a:gd name="connsiteY42" fmla="*/ 1774528 h 2147071"/>
              <a:gd name="connsiteX43" fmla="*/ 894107 w 1363970"/>
              <a:gd name="connsiteY43" fmla="*/ 1706860 h 2147071"/>
              <a:gd name="connsiteX44" fmla="*/ 983823 w 1363970"/>
              <a:gd name="connsiteY44" fmla="*/ 1604222 h 2147071"/>
              <a:gd name="connsiteX45" fmla="*/ 983823 w 1363970"/>
              <a:gd name="connsiteY45" fmla="*/ 1154127 h 2147071"/>
              <a:gd name="connsiteX46" fmla="*/ 826442 w 1363970"/>
              <a:gd name="connsiteY46" fmla="*/ 995987 h 2147071"/>
              <a:gd name="connsiteX47" fmla="*/ 669060 w 1363970"/>
              <a:gd name="connsiteY47" fmla="*/ 941246 h 21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63970" h="2147071">
                <a:moveTo>
                  <a:pt x="1173897" y="0"/>
                </a:moveTo>
                <a:cubicBezTo>
                  <a:pt x="1211403" y="0"/>
                  <a:pt x="1242323" y="1520"/>
                  <a:pt x="1266652" y="4562"/>
                </a:cubicBezTo>
                <a:cubicBezTo>
                  <a:pt x="1290982" y="7604"/>
                  <a:pt x="1310243" y="11911"/>
                  <a:pt x="1324435" y="17487"/>
                </a:cubicBezTo>
                <a:cubicBezTo>
                  <a:pt x="1338627" y="23063"/>
                  <a:pt x="1348764" y="29905"/>
                  <a:pt x="1354846" y="38015"/>
                </a:cubicBezTo>
                <a:cubicBezTo>
                  <a:pt x="1360928" y="46125"/>
                  <a:pt x="1363970" y="55249"/>
                  <a:pt x="1363970" y="65384"/>
                </a:cubicBezTo>
                <a:lnTo>
                  <a:pt x="1363970" y="2060400"/>
                </a:lnTo>
                <a:cubicBezTo>
                  <a:pt x="1363970" y="2071549"/>
                  <a:pt x="1361436" y="2080926"/>
                  <a:pt x="1356366" y="2088530"/>
                </a:cubicBezTo>
                <a:cubicBezTo>
                  <a:pt x="1351298" y="2096131"/>
                  <a:pt x="1342680" y="2102468"/>
                  <a:pt x="1330517" y="2107536"/>
                </a:cubicBezTo>
                <a:cubicBezTo>
                  <a:pt x="1318351" y="2112606"/>
                  <a:pt x="1301878" y="2116154"/>
                  <a:pt x="1281097" y="2118180"/>
                </a:cubicBezTo>
                <a:cubicBezTo>
                  <a:pt x="1260318" y="2120208"/>
                  <a:pt x="1234719" y="2121222"/>
                  <a:pt x="1204308" y="2121222"/>
                </a:cubicBezTo>
                <a:cubicBezTo>
                  <a:pt x="1171868" y="2121222"/>
                  <a:pt x="1145513" y="2120208"/>
                  <a:pt x="1125238" y="2118180"/>
                </a:cubicBezTo>
                <a:cubicBezTo>
                  <a:pt x="1104962" y="2116154"/>
                  <a:pt x="1088489" y="2112606"/>
                  <a:pt x="1075818" y="2107536"/>
                </a:cubicBezTo>
                <a:cubicBezTo>
                  <a:pt x="1063146" y="2102468"/>
                  <a:pt x="1054022" y="2096131"/>
                  <a:pt x="1048446" y="2088530"/>
                </a:cubicBezTo>
                <a:cubicBezTo>
                  <a:pt x="1042873" y="2080926"/>
                  <a:pt x="1040083" y="2071549"/>
                  <a:pt x="1040083" y="2060400"/>
                </a:cubicBezTo>
                <a:lnTo>
                  <a:pt x="1040083" y="1909861"/>
                </a:lnTo>
                <a:cubicBezTo>
                  <a:pt x="970137" y="1984875"/>
                  <a:pt x="896896" y="2043166"/>
                  <a:pt x="820360" y="2084729"/>
                </a:cubicBezTo>
                <a:cubicBezTo>
                  <a:pt x="743824" y="2126289"/>
                  <a:pt x="658925" y="2147071"/>
                  <a:pt x="565661" y="2147071"/>
                </a:cubicBezTo>
                <a:cubicBezTo>
                  <a:pt x="462259" y="2147071"/>
                  <a:pt x="374826" y="2127051"/>
                  <a:pt x="303358" y="2087010"/>
                </a:cubicBezTo>
                <a:cubicBezTo>
                  <a:pt x="231892" y="2046967"/>
                  <a:pt x="173603" y="1992985"/>
                  <a:pt x="128492" y="1925067"/>
                </a:cubicBezTo>
                <a:cubicBezTo>
                  <a:pt x="83381" y="1857146"/>
                  <a:pt x="50689" y="1777823"/>
                  <a:pt x="30414" y="1687093"/>
                </a:cubicBezTo>
                <a:cubicBezTo>
                  <a:pt x="10138" y="1596365"/>
                  <a:pt x="0" y="1500823"/>
                  <a:pt x="0" y="1400463"/>
                </a:cubicBezTo>
                <a:cubicBezTo>
                  <a:pt x="0" y="1279830"/>
                  <a:pt x="12927" y="1171360"/>
                  <a:pt x="38776" y="1075057"/>
                </a:cubicBezTo>
                <a:cubicBezTo>
                  <a:pt x="64625" y="978753"/>
                  <a:pt x="102388" y="896641"/>
                  <a:pt x="152061" y="828720"/>
                </a:cubicBezTo>
                <a:cubicBezTo>
                  <a:pt x="201734" y="760802"/>
                  <a:pt x="263570" y="708596"/>
                  <a:pt x="337572" y="672100"/>
                </a:cubicBezTo>
                <a:cubicBezTo>
                  <a:pt x="411575" y="635607"/>
                  <a:pt x="496726" y="617360"/>
                  <a:pt x="593030" y="617360"/>
                </a:cubicBezTo>
                <a:cubicBezTo>
                  <a:pt x="669060" y="617360"/>
                  <a:pt x="737995" y="632818"/>
                  <a:pt x="799831" y="663737"/>
                </a:cubicBezTo>
                <a:cubicBezTo>
                  <a:pt x="861668" y="694657"/>
                  <a:pt x="922998" y="740021"/>
                  <a:pt x="983823" y="799829"/>
                </a:cubicBezTo>
                <a:lnTo>
                  <a:pt x="983823" y="65384"/>
                </a:lnTo>
                <a:cubicBezTo>
                  <a:pt x="983823" y="55249"/>
                  <a:pt x="986610" y="46125"/>
                  <a:pt x="992186" y="38015"/>
                </a:cubicBezTo>
                <a:cubicBezTo>
                  <a:pt x="997762" y="29905"/>
                  <a:pt x="1007900" y="23063"/>
                  <a:pt x="1022597" y="17487"/>
                </a:cubicBezTo>
                <a:cubicBezTo>
                  <a:pt x="1037297" y="11911"/>
                  <a:pt x="1056811" y="7604"/>
                  <a:pt x="1081141" y="4562"/>
                </a:cubicBezTo>
                <a:cubicBezTo>
                  <a:pt x="1105470" y="1520"/>
                  <a:pt x="1136390" y="0"/>
                  <a:pt x="1173897" y="0"/>
                </a:cubicBezTo>
                <a:close/>
                <a:moveTo>
                  <a:pt x="669060" y="941246"/>
                </a:moveTo>
                <a:cubicBezTo>
                  <a:pt x="619388" y="941246"/>
                  <a:pt x="576558" y="953662"/>
                  <a:pt x="540573" y="978500"/>
                </a:cubicBezTo>
                <a:cubicBezTo>
                  <a:pt x="504583" y="1003335"/>
                  <a:pt x="475692" y="1036536"/>
                  <a:pt x="453896" y="1078099"/>
                </a:cubicBezTo>
                <a:cubicBezTo>
                  <a:pt x="432103" y="1119662"/>
                  <a:pt x="415881" y="1166040"/>
                  <a:pt x="405238" y="1217232"/>
                </a:cubicBezTo>
                <a:cubicBezTo>
                  <a:pt x="394596" y="1268425"/>
                  <a:pt x="389271" y="1320885"/>
                  <a:pt x="389271" y="1374614"/>
                </a:cubicBezTo>
                <a:cubicBezTo>
                  <a:pt x="389271" y="1431382"/>
                  <a:pt x="393833" y="1486629"/>
                  <a:pt x="402957" y="1540358"/>
                </a:cubicBezTo>
                <a:cubicBezTo>
                  <a:pt x="412080" y="1594084"/>
                  <a:pt x="427033" y="1641982"/>
                  <a:pt x="447815" y="1684053"/>
                </a:cubicBezTo>
                <a:cubicBezTo>
                  <a:pt x="468596" y="1726122"/>
                  <a:pt x="496221" y="1759828"/>
                  <a:pt x="530688" y="1785172"/>
                </a:cubicBezTo>
                <a:cubicBezTo>
                  <a:pt x="565153" y="1810515"/>
                  <a:pt x="608744" y="1823187"/>
                  <a:pt x="661456" y="1823187"/>
                </a:cubicBezTo>
                <a:cubicBezTo>
                  <a:pt x="687816" y="1823187"/>
                  <a:pt x="713410" y="1819386"/>
                  <a:pt x="738248" y="1811782"/>
                </a:cubicBezTo>
                <a:cubicBezTo>
                  <a:pt x="763086" y="1804178"/>
                  <a:pt x="788427" y="1791762"/>
                  <a:pt x="814276" y="1774528"/>
                </a:cubicBezTo>
                <a:cubicBezTo>
                  <a:pt x="840128" y="1757295"/>
                  <a:pt x="866738" y="1734738"/>
                  <a:pt x="894107" y="1706860"/>
                </a:cubicBezTo>
                <a:cubicBezTo>
                  <a:pt x="921478" y="1678983"/>
                  <a:pt x="951384" y="1644771"/>
                  <a:pt x="983823" y="1604222"/>
                </a:cubicBezTo>
                <a:lnTo>
                  <a:pt x="983823" y="1154127"/>
                </a:lnTo>
                <a:cubicBezTo>
                  <a:pt x="929080" y="1085195"/>
                  <a:pt x="876620" y="1032480"/>
                  <a:pt x="826442" y="995987"/>
                </a:cubicBezTo>
                <a:cubicBezTo>
                  <a:pt x="776263" y="959491"/>
                  <a:pt x="723801" y="941246"/>
                  <a:pt x="669060" y="941246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50000">
                <a:srgbClr val="7030A0"/>
              </a:gs>
              <a:gs pos="100000">
                <a:srgbClr val="002060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C95575-8189-F48E-0AD5-CA66B16EEFD0}"/>
              </a:ext>
            </a:extLst>
          </p:cNvPr>
          <p:cNvSpPr/>
          <p:nvPr/>
        </p:nvSpPr>
        <p:spPr>
          <a:xfrm rot="18944070">
            <a:off x="1103783" y="2267631"/>
            <a:ext cx="871298" cy="1503862"/>
          </a:xfrm>
          <a:custGeom>
            <a:avLst/>
            <a:gdLst>
              <a:gd name="connsiteX0" fmla="*/ 687306 w 871298"/>
              <a:gd name="connsiteY0" fmla="*/ 0 h 1503862"/>
              <a:gd name="connsiteX1" fmla="*/ 729883 w 871298"/>
              <a:gd name="connsiteY1" fmla="*/ 2281 h 1503862"/>
              <a:gd name="connsiteX2" fmla="*/ 777020 w 871298"/>
              <a:gd name="connsiteY2" fmla="*/ 9882 h 1503862"/>
              <a:gd name="connsiteX3" fmla="*/ 819597 w 871298"/>
              <a:gd name="connsiteY3" fmla="*/ 22048 h 1503862"/>
              <a:gd name="connsiteX4" fmla="*/ 846207 w 871298"/>
              <a:gd name="connsiteY4" fmla="*/ 36492 h 1503862"/>
              <a:gd name="connsiteX5" fmla="*/ 858373 w 871298"/>
              <a:gd name="connsiteY5" fmla="*/ 53220 h 1503862"/>
              <a:gd name="connsiteX6" fmla="*/ 865216 w 871298"/>
              <a:gd name="connsiteY6" fmla="*/ 78311 h 1503862"/>
              <a:gd name="connsiteX7" fmla="*/ 869775 w 871298"/>
              <a:gd name="connsiteY7" fmla="*/ 126209 h 1503862"/>
              <a:gd name="connsiteX8" fmla="*/ 871298 w 871298"/>
              <a:gd name="connsiteY8" fmla="*/ 212883 h 1503862"/>
              <a:gd name="connsiteX9" fmla="*/ 868255 w 871298"/>
              <a:gd name="connsiteY9" fmla="*/ 302596 h 1503862"/>
              <a:gd name="connsiteX10" fmla="*/ 859132 w 871298"/>
              <a:gd name="connsiteY10" fmla="*/ 357337 h 1503862"/>
              <a:gd name="connsiteX11" fmla="*/ 843165 w 871298"/>
              <a:gd name="connsiteY11" fmla="*/ 384708 h 1503862"/>
              <a:gd name="connsiteX12" fmla="*/ 818077 w 871298"/>
              <a:gd name="connsiteY12" fmla="*/ 392312 h 1503862"/>
              <a:gd name="connsiteX13" fmla="*/ 790705 w 871298"/>
              <a:gd name="connsiteY13" fmla="*/ 386989 h 1503862"/>
              <a:gd name="connsiteX14" fmla="*/ 756493 w 871298"/>
              <a:gd name="connsiteY14" fmla="*/ 375585 h 1503862"/>
              <a:gd name="connsiteX15" fmla="*/ 714677 w 871298"/>
              <a:gd name="connsiteY15" fmla="*/ 364180 h 1503862"/>
              <a:gd name="connsiteX16" fmla="*/ 664496 w 871298"/>
              <a:gd name="connsiteY16" fmla="*/ 358859 h 1503862"/>
              <a:gd name="connsiteX17" fmla="*/ 600632 w 871298"/>
              <a:gd name="connsiteY17" fmla="*/ 371784 h 1503862"/>
              <a:gd name="connsiteX18" fmla="*/ 534486 w 871298"/>
              <a:gd name="connsiteY18" fmla="*/ 412080 h 1503862"/>
              <a:gd name="connsiteX19" fmla="*/ 463018 w 871298"/>
              <a:gd name="connsiteY19" fmla="*/ 485068 h 1503862"/>
              <a:gd name="connsiteX20" fmla="*/ 383187 w 871298"/>
              <a:gd name="connsiteY20" fmla="*/ 597592 h 1503862"/>
              <a:gd name="connsiteX21" fmla="*/ 383187 w 871298"/>
              <a:gd name="connsiteY21" fmla="*/ 1443040 h 1503862"/>
              <a:gd name="connsiteX22" fmla="*/ 374066 w 871298"/>
              <a:gd name="connsiteY22" fmla="*/ 1469650 h 1503862"/>
              <a:gd name="connsiteX23" fmla="*/ 342893 w 871298"/>
              <a:gd name="connsiteY23" fmla="*/ 1488656 h 1503862"/>
              <a:gd name="connsiteX24" fmla="*/ 284349 w 871298"/>
              <a:gd name="connsiteY24" fmla="*/ 1500061 h 1503862"/>
              <a:gd name="connsiteX25" fmla="*/ 191594 w 871298"/>
              <a:gd name="connsiteY25" fmla="*/ 1503862 h 1503862"/>
              <a:gd name="connsiteX26" fmla="*/ 98838 w 871298"/>
              <a:gd name="connsiteY26" fmla="*/ 1500061 h 1503862"/>
              <a:gd name="connsiteX27" fmla="*/ 40294 w 871298"/>
              <a:gd name="connsiteY27" fmla="*/ 1488656 h 1503862"/>
              <a:gd name="connsiteX28" fmla="*/ 9124 w 871298"/>
              <a:gd name="connsiteY28" fmla="*/ 1469650 h 1503862"/>
              <a:gd name="connsiteX29" fmla="*/ 0 w 871298"/>
              <a:gd name="connsiteY29" fmla="*/ 1443040 h 1503862"/>
              <a:gd name="connsiteX30" fmla="*/ 0 w 871298"/>
              <a:gd name="connsiteY30" fmla="*/ 86674 h 1503862"/>
              <a:gd name="connsiteX31" fmla="*/ 7602 w 871298"/>
              <a:gd name="connsiteY31" fmla="*/ 60063 h 1503862"/>
              <a:gd name="connsiteX32" fmla="*/ 34973 w 871298"/>
              <a:gd name="connsiteY32" fmla="*/ 41054 h 1503862"/>
              <a:gd name="connsiteX33" fmla="*/ 85913 w 871298"/>
              <a:gd name="connsiteY33" fmla="*/ 29652 h 1503862"/>
              <a:gd name="connsiteX34" fmla="*/ 164222 w 871298"/>
              <a:gd name="connsiteY34" fmla="*/ 25849 h 1503862"/>
              <a:gd name="connsiteX35" fmla="*/ 244814 w 871298"/>
              <a:gd name="connsiteY35" fmla="*/ 29652 h 1503862"/>
              <a:gd name="connsiteX36" fmla="*/ 294234 w 871298"/>
              <a:gd name="connsiteY36" fmla="*/ 41054 h 1503862"/>
              <a:gd name="connsiteX37" fmla="*/ 319322 w 871298"/>
              <a:gd name="connsiteY37" fmla="*/ 60063 h 1503862"/>
              <a:gd name="connsiteX38" fmla="*/ 326927 w 871298"/>
              <a:gd name="connsiteY38" fmla="*/ 86674 h 1503862"/>
              <a:gd name="connsiteX39" fmla="*/ 326927 w 871298"/>
              <a:gd name="connsiteY39" fmla="*/ 255457 h 1503862"/>
              <a:gd name="connsiteX40" fmla="*/ 427286 w 871298"/>
              <a:gd name="connsiteY40" fmla="*/ 130009 h 1503862"/>
              <a:gd name="connsiteX41" fmla="*/ 517000 w 871298"/>
              <a:gd name="connsiteY41" fmla="*/ 51701 h 1503862"/>
              <a:gd name="connsiteX42" fmla="*/ 602152 w 871298"/>
              <a:gd name="connsiteY42" fmla="*/ 11404 h 1503862"/>
              <a:gd name="connsiteX43" fmla="*/ 687306 w 871298"/>
              <a:gd name="connsiteY43" fmla="*/ 0 h 150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1298" h="1503862">
                <a:moveTo>
                  <a:pt x="687306" y="0"/>
                </a:moveTo>
                <a:cubicBezTo>
                  <a:pt x="700483" y="0"/>
                  <a:pt x="714677" y="761"/>
                  <a:pt x="729883" y="2281"/>
                </a:cubicBezTo>
                <a:cubicBezTo>
                  <a:pt x="745089" y="3800"/>
                  <a:pt x="760800" y="6334"/>
                  <a:pt x="777020" y="9882"/>
                </a:cubicBezTo>
                <a:cubicBezTo>
                  <a:pt x="793239" y="13430"/>
                  <a:pt x="807433" y="17486"/>
                  <a:pt x="819597" y="22048"/>
                </a:cubicBezTo>
                <a:cubicBezTo>
                  <a:pt x="831763" y="26610"/>
                  <a:pt x="840631" y="31425"/>
                  <a:pt x="846207" y="36492"/>
                </a:cubicBezTo>
                <a:cubicBezTo>
                  <a:pt x="851783" y="41563"/>
                  <a:pt x="855839" y="47139"/>
                  <a:pt x="858373" y="53220"/>
                </a:cubicBezTo>
                <a:cubicBezTo>
                  <a:pt x="860907" y="59302"/>
                  <a:pt x="863188" y="67665"/>
                  <a:pt x="865216" y="78311"/>
                </a:cubicBezTo>
                <a:cubicBezTo>
                  <a:pt x="867241" y="88955"/>
                  <a:pt x="868764" y="104919"/>
                  <a:pt x="869775" y="126209"/>
                </a:cubicBezTo>
                <a:cubicBezTo>
                  <a:pt x="870789" y="147496"/>
                  <a:pt x="871298" y="176387"/>
                  <a:pt x="871298" y="212883"/>
                </a:cubicBezTo>
                <a:cubicBezTo>
                  <a:pt x="871298" y="249376"/>
                  <a:pt x="870284" y="279281"/>
                  <a:pt x="868255" y="302596"/>
                </a:cubicBezTo>
                <a:cubicBezTo>
                  <a:pt x="866227" y="325912"/>
                  <a:pt x="863188" y="344159"/>
                  <a:pt x="859132" y="357337"/>
                </a:cubicBezTo>
                <a:cubicBezTo>
                  <a:pt x="855078" y="370517"/>
                  <a:pt x="849755" y="379641"/>
                  <a:pt x="843165" y="384708"/>
                </a:cubicBezTo>
                <a:cubicBezTo>
                  <a:pt x="836577" y="389776"/>
                  <a:pt x="828212" y="392312"/>
                  <a:pt x="818077" y="392312"/>
                </a:cubicBezTo>
                <a:cubicBezTo>
                  <a:pt x="809967" y="392312"/>
                  <a:pt x="800843" y="390537"/>
                  <a:pt x="790705" y="386989"/>
                </a:cubicBezTo>
                <a:cubicBezTo>
                  <a:pt x="780570" y="383441"/>
                  <a:pt x="769165" y="379641"/>
                  <a:pt x="756493" y="375585"/>
                </a:cubicBezTo>
                <a:cubicBezTo>
                  <a:pt x="743822" y="371531"/>
                  <a:pt x="729883" y="367728"/>
                  <a:pt x="714677" y="364180"/>
                </a:cubicBezTo>
                <a:cubicBezTo>
                  <a:pt x="699469" y="360632"/>
                  <a:pt x="682744" y="358859"/>
                  <a:pt x="664496" y="358859"/>
                </a:cubicBezTo>
                <a:cubicBezTo>
                  <a:pt x="643209" y="358859"/>
                  <a:pt x="621922" y="363166"/>
                  <a:pt x="600632" y="371784"/>
                </a:cubicBezTo>
                <a:cubicBezTo>
                  <a:pt x="579345" y="380399"/>
                  <a:pt x="557296" y="393832"/>
                  <a:pt x="534486" y="412080"/>
                </a:cubicBezTo>
                <a:cubicBezTo>
                  <a:pt x="511677" y="430325"/>
                  <a:pt x="487856" y="454655"/>
                  <a:pt x="463018" y="485068"/>
                </a:cubicBezTo>
                <a:cubicBezTo>
                  <a:pt x="438183" y="515479"/>
                  <a:pt x="411572" y="552986"/>
                  <a:pt x="383187" y="597592"/>
                </a:cubicBezTo>
                <a:lnTo>
                  <a:pt x="383187" y="1443040"/>
                </a:lnTo>
                <a:cubicBezTo>
                  <a:pt x="383187" y="1453175"/>
                  <a:pt x="380147" y="1462046"/>
                  <a:pt x="374066" y="1469650"/>
                </a:cubicBezTo>
                <a:cubicBezTo>
                  <a:pt x="367981" y="1477251"/>
                  <a:pt x="357591" y="1483589"/>
                  <a:pt x="342893" y="1488656"/>
                </a:cubicBezTo>
                <a:cubicBezTo>
                  <a:pt x="328193" y="1493724"/>
                  <a:pt x="308679" y="1497527"/>
                  <a:pt x="284349" y="1500061"/>
                </a:cubicBezTo>
                <a:cubicBezTo>
                  <a:pt x="260020" y="1502595"/>
                  <a:pt x="229101" y="1503862"/>
                  <a:pt x="191594" y="1503862"/>
                </a:cubicBezTo>
                <a:cubicBezTo>
                  <a:pt x="154087" y="1503862"/>
                  <a:pt x="123167" y="1502595"/>
                  <a:pt x="98838" y="1500061"/>
                </a:cubicBezTo>
                <a:cubicBezTo>
                  <a:pt x="74508" y="1497527"/>
                  <a:pt x="54994" y="1493724"/>
                  <a:pt x="40294" y="1488656"/>
                </a:cubicBezTo>
                <a:cubicBezTo>
                  <a:pt x="25597" y="1483589"/>
                  <a:pt x="15206" y="1477251"/>
                  <a:pt x="9124" y="1469650"/>
                </a:cubicBezTo>
                <a:cubicBezTo>
                  <a:pt x="3040" y="1462046"/>
                  <a:pt x="0" y="1453175"/>
                  <a:pt x="0" y="1443040"/>
                </a:cubicBezTo>
                <a:lnTo>
                  <a:pt x="0" y="86674"/>
                </a:lnTo>
                <a:cubicBezTo>
                  <a:pt x="0" y="76536"/>
                  <a:pt x="2534" y="67665"/>
                  <a:pt x="7602" y="60063"/>
                </a:cubicBezTo>
                <a:cubicBezTo>
                  <a:pt x="12672" y="52459"/>
                  <a:pt x="21793" y="46125"/>
                  <a:pt x="34973" y="41054"/>
                </a:cubicBezTo>
                <a:cubicBezTo>
                  <a:pt x="48151" y="35987"/>
                  <a:pt x="65132" y="32186"/>
                  <a:pt x="85913" y="29652"/>
                </a:cubicBezTo>
                <a:cubicBezTo>
                  <a:pt x="106695" y="27116"/>
                  <a:pt x="132797" y="25849"/>
                  <a:pt x="164222" y="25849"/>
                </a:cubicBezTo>
                <a:cubicBezTo>
                  <a:pt x="196664" y="25849"/>
                  <a:pt x="223527" y="27116"/>
                  <a:pt x="244814" y="29652"/>
                </a:cubicBezTo>
                <a:cubicBezTo>
                  <a:pt x="266102" y="32186"/>
                  <a:pt x="282577" y="35987"/>
                  <a:pt x="294234" y="41054"/>
                </a:cubicBezTo>
                <a:cubicBezTo>
                  <a:pt x="305892" y="46125"/>
                  <a:pt x="314255" y="52459"/>
                  <a:pt x="319322" y="60063"/>
                </a:cubicBezTo>
                <a:cubicBezTo>
                  <a:pt x="324393" y="67665"/>
                  <a:pt x="326927" y="76536"/>
                  <a:pt x="326927" y="86674"/>
                </a:cubicBezTo>
                <a:lnTo>
                  <a:pt x="326927" y="255457"/>
                </a:lnTo>
                <a:cubicBezTo>
                  <a:pt x="362408" y="204773"/>
                  <a:pt x="395859" y="162957"/>
                  <a:pt x="427286" y="130009"/>
                </a:cubicBezTo>
                <a:cubicBezTo>
                  <a:pt x="458712" y="97064"/>
                  <a:pt x="488617" y="70960"/>
                  <a:pt x="517000" y="51701"/>
                </a:cubicBezTo>
                <a:cubicBezTo>
                  <a:pt x="545383" y="32439"/>
                  <a:pt x="573769" y="19006"/>
                  <a:pt x="602152" y="11404"/>
                </a:cubicBezTo>
                <a:cubicBezTo>
                  <a:pt x="630537" y="3800"/>
                  <a:pt x="658923" y="0"/>
                  <a:pt x="687306" y="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50000">
                <a:srgbClr val="7030A0"/>
              </a:gs>
              <a:gs pos="100000">
                <a:srgbClr val="002060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C1CCF13-B8B7-BDDE-9A3D-2F57DAC5F5C1}"/>
              </a:ext>
            </a:extLst>
          </p:cNvPr>
          <p:cNvSpPr/>
          <p:nvPr/>
        </p:nvSpPr>
        <p:spPr>
          <a:xfrm rot="3174331">
            <a:off x="6460164" y="4570625"/>
            <a:ext cx="1239281" cy="1529711"/>
          </a:xfrm>
          <a:custGeom>
            <a:avLst/>
            <a:gdLst>
              <a:gd name="connsiteX0" fmla="*/ 640169 w 1239281"/>
              <a:gd name="connsiteY0" fmla="*/ 0 h 1529711"/>
              <a:gd name="connsiteX1" fmla="*/ 913113 w 1239281"/>
              <a:gd name="connsiteY1" fmla="*/ 31172 h 1529711"/>
              <a:gd name="connsiteX2" fmla="*/ 1099385 w 1239281"/>
              <a:gd name="connsiteY2" fmla="*/ 126970 h 1529711"/>
              <a:gd name="connsiteX3" fmla="*/ 1205827 w 1239281"/>
              <a:gd name="connsiteY3" fmla="*/ 293472 h 1529711"/>
              <a:gd name="connsiteX4" fmla="*/ 1239281 w 1239281"/>
              <a:gd name="connsiteY4" fmla="*/ 535247 h 1529711"/>
              <a:gd name="connsiteX5" fmla="*/ 1239281 w 1239281"/>
              <a:gd name="connsiteY5" fmla="*/ 1447601 h 1529711"/>
              <a:gd name="connsiteX6" fmla="*/ 1224075 w 1239281"/>
              <a:gd name="connsiteY6" fmla="*/ 1481052 h 1529711"/>
              <a:gd name="connsiteX7" fmla="*/ 1176175 w 1239281"/>
              <a:gd name="connsiteY7" fmla="*/ 1498539 h 1529711"/>
              <a:gd name="connsiteX8" fmla="*/ 1079618 w 1239281"/>
              <a:gd name="connsiteY8" fmla="*/ 1503862 h 1529711"/>
              <a:gd name="connsiteX9" fmla="*/ 980019 w 1239281"/>
              <a:gd name="connsiteY9" fmla="*/ 1498539 h 1529711"/>
              <a:gd name="connsiteX10" fmla="*/ 935923 w 1239281"/>
              <a:gd name="connsiteY10" fmla="*/ 1481052 h 1529711"/>
              <a:gd name="connsiteX11" fmla="*/ 922998 w 1239281"/>
              <a:gd name="connsiteY11" fmla="*/ 1447601 h 1529711"/>
              <a:gd name="connsiteX12" fmla="*/ 922998 w 1239281"/>
              <a:gd name="connsiteY12" fmla="*/ 1339638 h 1529711"/>
              <a:gd name="connsiteX13" fmla="*/ 732163 w 1239281"/>
              <a:gd name="connsiteY13" fmla="*/ 1479532 h 1529711"/>
              <a:gd name="connsiteX14" fmla="*/ 494192 w 1239281"/>
              <a:gd name="connsiteY14" fmla="*/ 1529711 h 1529711"/>
              <a:gd name="connsiteX15" fmla="*/ 295756 w 1239281"/>
              <a:gd name="connsiteY15" fmla="*/ 1501581 h 1529711"/>
              <a:gd name="connsiteX16" fmla="*/ 139133 w 1239281"/>
              <a:gd name="connsiteY16" fmla="*/ 1417949 h 1529711"/>
              <a:gd name="connsiteX17" fmla="*/ 36495 w 1239281"/>
              <a:gd name="connsiteY17" fmla="*/ 1280335 h 1529711"/>
              <a:gd name="connsiteX18" fmla="*/ 0 w 1239281"/>
              <a:gd name="connsiteY18" fmla="*/ 1088742 h 1529711"/>
              <a:gd name="connsiteX19" fmla="*/ 46378 w 1239281"/>
              <a:gd name="connsiteY19" fmla="*/ 882702 h 1529711"/>
              <a:gd name="connsiteX20" fmla="*/ 184753 w 1239281"/>
              <a:gd name="connsiteY20" fmla="*/ 738245 h 1529711"/>
              <a:gd name="connsiteX21" fmla="*/ 413600 w 1239281"/>
              <a:gd name="connsiteY21" fmla="*/ 653852 h 1529711"/>
              <a:gd name="connsiteX22" fmla="*/ 731405 w 1239281"/>
              <a:gd name="connsiteY22" fmla="*/ 626483 h 1529711"/>
              <a:gd name="connsiteX23" fmla="*/ 863696 w 1239281"/>
              <a:gd name="connsiteY23" fmla="*/ 626483 h 1529711"/>
              <a:gd name="connsiteX24" fmla="*/ 863696 w 1239281"/>
              <a:gd name="connsiteY24" fmla="*/ 544371 h 1529711"/>
              <a:gd name="connsiteX25" fmla="*/ 850771 w 1239281"/>
              <a:gd name="connsiteY25" fmla="*/ 432606 h 1529711"/>
              <a:gd name="connsiteX26" fmla="*/ 808194 w 1239281"/>
              <a:gd name="connsiteY26" fmla="*/ 352775 h 1529711"/>
              <a:gd name="connsiteX27" fmla="*/ 729124 w 1239281"/>
              <a:gd name="connsiteY27" fmla="*/ 305638 h 1529711"/>
              <a:gd name="connsiteX28" fmla="*/ 606716 w 1239281"/>
              <a:gd name="connsiteY28" fmla="*/ 290433 h 1529711"/>
              <a:gd name="connsiteX29" fmla="*/ 435648 w 1239281"/>
              <a:gd name="connsiteY29" fmla="*/ 311720 h 1529711"/>
              <a:gd name="connsiteX30" fmla="*/ 302597 w 1239281"/>
              <a:gd name="connsiteY30" fmla="*/ 358859 h 1529711"/>
              <a:gd name="connsiteX31" fmla="*/ 206040 w 1239281"/>
              <a:gd name="connsiteY31" fmla="*/ 405996 h 1529711"/>
              <a:gd name="connsiteX32" fmla="*/ 142937 w 1239281"/>
              <a:gd name="connsiteY32" fmla="*/ 427286 h 1529711"/>
              <a:gd name="connsiteX33" fmla="*/ 113284 w 1239281"/>
              <a:gd name="connsiteY33" fmla="*/ 416642 h 1529711"/>
              <a:gd name="connsiteX34" fmla="*/ 91997 w 1239281"/>
              <a:gd name="connsiteY34" fmla="*/ 386228 h 1529711"/>
              <a:gd name="connsiteX35" fmla="*/ 79070 w 1239281"/>
              <a:gd name="connsiteY35" fmla="*/ 337569 h 1529711"/>
              <a:gd name="connsiteX36" fmla="*/ 74510 w 1239281"/>
              <a:gd name="connsiteY36" fmla="*/ 273705 h 1529711"/>
              <a:gd name="connsiteX37" fmla="*/ 82112 w 1239281"/>
              <a:gd name="connsiteY37" fmla="*/ 199197 h 1529711"/>
              <a:gd name="connsiteX38" fmla="*/ 111003 w 1239281"/>
              <a:gd name="connsiteY38" fmla="*/ 149777 h 1529711"/>
              <a:gd name="connsiteX39" fmla="*/ 185511 w 1239281"/>
              <a:gd name="connsiteY39" fmla="*/ 101118 h 1529711"/>
              <a:gd name="connsiteX40" fmla="*/ 310201 w 1239281"/>
              <a:gd name="connsiteY40" fmla="*/ 51701 h 1529711"/>
              <a:gd name="connsiteX41" fmla="*/ 466062 w 1239281"/>
              <a:gd name="connsiteY41" fmla="*/ 14444 h 1529711"/>
              <a:gd name="connsiteX42" fmla="*/ 640169 w 1239281"/>
              <a:gd name="connsiteY42" fmla="*/ 0 h 1529711"/>
              <a:gd name="connsiteX43" fmla="*/ 717719 w 1239281"/>
              <a:gd name="connsiteY43" fmla="*/ 866735 h 1529711"/>
              <a:gd name="connsiteX44" fmla="*/ 559577 w 1239281"/>
              <a:gd name="connsiteY44" fmla="*/ 880421 h 1529711"/>
              <a:gd name="connsiteX45" fmla="*/ 453135 w 1239281"/>
              <a:gd name="connsiteY45" fmla="*/ 921475 h 1529711"/>
              <a:gd name="connsiteX46" fmla="*/ 393074 w 1239281"/>
              <a:gd name="connsiteY46" fmla="*/ 987621 h 1529711"/>
              <a:gd name="connsiteX47" fmla="*/ 374065 w 1239281"/>
              <a:gd name="connsiteY47" fmla="*/ 1076576 h 1529711"/>
              <a:gd name="connsiteX48" fmla="*/ 428047 w 1239281"/>
              <a:gd name="connsiteY48" fmla="*/ 1210389 h 1529711"/>
              <a:gd name="connsiteX49" fmla="*/ 577824 w 1239281"/>
              <a:gd name="connsiteY49" fmla="*/ 1259048 h 1529711"/>
              <a:gd name="connsiteX50" fmla="*/ 726082 w 1239281"/>
              <a:gd name="connsiteY50" fmla="*/ 1217990 h 1529711"/>
              <a:gd name="connsiteX51" fmla="*/ 863696 w 1239281"/>
              <a:gd name="connsiteY51" fmla="*/ 1097866 h 1529711"/>
              <a:gd name="connsiteX52" fmla="*/ 863696 w 1239281"/>
              <a:gd name="connsiteY52" fmla="*/ 866735 h 1529711"/>
              <a:gd name="connsiteX53" fmla="*/ 717719 w 1239281"/>
              <a:gd name="connsiteY53" fmla="*/ 866735 h 152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39281" h="1529711">
                <a:moveTo>
                  <a:pt x="640169" y="0"/>
                </a:moveTo>
                <a:cubicBezTo>
                  <a:pt x="746610" y="0"/>
                  <a:pt x="837593" y="10390"/>
                  <a:pt x="913113" y="31172"/>
                </a:cubicBezTo>
                <a:cubicBezTo>
                  <a:pt x="988637" y="51953"/>
                  <a:pt x="1050727" y="83884"/>
                  <a:pt x="1099385" y="126970"/>
                </a:cubicBezTo>
                <a:cubicBezTo>
                  <a:pt x="1148045" y="170053"/>
                  <a:pt x="1183525" y="225554"/>
                  <a:pt x="1205827" y="293472"/>
                </a:cubicBezTo>
                <a:cubicBezTo>
                  <a:pt x="1228129" y="361393"/>
                  <a:pt x="1239281" y="441985"/>
                  <a:pt x="1239281" y="535247"/>
                </a:cubicBezTo>
                <a:lnTo>
                  <a:pt x="1239281" y="1447601"/>
                </a:lnTo>
                <a:cubicBezTo>
                  <a:pt x="1239281" y="1461793"/>
                  <a:pt x="1234213" y="1472942"/>
                  <a:pt x="1224075" y="1481052"/>
                </a:cubicBezTo>
                <a:cubicBezTo>
                  <a:pt x="1213937" y="1489162"/>
                  <a:pt x="1197973" y="1494991"/>
                  <a:pt x="1176175" y="1498539"/>
                </a:cubicBezTo>
                <a:cubicBezTo>
                  <a:pt x="1154381" y="1502089"/>
                  <a:pt x="1122195" y="1503862"/>
                  <a:pt x="1079618" y="1503862"/>
                </a:cubicBezTo>
                <a:cubicBezTo>
                  <a:pt x="1034001" y="1503862"/>
                  <a:pt x="1000801" y="1502089"/>
                  <a:pt x="980019" y="1498539"/>
                </a:cubicBezTo>
                <a:cubicBezTo>
                  <a:pt x="959241" y="1494991"/>
                  <a:pt x="944541" y="1489162"/>
                  <a:pt x="935923" y="1481052"/>
                </a:cubicBezTo>
                <a:cubicBezTo>
                  <a:pt x="927307" y="1472942"/>
                  <a:pt x="922998" y="1461793"/>
                  <a:pt x="922998" y="1447601"/>
                </a:cubicBezTo>
                <a:lnTo>
                  <a:pt x="922998" y="1339638"/>
                </a:lnTo>
                <a:cubicBezTo>
                  <a:pt x="867243" y="1399448"/>
                  <a:pt x="803632" y="1446079"/>
                  <a:pt x="732163" y="1479532"/>
                </a:cubicBezTo>
                <a:cubicBezTo>
                  <a:pt x="660698" y="1512986"/>
                  <a:pt x="581372" y="1529711"/>
                  <a:pt x="494192" y="1529711"/>
                </a:cubicBezTo>
                <a:cubicBezTo>
                  <a:pt x="422218" y="1529711"/>
                  <a:pt x="356073" y="1520334"/>
                  <a:pt x="295756" y="1501581"/>
                </a:cubicBezTo>
                <a:cubicBezTo>
                  <a:pt x="235440" y="1482827"/>
                  <a:pt x="183230" y="1454950"/>
                  <a:pt x="139133" y="1417949"/>
                </a:cubicBezTo>
                <a:cubicBezTo>
                  <a:pt x="95037" y="1380948"/>
                  <a:pt x="60825" y="1335076"/>
                  <a:pt x="36495" y="1280335"/>
                </a:cubicBezTo>
                <a:cubicBezTo>
                  <a:pt x="12166" y="1225595"/>
                  <a:pt x="0" y="1161730"/>
                  <a:pt x="0" y="1088742"/>
                </a:cubicBezTo>
                <a:cubicBezTo>
                  <a:pt x="0" y="1009669"/>
                  <a:pt x="15461" y="940990"/>
                  <a:pt x="46378" y="882702"/>
                </a:cubicBezTo>
                <a:cubicBezTo>
                  <a:pt x="77297" y="824413"/>
                  <a:pt x="123422" y="776260"/>
                  <a:pt x="184753" y="738245"/>
                </a:cubicBezTo>
                <a:cubicBezTo>
                  <a:pt x="246083" y="700230"/>
                  <a:pt x="322364" y="672100"/>
                  <a:pt x="413600" y="653852"/>
                </a:cubicBezTo>
                <a:cubicBezTo>
                  <a:pt x="504836" y="635607"/>
                  <a:pt x="610772" y="626483"/>
                  <a:pt x="731405" y="626483"/>
                </a:cubicBezTo>
                <a:lnTo>
                  <a:pt x="863696" y="626483"/>
                </a:lnTo>
                <a:lnTo>
                  <a:pt x="863696" y="544371"/>
                </a:lnTo>
                <a:cubicBezTo>
                  <a:pt x="863696" y="501794"/>
                  <a:pt x="859387" y="464540"/>
                  <a:pt x="850771" y="432606"/>
                </a:cubicBezTo>
                <a:cubicBezTo>
                  <a:pt x="842155" y="400675"/>
                  <a:pt x="827961" y="374065"/>
                  <a:pt x="808194" y="352775"/>
                </a:cubicBezTo>
                <a:cubicBezTo>
                  <a:pt x="788426" y="331488"/>
                  <a:pt x="762069" y="315776"/>
                  <a:pt x="729124" y="305638"/>
                </a:cubicBezTo>
                <a:cubicBezTo>
                  <a:pt x="696179" y="295501"/>
                  <a:pt x="655374" y="290433"/>
                  <a:pt x="606716" y="290433"/>
                </a:cubicBezTo>
                <a:cubicBezTo>
                  <a:pt x="542851" y="290433"/>
                  <a:pt x="485830" y="297529"/>
                  <a:pt x="435648" y="311720"/>
                </a:cubicBezTo>
                <a:cubicBezTo>
                  <a:pt x="385470" y="325912"/>
                  <a:pt x="341120" y="341626"/>
                  <a:pt x="302597" y="358859"/>
                </a:cubicBezTo>
                <a:cubicBezTo>
                  <a:pt x="264076" y="376093"/>
                  <a:pt x="231889" y="391804"/>
                  <a:pt x="206040" y="405996"/>
                </a:cubicBezTo>
                <a:cubicBezTo>
                  <a:pt x="180191" y="420190"/>
                  <a:pt x="159156" y="427286"/>
                  <a:pt x="142937" y="427286"/>
                </a:cubicBezTo>
                <a:cubicBezTo>
                  <a:pt x="131785" y="427286"/>
                  <a:pt x="121902" y="423738"/>
                  <a:pt x="113284" y="416642"/>
                </a:cubicBezTo>
                <a:cubicBezTo>
                  <a:pt x="104669" y="409544"/>
                  <a:pt x="97573" y="399408"/>
                  <a:pt x="91997" y="386228"/>
                </a:cubicBezTo>
                <a:cubicBezTo>
                  <a:pt x="86421" y="373051"/>
                  <a:pt x="82112" y="356831"/>
                  <a:pt x="79070" y="337569"/>
                </a:cubicBezTo>
                <a:cubicBezTo>
                  <a:pt x="76030" y="318310"/>
                  <a:pt x="74510" y="297020"/>
                  <a:pt x="74510" y="273705"/>
                </a:cubicBezTo>
                <a:cubicBezTo>
                  <a:pt x="74510" y="242280"/>
                  <a:pt x="77044" y="217445"/>
                  <a:pt x="82112" y="199197"/>
                </a:cubicBezTo>
                <a:cubicBezTo>
                  <a:pt x="87182" y="180949"/>
                  <a:pt x="96812" y="164477"/>
                  <a:pt x="111003" y="149777"/>
                </a:cubicBezTo>
                <a:cubicBezTo>
                  <a:pt x="125197" y="135080"/>
                  <a:pt x="150033" y="118860"/>
                  <a:pt x="185511" y="101118"/>
                </a:cubicBezTo>
                <a:cubicBezTo>
                  <a:pt x="220993" y="83379"/>
                  <a:pt x="262556" y="66906"/>
                  <a:pt x="310201" y="51701"/>
                </a:cubicBezTo>
                <a:cubicBezTo>
                  <a:pt x="357845" y="36492"/>
                  <a:pt x="409799" y="24076"/>
                  <a:pt x="466062" y="14444"/>
                </a:cubicBezTo>
                <a:cubicBezTo>
                  <a:pt x="522322" y="4814"/>
                  <a:pt x="580358" y="0"/>
                  <a:pt x="640169" y="0"/>
                </a:cubicBezTo>
                <a:close/>
                <a:moveTo>
                  <a:pt x="717719" y="866735"/>
                </a:moveTo>
                <a:cubicBezTo>
                  <a:pt x="655883" y="866735"/>
                  <a:pt x="603168" y="871297"/>
                  <a:pt x="559577" y="880421"/>
                </a:cubicBezTo>
                <a:cubicBezTo>
                  <a:pt x="515988" y="889545"/>
                  <a:pt x="480507" y="903230"/>
                  <a:pt x="453135" y="921475"/>
                </a:cubicBezTo>
                <a:cubicBezTo>
                  <a:pt x="425766" y="939723"/>
                  <a:pt x="405746" y="961772"/>
                  <a:pt x="393074" y="987621"/>
                </a:cubicBezTo>
                <a:cubicBezTo>
                  <a:pt x="380402" y="1013473"/>
                  <a:pt x="374065" y="1043123"/>
                  <a:pt x="374065" y="1076576"/>
                </a:cubicBezTo>
                <a:cubicBezTo>
                  <a:pt x="374065" y="1133345"/>
                  <a:pt x="392060" y="1177950"/>
                  <a:pt x="428047" y="1210389"/>
                </a:cubicBezTo>
                <a:cubicBezTo>
                  <a:pt x="464034" y="1242828"/>
                  <a:pt x="513960" y="1259048"/>
                  <a:pt x="577824" y="1259048"/>
                </a:cubicBezTo>
                <a:cubicBezTo>
                  <a:pt x="631553" y="1259048"/>
                  <a:pt x="680971" y="1245362"/>
                  <a:pt x="726082" y="1217990"/>
                </a:cubicBezTo>
                <a:cubicBezTo>
                  <a:pt x="771193" y="1190621"/>
                  <a:pt x="817065" y="1150578"/>
                  <a:pt x="863696" y="1097866"/>
                </a:cubicBezTo>
                <a:lnTo>
                  <a:pt x="863696" y="866735"/>
                </a:lnTo>
                <a:lnTo>
                  <a:pt x="717719" y="866735"/>
                </a:lnTo>
                <a:close/>
              </a:path>
            </a:pathLst>
          </a:custGeom>
          <a:gradFill>
            <a:gsLst>
              <a:gs pos="0">
                <a:srgbClr val="002060"/>
              </a:gs>
              <a:gs pos="50000">
                <a:srgbClr val="7030A0"/>
              </a:gs>
              <a:gs pos="100000">
                <a:srgbClr val="002060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948900-86AB-8F46-8EC0-E20576087642}"/>
              </a:ext>
            </a:extLst>
          </p:cNvPr>
          <p:cNvSpPr/>
          <p:nvPr/>
        </p:nvSpPr>
        <p:spPr>
          <a:xfrm rot="18129265">
            <a:off x="9415876" y="1180044"/>
            <a:ext cx="1408065" cy="2020864"/>
          </a:xfrm>
          <a:custGeom>
            <a:avLst/>
            <a:gdLst>
              <a:gd name="connsiteX0" fmla="*/ 194636 w 1408065"/>
              <a:gd name="connsiteY0" fmla="*/ 0 h 2020864"/>
              <a:gd name="connsiteX1" fmla="*/ 298036 w 1408065"/>
              <a:gd name="connsiteY1" fmla="*/ 2281 h 2020864"/>
              <a:gd name="connsiteX2" fmla="*/ 357338 w 1408065"/>
              <a:gd name="connsiteY2" fmla="*/ 13686 h 2020864"/>
              <a:gd name="connsiteX3" fmla="*/ 389272 w 1408065"/>
              <a:gd name="connsiteY3" fmla="*/ 41816 h 2020864"/>
              <a:gd name="connsiteX4" fmla="*/ 410558 w 1408065"/>
              <a:gd name="connsiteY4" fmla="*/ 95798 h 2020864"/>
              <a:gd name="connsiteX5" fmla="*/ 729884 w 1408065"/>
              <a:gd name="connsiteY5" fmla="*/ 1003590 h 2020864"/>
              <a:gd name="connsiteX6" fmla="*/ 734445 w 1408065"/>
              <a:gd name="connsiteY6" fmla="*/ 1003590 h 2020864"/>
              <a:gd name="connsiteX7" fmla="*/ 1026398 w 1408065"/>
              <a:gd name="connsiteY7" fmla="*/ 77550 h 2020864"/>
              <a:gd name="connsiteX8" fmla="*/ 1049966 w 1408065"/>
              <a:gd name="connsiteY8" fmla="*/ 25090 h 2020864"/>
              <a:gd name="connsiteX9" fmla="*/ 1097867 w 1408065"/>
              <a:gd name="connsiteY9" fmla="*/ 6081 h 2020864"/>
              <a:gd name="connsiteX10" fmla="*/ 1214952 w 1408065"/>
              <a:gd name="connsiteY10" fmla="*/ 0 h 2020864"/>
              <a:gd name="connsiteX11" fmla="*/ 1323672 w 1408065"/>
              <a:gd name="connsiteY11" fmla="*/ 6081 h 2020864"/>
              <a:gd name="connsiteX12" fmla="*/ 1387539 w 1408065"/>
              <a:gd name="connsiteY12" fmla="*/ 28891 h 2020864"/>
              <a:gd name="connsiteX13" fmla="*/ 1408065 w 1408065"/>
              <a:gd name="connsiteY13" fmla="*/ 73749 h 2020864"/>
              <a:gd name="connsiteX14" fmla="*/ 1395902 w 1408065"/>
              <a:gd name="connsiteY14" fmla="*/ 139895 h 2020864"/>
              <a:gd name="connsiteX15" fmla="*/ 944286 w 1408065"/>
              <a:gd name="connsiteY15" fmla="*/ 1468889 h 2020864"/>
              <a:gd name="connsiteX16" fmla="*/ 780062 w 1408065"/>
              <a:gd name="connsiteY16" fmla="*/ 1949396 h 2020864"/>
              <a:gd name="connsiteX17" fmla="*/ 705554 w 1408065"/>
              <a:gd name="connsiteY17" fmla="*/ 2004136 h 2020864"/>
              <a:gd name="connsiteX18" fmla="*/ 527644 w 1408065"/>
              <a:gd name="connsiteY18" fmla="*/ 2020864 h 2020864"/>
              <a:gd name="connsiteX19" fmla="*/ 430326 w 1408065"/>
              <a:gd name="connsiteY19" fmla="*/ 2015541 h 2020864"/>
              <a:gd name="connsiteX20" fmla="*/ 375586 w 1408065"/>
              <a:gd name="connsiteY20" fmla="*/ 1998054 h 2020864"/>
              <a:gd name="connsiteX21" fmla="*/ 355818 w 1408065"/>
              <a:gd name="connsiteY21" fmla="*/ 1967643 h 2020864"/>
              <a:gd name="connsiteX22" fmla="*/ 364942 w 1408065"/>
              <a:gd name="connsiteY22" fmla="*/ 1923546 h 2020864"/>
              <a:gd name="connsiteX23" fmla="*/ 545892 w 1408065"/>
              <a:gd name="connsiteY23" fmla="*/ 1468889 h 2020864"/>
              <a:gd name="connsiteX24" fmla="*/ 510158 w 1408065"/>
              <a:gd name="connsiteY24" fmla="*/ 1440759 h 2020864"/>
              <a:gd name="connsiteX25" fmla="*/ 486589 w 1408065"/>
              <a:gd name="connsiteY25" fmla="*/ 1400463 h 2020864"/>
              <a:gd name="connsiteX26" fmla="*/ 19768 w 1408065"/>
              <a:gd name="connsiteY26" fmla="*/ 153580 h 2020864"/>
              <a:gd name="connsiteX27" fmla="*/ 0 w 1408065"/>
              <a:gd name="connsiteY27" fmla="*/ 72229 h 2020864"/>
              <a:gd name="connsiteX28" fmla="*/ 18248 w 1408065"/>
              <a:gd name="connsiteY28" fmla="*/ 28133 h 2020864"/>
              <a:gd name="connsiteX29" fmla="*/ 79832 w 1408065"/>
              <a:gd name="connsiteY29" fmla="*/ 6081 h 2020864"/>
              <a:gd name="connsiteX30" fmla="*/ 194636 w 1408065"/>
              <a:gd name="connsiteY30" fmla="*/ 0 h 202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8065" h="2020864">
                <a:moveTo>
                  <a:pt x="194636" y="0"/>
                </a:moveTo>
                <a:cubicBezTo>
                  <a:pt x="238227" y="0"/>
                  <a:pt x="272694" y="761"/>
                  <a:pt x="298036" y="2281"/>
                </a:cubicBezTo>
                <a:cubicBezTo>
                  <a:pt x="323379" y="3803"/>
                  <a:pt x="343146" y="7604"/>
                  <a:pt x="357338" y="13686"/>
                </a:cubicBezTo>
                <a:cubicBezTo>
                  <a:pt x="371532" y="19767"/>
                  <a:pt x="382176" y="29144"/>
                  <a:pt x="389272" y="41816"/>
                </a:cubicBezTo>
                <a:cubicBezTo>
                  <a:pt x="396367" y="54487"/>
                  <a:pt x="403466" y="72482"/>
                  <a:pt x="410558" y="95798"/>
                </a:cubicBezTo>
                <a:lnTo>
                  <a:pt x="729884" y="1003590"/>
                </a:lnTo>
                <a:lnTo>
                  <a:pt x="734445" y="1003590"/>
                </a:lnTo>
                <a:lnTo>
                  <a:pt x="1026398" y="77550"/>
                </a:lnTo>
                <a:cubicBezTo>
                  <a:pt x="1032480" y="51192"/>
                  <a:pt x="1040337" y="33706"/>
                  <a:pt x="1049966" y="25090"/>
                </a:cubicBezTo>
                <a:cubicBezTo>
                  <a:pt x="1059598" y="16472"/>
                  <a:pt x="1075566" y="10138"/>
                  <a:pt x="1097867" y="6081"/>
                </a:cubicBezTo>
                <a:cubicBezTo>
                  <a:pt x="1120168" y="2028"/>
                  <a:pt x="1159197" y="0"/>
                  <a:pt x="1214952" y="0"/>
                </a:cubicBezTo>
                <a:cubicBezTo>
                  <a:pt x="1258541" y="0"/>
                  <a:pt x="1294783" y="2028"/>
                  <a:pt x="1323672" y="6081"/>
                </a:cubicBezTo>
                <a:cubicBezTo>
                  <a:pt x="1352563" y="10138"/>
                  <a:pt x="1373853" y="17742"/>
                  <a:pt x="1387539" y="28891"/>
                </a:cubicBezTo>
                <a:cubicBezTo>
                  <a:pt x="1401222" y="40043"/>
                  <a:pt x="1408065" y="54996"/>
                  <a:pt x="1408065" y="73749"/>
                </a:cubicBezTo>
                <a:cubicBezTo>
                  <a:pt x="1408065" y="92503"/>
                  <a:pt x="1404011" y="114551"/>
                  <a:pt x="1395902" y="139895"/>
                </a:cubicBezTo>
                <a:lnTo>
                  <a:pt x="944286" y="1468889"/>
                </a:lnTo>
                <a:lnTo>
                  <a:pt x="780062" y="1949396"/>
                </a:lnTo>
                <a:cubicBezTo>
                  <a:pt x="770938" y="1974739"/>
                  <a:pt x="746103" y="1992984"/>
                  <a:pt x="705554" y="2004136"/>
                </a:cubicBezTo>
                <a:cubicBezTo>
                  <a:pt x="665005" y="2015288"/>
                  <a:pt x="605702" y="2020864"/>
                  <a:pt x="527644" y="2020864"/>
                </a:cubicBezTo>
                <a:cubicBezTo>
                  <a:pt x="487098" y="2020864"/>
                  <a:pt x="454656" y="2019089"/>
                  <a:pt x="430326" y="2015541"/>
                </a:cubicBezTo>
                <a:cubicBezTo>
                  <a:pt x="405997" y="2011993"/>
                  <a:pt x="387752" y="2006164"/>
                  <a:pt x="375586" y="1998054"/>
                </a:cubicBezTo>
                <a:cubicBezTo>
                  <a:pt x="363422" y="1989945"/>
                  <a:pt x="356832" y="1979807"/>
                  <a:pt x="355818" y="1967643"/>
                </a:cubicBezTo>
                <a:cubicBezTo>
                  <a:pt x="354806" y="1955477"/>
                  <a:pt x="357846" y="1940778"/>
                  <a:pt x="364942" y="1923546"/>
                </a:cubicBezTo>
                <a:lnTo>
                  <a:pt x="545892" y="1468889"/>
                </a:lnTo>
                <a:cubicBezTo>
                  <a:pt x="532714" y="1462807"/>
                  <a:pt x="520801" y="1453431"/>
                  <a:pt x="510158" y="1440759"/>
                </a:cubicBezTo>
                <a:cubicBezTo>
                  <a:pt x="499514" y="1428087"/>
                  <a:pt x="491660" y="1414654"/>
                  <a:pt x="486589" y="1400463"/>
                </a:cubicBezTo>
                <a:lnTo>
                  <a:pt x="19768" y="153580"/>
                </a:lnTo>
                <a:cubicBezTo>
                  <a:pt x="6590" y="118099"/>
                  <a:pt x="0" y="90983"/>
                  <a:pt x="0" y="72229"/>
                </a:cubicBezTo>
                <a:cubicBezTo>
                  <a:pt x="0" y="53473"/>
                  <a:pt x="6082" y="38776"/>
                  <a:pt x="18248" y="28133"/>
                </a:cubicBezTo>
                <a:cubicBezTo>
                  <a:pt x="30412" y="17486"/>
                  <a:pt x="50940" y="10138"/>
                  <a:pt x="79832" y="6081"/>
                </a:cubicBezTo>
                <a:cubicBezTo>
                  <a:pt x="108723" y="2028"/>
                  <a:pt x="146991" y="0"/>
                  <a:pt x="194636" y="0"/>
                </a:cubicBezTo>
                <a:close/>
              </a:path>
            </a:pathLst>
          </a:custGeom>
          <a:gradFill>
            <a:gsLst>
              <a:gs pos="0">
                <a:srgbClr val="002060"/>
              </a:gs>
              <a:gs pos="50000">
                <a:srgbClr val="7030A0"/>
              </a:gs>
              <a:gs pos="100000">
                <a:srgbClr val="002060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5CBB53-166A-29E4-2F1B-AFD8D75A33EF}"/>
              </a:ext>
            </a:extLst>
          </p:cNvPr>
          <p:cNvGrpSpPr/>
          <p:nvPr/>
        </p:nvGrpSpPr>
        <p:grpSpPr>
          <a:xfrm rot="19136483">
            <a:off x="8513077" y="3214025"/>
            <a:ext cx="440969" cy="2074084"/>
            <a:chOff x="1337888" y="1993165"/>
            <a:chExt cx="440969" cy="207408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A59F986-422F-AD76-B517-F210D1EC1515}"/>
                </a:ext>
              </a:extLst>
            </p:cNvPr>
            <p:cNvSpPr/>
            <p:nvPr/>
          </p:nvSpPr>
          <p:spPr>
            <a:xfrm>
              <a:off x="1337888" y="1993165"/>
              <a:ext cx="440969" cy="401434"/>
            </a:xfrm>
            <a:custGeom>
              <a:avLst/>
              <a:gdLst>
                <a:gd name="connsiteX0" fmla="*/ 222004 w 440969"/>
                <a:gd name="connsiteY0" fmla="*/ 0 h 401434"/>
                <a:gd name="connsiteX1" fmla="*/ 395352 w 440969"/>
                <a:gd name="connsiteY1" fmla="*/ 43336 h 401434"/>
                <a:gd name="connsiteX2" fmla="*/ 440969 w 440969"/>
                <a:gd name="connsiteY2" fmla="*/ 197675 h 401434"/>
                <a:gd name="connsiteX3" fmla="*/ 393832 w 440969"/>
                <a:gd name="connsiteY3" fmla="*/ 357337 h 401434"/>
                <a:gd name="connsiteX4" fmla="*/ 218965 w 440969"/>
                <a:gd name="connsiteY4" fmla="*/ 401434 h 401434"/>
                <a:gd name="connsiteX5" fmla="*/ 44855 w 440969"/>
                <a:gd name="connsiteY5" fmla="*/ 358857 h 401434"/>
                <a:gd name="connsiteX6" fmla="*/ 0 w 440969"/>
                <a:gd name="connsiteY6" fmla="*/ 205279 h 401434"/>
                <a:gd name="connsiteX7" fmla="*/ 46378 w 440969"/>
                <a:gd name="connsiteY7" fmla="*/ 44856 h 401434"/>
                <a:gd name="connsiteX8" fmla="*/ 222004 w 440969"/>
                <a:gd name="connsiteY8" fmla="*/ 0 h 40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0969" h="401434">
                  <a:moveTo>
                    <a:pt x="222004" y="0"/>
                  </a:moveTo>
                  <a:cubicBezTo>
                    <a:pt x="307158" y="0"/>
                    <a:pt x="364941" y="14445"/>
                    <a:pt x="395352" y="43336"/>
                  </a:cubicBezTo>
                  <a:cubicBezTo>
                    <a:pt x="425763" y="72227"/>
                    <a:pt x="440969" y="123673"/>
                    <a:pt x="440969" y="197675"/>
                  </a:cubicBezTo>
                  <a:cubicBezTo>
                    <a:pt x="440969" y="274720"/>
                    <a:pt x="425258" y="327940"/>
                    <a:pt x="393832" y="357337"/>
                  </a:cubicBezTo>
                  <a:cubicBezTo>
                    <a:pt x="362405" y="386737"/>
                    <a:pt x="304116" y="401434"/>
                    <a:pt x="218965" y="401434"/>
                  </a:cubicBezTo>
                  <a:cubicBezTo>
                    <a:pt x="132796" y="401434"/>
                    <a:pt x="74761" y="387243"/>
                    <a:pt x="44855" y="358857"/>
                  </a:cubicBezTo>
                  <a:cubicBezTo>
                    <a:pt x="14950" y="330474"/>
                    <a:pt x="0" y="279281"/>
                    <a:pt x="0" y="205279"/>
                  </a:cubicBezTo>
                  <a:cubicBezTo>
                    <a:pt x="0" y="128235"/>
                    <a:pt x="15458" y="74761"/>
                    <a:pt x="46378" y="44856"/>
                  </a:cubicBezTo>
                  <a:cubicBezTo>
                    <a:pt x="77295" y="14953"/>
                    <a:pt x="135838" y="0"/>
                    <a:pt x="222004" y="0"/>
                  </a:cubicBezTo>
                  <a:close/>
                </a:path>
              </a:pathLst>
            </a:custGeom>
            <a:gradFill>
              <a:gsLst>
                <a:gs pos="0">
                  <a:srgbClr val="002060"/>
                </a:gs>
                <a:gs pos="50000">
                  <a:srgbClr val="7030A0"/>
                </a:gs>
                <a:gs pos="100000">
                  <a:srgbClr val="00206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529F1D-E22C-8746-DBE6-A60DDCBAF99D}"/>
                </a:ext>
              </a:extLst>
            </p:cNvPr>
            <p:cNvSpPr/>
            <p:nvPr/>
          </p:nvSpPr>
          <p:spPr>
            <a:xfrm>
              <a:off x="1363288" y="2589236"/>
              <a:ext cx="383187" cy="1478013"/>
            </a:xfrm>
            <a:custGeom>
              <a:avLst/>
              <a:gdLst>
                <a:gd name="connsiteX0" fmla="*/ 191593 w 383187"/>
                <a:gd name="connsiteY0" fmla="*/ 0 h 1478013"/>
                <a:gd name="connsiteX1" fmla="*/ 284349 w 383187"/>
                <a:gd name="connsiteY1" fmla="*/ 4562 h 1478013"/>
                <a:gd name="connsiteX2" fmla="*/ 342893 w 383187"/>
                <a:gd name="connsiteY2" fmla="*/ 17486 h 1478013"/>
                <a:gd name="connsiteX3" fmla="*/ 374065 w 383187"/>
                <a:gd name="connsiteY3" fmla="*/ 37254 h 1478013"/>
                <a:gd name="connsiteX4" fmla="*/ 383187 w 383187"/>
                <a:gd name="connsiteY4" fmla="*/ 63864 h 1478013"/>
                <a:gd name="connsiteX5" fmla="*/ 383187 w 383187"/>
                <a:gd name="connsiteY5" fmla="*/ 1417191 h 1478013"/>
                <a:gd name="connsiteX6" fmla="*/ 374065 w 383187"/>
                <a:gd name="connsiteY6" fmla="*/ 1443801 h 1478013"/>
                <a:gd name="connsiteX7" fmla="*/ 342893 w 383187"/>
                <a:gd name="connsiteY7" fmla="*/ 1462807 h 1478013"/>
                <a:gd name="connsiteX8" fmla="*/ 284349 w 383187"/>
                <a:gd name="connsiteY8" fmla="*/ 1474212 h 1478013"/>
                <a:gd name="connsiteX9" fmla="*/ 191593 w 383187"/>
                <a:gd name="connsiteY9" fmla="*/ 1478013 h 1478013"/>
                <a:gd name="connsiteX10" fmla="*/ 98838 w 383187"/>
                <a:gd name="connsiteY10" fmla="*/ 1474212 h 1478013"/>
                <a:gd name="connsiteX11" fmla="*/ 40294 w 383187"/>
                <a:gd name="connsiteY11" fmla="*/ 1462807 h 1478013"/>
                <a:gd name="connsiteX12" fmla="*/ 9124 w 383187"/>
                <a:gd name="connsiteY12" fmla="*/ 1443801 h 1478013"/>
                <a:gd name="connsiteX13" fmla="*/ 0 w 383187"/>
                <a:gd name="connsiteY13" fmla="*/ 1417191 h 1478013"/>
                <a:gd name="connsiteX14" fmla="*/ 0 w 383187"/>
                <a:gd name="connsiteY14" fmla="*/ 63864 h 1478013"/>
                <a:gd name="connsiteX15" fmla="*/ 9124 w 383187"/>
                <a:gd name="connsiteY15" fmla="*/ 37254 h 1478013"/>
                <a:gd name="connsiteX16" fmla="*/ 40294 w 383187"/>
                <a:gd name="connsiteY16" fmla="*/ 17486 h 1478013"/>
                <a:gd name="connsiteX17" fmla="*/ 98838 w 383187"/>
                <a:gd name="connsiteY17" fmla="*/ 4562 h 1478013"/>
                <a:gd name="connsiteX18" fmla="*/ 191593 w 383187"/>
                <a:gd name="connsiteY18" fmla="*/ 0 h 1478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3187" h="1478013">
                  <a:moveTo>
                    <a:pt x="191593" y="0"/>
                  </a:moveTo>
                  <a:cubicBezTo>
                    <a:pt x="229100" y="0"/>
                    <a:pt x="260020" y="1522"/>
                    <a:pt x="284349" y="4562"/>
                  </a:cubicBezTo>
                  <a:cubicBezTo>
                    <a:pt x="308679" y="7604"/>
                    <a:pt x="328193" y="11910"/>
                    <a:pt x="342893" y="17486"/>
                  </a:cubicBezTo>
                  <a:cubicBezTo>
                    <a:pt x="357590" y="23062"/>
                    <a:pt x="367981" y="29652"/>
                    <a:pt x="374065" y="37254"/>
                  </a:cubicBezTo>
                  <a:cubicBezTo>
                    <a:pt x="380147" y="44858"/>
                    <a:pt x="383187" y="53729"/>
                    <a:pt x="383187" y="63864"/>
                  </a:cubicBezTo>
                  <a:lnTo>
                    <a:pt x="383187" y="1417191"/>
                  </a:lnTo>
                  <a:cubicBezTo>
                    <a:pt x="383187" y="1427326"/>
                    <a:pt x="380147" y="1436197"/>
                    <a:pt x="374065" y="1443801"/>
                  </a:cubicBezTo>
                  <a:cubicBezTo>
                    <a:pt x="367981" y="1451402"/>
                    <a:pt x="357590" y="1457740"/>
                    <a:pt x="342893" y="1462807"/>
                  </a:cubicBezTo>
                  <a:cubicBezTo>
                    <a:pt x="328193" y="1467875"/>
                    <a:pt x="308679" y="1471678"/>
                    <a:pt x="284349" y="1474212"/>
                  </a:cubicBezTo>
                  <a:cubicBezTo>
                    <a:pt x="260020" y="1476746"/>
                    <a:pt x="229100" y="1478013"/>
                    <a:pt x="191593" y="1478013"/>
                  </a:cubicBezTo>
                  <a:cubicBezTo>
                    <a:pt x="154086" y="1478013"/>
                    <a:pt x="123167" y="1476746"/>
                    <a:pt x="98838" y="1474212"/>
                  </a:cubicBezTo>
                  <a:cubicBezTo>
                    <a:pt x="74508" y="1471678"/>
                    <a:pt x="54994" y="1467875"/>
                    <a:pt x="40294" y="1462807"/>
                  </a:cubicBezTo>
                  <a:cubicBezTo>
                    <a:pt x="25596" y="1457740"/>
                    <a:pt x="15206" y="1451402"/>
                    <a:pt x="9124" y="1443801"/>
                  </a:cubicBezTo>
                  <a:cubicBezTo>
                    <a:pt x="3040" y="1436197"/>
                    <a:pt x="0" y="1427326"/>
                    <a:pt x="0" y="1417191"/>
                  </a:cubicBezTo>
                  <a:lnTo>
                    <a:pt x="0" y="63864"/>
                  </a:lnTo>
                  <a:cubicBezTo>
                    <a:pt x="0" y="53729"/>
                    <a:pt x="3040" y="44858"/>
                    <a:pt x="9124" y="37254"/>
                  </a:cubicBezTo>
                  <a:cubicBezTo>
                    <a:pt x="15206" y="29652"/>
                    <a:pt x="25596" y="23062"/>
                    <a:pt x="40294" y="17486"/>
                  </a:cubicBezTo>
                  <a:cubicBezTo>
                    <a:pt x="54994" y="11910"/>
                    <a:pt x="74508" y="7604"/>
                    <a:pt x="98838" y="4562"/>
                  </a:cubicBezTo>
                  <a:cubicBezTo>
                    <a:pt x="123167" y="1522"/>
                    <a:pt x="154086" y="0"/>
                    <a:pt x="191593" y="0"/>
                  </a:cubicBezTo>
                  <a:close/>
                </a:path>
              </a:pathLst>
            </a:custGeom>
            <a:gradFill>
              <a:gsLst>
                <a:gs pos="0">
                  <a:srgbClr val="002060"/>
                </a:gs>
                <a:gs pos="50000">
                  <a:srgbClr val="7030A0"/>
                </a:gs>
                <a:gs pos="100000">
                  <a:srgbClr val="00206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252843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Mealey</dc:creator>
  <cp:lastModifiedBy>Robert Mealey</cp:lastModifiedBy>
  <cp:revision>6</cp:revision>
  <dcterms:created xsi:type="dcterms:W3CDTF">2023-05-10T18:42:52Z</dcterms:created>
  <dcterms:modified xsi:type="dcterms:W3CDTF">2023-05-12T14:54:35Z</dcterms:modified>
</cp:coreProperties>
</file>