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2DC4-8401-6E37-EAA2-8BB6D3AD7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878E1-77B0-7D43-448D-96A670BE4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19EC0-44C5-AC47-E383-410D0FBE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296AC-87D7-7C74-A834-229DF5FE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096F8-89AB-E5AE-60B3-EBB5F6F0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809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84E2-4431-C1C7-C243-E3EDD484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00435-1C01-FB4F-8F51-DDC06CD26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8D011-2606-B079-F7C6-6A09E1B78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CA25F-AA03-343A-AB96-8650CC82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BDB17-61BD-BBFD-D712-A884A25D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7466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5EC284-79DC-EE63-F4A9-B368E10B2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40156-1DEA-8A75-9ED2-A35C9D32C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EAC83-C683-E08D-0054-0B6F155A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C58C5-267D-45BF-9E4D-E6D79CF3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39A1D-BFAC-C0D3-D650-F5A6B9CE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543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F2FA-6759-788C-0F31-6A359C06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513F-43D5-1776-67D9-CB06D96F4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A736A-1CDC-555B-60A6-AF3B8D01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8465A-3B6E-8AE3-0E39-F649BB80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D7697-0C76-1369-52F0-E2EEFEF8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6153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8498-F936-38C4-82D2-A273BDCCD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25BC4-2D3E-2375-E883-9B735DA04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7382-5D5F-C048-2CED-271CBD6F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240CB-FA19-FCA9-F962-246F8B05C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5F63B-B0B0-EDA4-3D0B-71EAB628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0483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0FA1-CFC2-3A41-9EFE-1E2FCDA1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31034-907A-8B12-9C3C-3E0D8F708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69900-26E7-9797-03A4-CA74BF042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F4FC5-409A-D830-88DD-07D92768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37F6E-D1D2-8DA8-E3BC-AB9581C1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C29FA-0C50-4536-9B1B-7553D436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691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5710-0FFF-2E50-4C12-3AA92F99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5B4C5-A1E7-AFFC-7F21-106A11138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BE88D-2981-40F2-CD34-45A089ED3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DAC8A0-2BC5-E5C3-8B4D-10296B831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855CD6-57B6-C12F-5DD0-EF45DB523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E5ECE-10E4-E779-EBF4-90E62762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A7061-994F-7812-E612-9EF191E9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C132C-E07E-7C49-2470-F340E15F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889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A4E3-E88E-07D0-CD42-85F08418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359CC-863D-80E9-F9B7-6D062F13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DD93A-95E3-DD71-F93A-27986DC7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A9097-71D2-2988-844E-468F2AF6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7917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989A4-81B1-70AC-DDB9-346CB65D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09DD6-46EF-A4A1-0701-D516D406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C54B3-3AC8-8D29-307E-F96873DD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4377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AC0B-40F9-44EE-530A-9E58E7D5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41CC-1F12-C332-988C-FF601F693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F7FD9-0573-39A1-A4E3-C565F3FD4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1554F-8B99-63F2-6872-07CEC391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E9097-2045-480B-DD81-656DABED7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334A-7EB9-CB2F-6539-DE934415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84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01C0-D375-FF72-1626-2CDA180CC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5DACE-230F-9602-5E6F-1967A949A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4D305-4AC4-98DA-D6BD-244060832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2BBC6-7941-2D33-79E1-0371F210E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05BD6-3D0A-AB59-19BB-86126446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9F49A-3168-0CD8-52A2-76EE42FC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865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31CB3-803A-1C7B-B0DF-C3597A4C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55B91-D9B8-8EED-5949-CDEE619B2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4F891-875F-242B-2E0C-29D57C0A5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17550-845C-B65A-B7B4-0D3F8A727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80FD-0BF4-DED7-8165-01C1620A1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300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50000">
              <a:srgbClr val="7030A0"/>
            </a:gs>
            <a:gs pos="100000">
              <a:srgbClr val="002060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2622EF-86C3-0AE2-7319-24FB7F36ADA1}"/>
              </a:ext>
            </a:extLst>
          </p:cNvPr>
          <p:cNvSpPr/>
          <p:nvPr/>
        </p:nvSpPr>
        <p:spPr>
          <a:xfrm>
            <a:off x="1401598" y="984271"/>
            <a:ext cx="2182460" cy="2444729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SUNDAY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4F12A-D327-4E69-8546-4E16A76818F3}"/>
              </a:ext>
            </a:extLst>
          </p:cNvPr>
          <p:cNvSpPr/>
          <p:nvPr/>
        </p:nvSpPr>
        <p:spPr>
          <a:xfrm>
            <a:off x="4272769" y="3531528"/>
            <a:ext cx="2182460" cy="2444729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rgbClr val="7030A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SUNDAY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8C2BBE-C319-1135-852C-40CF32F3A8F5}"/>
              </a:ext>
            </a:extLst>
          </p:cNvPr>
          <p:cNvSpPr/>
          <p:nvPr/>
        </p:nvSpPr>
        <p:spPr>
          <a:xfrm>
            <a:off x="7516712" y="635928"/>
            <a:ext cx="2182460" cy="2444729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SUNDAY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574176-5CAE-F4C3-A955-4535181A21B9}"/>
              </a:ext>
            </a:extLst>
          </p:cNvPr>
          <p:cNvSpPr/>
          <p:nvPr/>
        </p:nvSpPr>
        <p:spPr>
          <a:xfrm>
            <a:off x="9106026" y="3777344"/>
            <a:ext cx="2182460" cy="2444729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SUNDAY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1981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50000">
              <a:srgbClr val="7030A0"/>
            </a:gs>
            <a:gs pos="100000">
              <a:srgbClr val="002060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2622EF-86C3-0AE2-7319-24FB7F36ADA1}"/>
              </a:ext>
            </a:extLst>
          </p:cNvPr>
          <p:cNvSpPr/>
          <p:nvPr/>
        </p:nvSpPr>
        <p:spPr>
          <a:xfrm rot="7548561">
            <a:off x="1412336" y="2931022"/>
            <a:ext cx="1575007" cy="3386731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chemeClr val="accent2"/>
              </a:gs>
              <a:gs pos="100000">
                <a:srgbClr val="7030A0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SUNDAY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4F12A-D327-4E69-8546-4E16A76818F3}"/>
              </a:ext>
            </a:extLst>
          </p:cNvPr>
          <p:cNvSpPr/>
          <p:nvPr/>
        </p:nvSpPr>
        <p:spPr>
          <a:xfrm rot="17589599">
            <a:off x="2788312" y="1526209"/>
            <a:ext cx="3862255" cy="1342271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chemeClr val="accent2"/>
              </a:gs>
              <a:gs pos="100000">
                <a:srgbClr val="7030A0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SUNDAY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8C2BBE-C319-1135-852C-40CF32F3A8F5}"/>
              </a:ext>
            </a:extLst>
          </p:cNvPr>
          <p:cNvSpPr/>
          <p:nvPr/>
        </p:nvSpPr>
        <p:spPr>
          <a:xfrm>
            <a:off x="8370344" y="631888"/>
            <a:ext cx="2182460" cy="3370015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chemeClr val="accent2"/>
              </a:gs>
              <a:gs pos="100000">
                <a:srgbClr val="7030A0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SUNDAY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574176-5CAE-F4C3-A955-4535181A21B9}"/>
              </a:ext>
            </a:extLst>
          </p:cNvPr>
          <p:cNvSpPr/>
          <p:nvPr/>
        </p:nvSpPr>
        <p:spPr>
          <a:xfrm rot="2521296">
            <a:off x="5929163" y="3713249"/>
            <a:ext cx="1225257" cy="2444729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chemeClr val="accent2"/>
              </a:gs>
              <a:gs pos="100000">
                <a:srgbClr val="7030A0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SUNDAY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3492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50000">
              <a:srgbClr val="7030A0"/>
            </a:gs>
            <a:gs pos="100000">
              <a:srgbClr val="002060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2622EF-86C3-0AE2-7319-24FB7F36ADA1}"/>
              </a:ext>
            </a:extLst>
          </p:cNvPr>
          <p:cNvSpPr/>
          <p:nvPr/>
        </p:nvSpPr>
        <p:spPr>
          <a:xfrm rot="15885701">
            <a:off x="4705747" y="-117078"/>
            <a:ext cx="1575007" cy="3386731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00B050"/>
              </a:gs>
              <a:gs pos="100000">
                <a:srgbClr val="7030A0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SUNDAY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4F12A-D327-4E69-8546-4E16A76818F3}"/>
              </a:ext>
            </a:extLst>
          </p:cNvPr>
          <p:cNvSpPr/>
          <p:nvPr/>
        </p:nvSpPr>
        <p:spPr>
          <a:xfrm rot="2892791">
            <a:off x="5020771" y="2506967"/>
            <a:ext cx="3862255" cy="1342271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00B050"/>
              </a:gs>
              <a:gs pos="100000">
                <a:srgbClr val="7030A0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SUNDAY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8C2BBE-C319-1135-852C-40CF32F3A8F5}"/>
              </a:ext>
            </a:extLst>
          </p:cNvPr>
          <p:cNvSpPr/>
          <p:nvPr/>
        </p:nvSpPr>
        <p:spPr>
          <a:xfrm flipH="1" flipV="1">
            <a:off x="8449821" y="1350515"/>
            <a:ext cx="2334837" cy="1164589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00B050"/>
              </a:gs>
              <a:gs pos="100000">
                <a:srgbClr val="7030A0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SUNDAY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574176-5CAE-F4C3-A955-4535181A21B9}"/>
              </a:ext>
            </a:extLst>
          </p:cNvPr>
          <p:cNvSpPr/>
          <p:nvPr/>
        </p:nvSpPr>
        <p:spPr>
          <a:xfrm>
            <a:off x="7202794" y="3842863"/>
            <a:ext cx="1225257" cy="2444729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00B050"/>
              </a:gs>
              <a:gs pos="100000">
                <a:srgbClr val="7030A0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SUNDAY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1824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Mealey</dc:creator>
  <cp:lastModifiedBy>Robert Mealey</cp:lastModifiedBy>
  <cp:revision>5</cp:revision>
  <dcterms:created xsi:type="dcterms:W3CDTF">2023-05-10T18:42:52Z</dcterms:created>
  <dcterms:modified xsi:type="dcterms:W3CDTF">2023-05-12T15:03:26Z</dcterms:modified>
</cp:coreProperties>
</file>