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DC4-8401-6E37-EAA2-8BB6D3AD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78E1-77B0-7D43-448D-96A670BE4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9EC0-44C5-AC47-E383-410D0FB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96AC-87D7-7C74-A834-229DF5F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96F8-89AB-E5AE-60B3-EBB5F6F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0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84E2-4431-C1C7-C243-E3EDD484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0435-1C01-FB4F-8F51-DDC06CD2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D011-2606-B079-F7C6-6A09E1B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A25F-AA03-343A-AB96-8650CC8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DB17-61BD-BBFD-D712-A884A2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46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EC284-79DC-EE63-F4A9-B368E10B2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0156-1DEA-8A75-9ED2-A35C9D32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AC83-C683-E08D-0054-0B6F155A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58C5-267D-45BF-9E4D-E6D79CF3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9A1D-BFAC-C0D3-D650-F5A6B9CE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2FA-6759-788C-0F31-6A359C06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513F-43D5-1776-67D9-CB06D96F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736A-1CDC-555B-60A6-AF3B8D0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65A-3B6E-8AE3-0E39-F649BB8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7697-0C76-1369-52F0-E2EEFEF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5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8498-F936-38C4-82D2-A273BDCC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5BC4-2D3E-2375-E883-9B735DA0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7382-5D5F-C048-2CED-271CBD6F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40CB-FA19-FCA9-F962-246F8B05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63B-B0B0-EDA4-3D0B-71EAB62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FA1-CFC2-3A41-9EFE-1E2FCDA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1034-907A-8B12-9C3C-3E0D8F708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9900-26E7-9797-03A4-CA74BF04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4FC5-409A-D830-88DD-07D9276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7F6E-D1D2-8DA8-E3BC-AB9581C1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29FA-0C50-4536-9B1B-7553D436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69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5710-0FFF-2E50-4C12-3AA92F99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B4C5-A1E7-AFFC-7F21-106A1113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E88D-2981-40F2-CD34-45A089ED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AC8A0-2BC5-E5C3-8B4D-10296B83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55CD6-57B6-C12F-5DD0-EF45DB523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E5ECE-10E4-E779-EBF4-90E6276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7061-994F-7812-E612-9EF191E9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132C-E07E-7C49-2470-F340E15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A4E3-E88E-07D0-CD42-85F08418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59CC-863D-80E9-F9B7-6D062F13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DD93A-95E3-DD71-F93A-27986DC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9097-71D2-2988-844E-468F2AF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1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989A4-81B1-70AC-DDB9-346CB65D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09DD6-46EF-A4A1-0701-D516D40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C54B3-3AC8-8D29-307E-F96873D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7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C0B-40F9-44EE-530A-9E58E7D5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41CC-1F12-C332-988C-FF601F6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F7FD9-0573-39A1-A4E3-C565F3FD4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554F-8B99-63F2-6872-07CEC39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9097-2045-480B-DD81-656DABED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334A-7EB9-CB2F-6539-DE93441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8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01C0-D375-FF72-1626-2CDA180C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DACE-230F-9602-5E6F-1967A949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D305-4AC4-98DA-D6BD-24406083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BBC6-7941-2D33-79E1-0371F210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5BD6-3D0A-AB59-19BB-86126446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9F49A-3168-0CD8-52A2-76EE42F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86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1CB3-803A-1C7B-B0DF-C3597A4C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5B91-D9B8-8EED-5949-CDEE619B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F891-875F-242B-2E0C-29D57C0A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7550-845C-B65A-B7B4-0D3F8A72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0FD-0BF4-DED7-8165-01C1620A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0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3E501-D717-6A0F-0343-926BAFA16999}"/>
              </a:ext>
            </a:extLst>
          </p:cNvPr>
          <p:cNvSpPr txBox="1"/>
          <p:nvPr/>
        </p:nvSpPr>
        <p:spPr>
          <a:xfrm>
            <a:off x="4577443" y="696686"/>
            <a:ext cx="3037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TUESDAY</a:t>
            </a:r>
          </a:p>
        </p:txBody>
      </p:sp>
    </p:spTree>
    <p:extLst>
      <p:ext uri="{BB962C8B-B14F-4D97-AF65-F5344CB8AC3E}">
        <p14:creationId xmlns:p14="http://schemas.microsoft.com/office/powerpoint/2010/main" val="4061981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C 0.12109 2.96296E-6 0.21979 0.15115 0.21979 0.33773 C 0.21979 0.52384 0.12109 0.67615 2.08333E-7 0.67615 C -0.12148 0.67615 -0.21966 0.52384 -0.21966 0.33773 C -0.21966 0.15115 -0.12148 2.96296E-6 2.08333E-7 2.96296E-6 Z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Mealey</dc:creator>
  <cp:lastModifiedBy>Robert Mealey</cp:lastModifiedBy>
  <cp:revision>5</cp:revision>
  <dcterms:created xsi:type="dcterms:W3CDTF">2023-05-10T18:42:52Z</dcterms:created>
  <dcterms:modified xsi:type="dcterms:W3CDTF">2023-05-12T15:10:31Z</dcterms:modified>
</cp:coreProperties>
</file>