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BD5A7-C52F-5A86-61A1-BF24575FA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213F54-34AB-E154-15F2-6290D2F6C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A7F70-F143-DD21-94B0-37DA1043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11FBB5-2D1A-54FB-B6E5-36DFB19B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B6E38-09BF-14F3-6CD2-BA94EE87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595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DFEA-DFFD-EC81-8104-72E5D9DC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6CB87E-9C85-41A4-CF0E-ECAD8704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F7204-543E-0EE3-70FF-C1C7B4A5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31F27-69AB-A215-974E-80C3AC6A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88DC41-160B-89A3-0FFC-F848A391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78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7038CC-E737-AFE8-95D6-17753606C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A5620C-5242-C1A4-CC52-F0C6457E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F53BE-3D56-D487-03F0-8801992D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F76A9-7F78-6D64-37AD-E43ED2B1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33AE8-DF6C-4918-E015-D353B64B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160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EBE38-BFC6-5BC4-A3F0-AED417F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7C9D0-7A6E-7BFC-2875-E3886128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9B05B-B4E6-799D-7EB2-F1577BFB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48460-EA5E-DF00-848B-CBF83CA7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3B9434-9833-E8AF-533B-713B2EED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5538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53C40-5B14-92CE-38D4-DA4A9B0F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6C7AE3-15BC-ECE3-1316-4AD18DDC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C83A5-3BAC-3C88-6068-DDF3CB76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5A6E0-E465-E788-6A21-C6D7F55A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62053-1E35-6669-68CD-8EFD1377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33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9468-F001-F866-3BF5-79E8D6A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61AFDD-951F-C27F-3C43-FE6C75BD3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1441CB-26FA-CC38-5D37-7BC53B14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5F44D0-8206-AEB9-002C-BAF966E6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146911-1688-D583-8742-28C0F3D8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BDD23C-62DA-5213-F20B-DFB124C6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1966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13F8A-F986-3AE6-3CFD-7B4B8770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E91B5-B88B-F54C-D676-BB4D42E69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F76497-738F-0292-561F-4AA1D620A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C89114-1EC6-6B43-1A5E-664E051EC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49D049-2C62-D717-B117-70B2F974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99FBEB-BF5C-02EE-D151-B740491D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14C99A-279C-BAFA-6832-82163F6B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F73FB7-CBF9-5413-24F4-812B17E7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118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097D3-52CF-02D5-8FBB-0EE7613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40B4CA-748D-8088-952C-52EECCE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4CF89-3583-4E0A-3DAF-435FBA84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59D851-63A6-00AD-2677-A8E47593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75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5C7528-227D-BB0F-87A5-383AD77A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204B14-FFDE-4826-E451-A448B734B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CACDD2-A84E-A77E-C835-393F61BA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735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D41DB-82CB-4F8D-B7FF-6A945F63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00F896-1BF3-9733-8B54-47EF6933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72BD0C-567C-212F-4A12-EE8D14704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967234-BB56-5419-774A-786A4963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E333F-17E5-363A-0F7A-37C29DCA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967E6E-4252-2FA1-8B98-99ECDC4B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632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67932-A13F-5D5D-DEEB-C6FE073B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151EC0-1CF7-66E1-20E2-B81AC6EAD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5E3D57-91E8-ED63-A4FD-4B42212E2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58CF66-31A3-35D4-C450-1498399D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7494A5-03E5-0AF3-F740-B150E0E6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4D617B-30BE-E26C-BDBF-0C36923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799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BF942F-622F-8569-BE3D-BC55835C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436E3-4C57-8B74-22D6-5180E2D2B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75672-170B-E2CE-81F3-CD5187E72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F818-4872-4679-8E40-3863808F3E63}" type="datetimeFigureOut">
              <a:rPr lang="es-GT" smtClean="0"/>
              <a:t>4/10/2023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9D957-0600-CBB0-D152-FF8E20AD0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16C32F-37FA-9157-0B18-1271FED2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909FE-961E-468F-A92F-073F70852FAA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440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8750F36-6C84-99C0-4C01-A11DEBF8D78D}"/>
              </a:ext>
            </a:extLst>
          </p:cNvPr>
          <p:cNvSpPr txBox="1"/>
          <p:nvPr/>
        </p:nvSpPr>
        <p:spPr>
          <a:xfrm>
            <a:off x="810885" y="4520242"/>
            <a:ext cx="11036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8000" b="1" kern="0" spc="6000" dirty="0">
                <a:solidFill>
                  <a:srgbClr val="7030A0"/>
                </a:solidFill>
              </a:rPr>
              <a:t>PICTURES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3ABF0E2-EDA3-FDC8-4DCF-5189DF5F4EE2}"/>
              </a:ext>
            </a:extLst>
          </p:cNvPr>
          <p:cNvCxnSpPr/>
          <p:nvPr/>
        </p:nvCxnSpPr>
        <p:spPr>
          <a:xfrm>
            <a:off x="0" y="4520242"/>
            <a:ext cx="12192000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9FFE537-9AA2-6AA9-B755-098FB3E58AD3}"/>
              </a:ext>
            </a:extLst>
          </p:cNvPr>
          <p:cNvCxnSpPr>
            <a:cxnSpLocks/>
          </p:cNvCxnSpPr>
          <p:nvPr/>
        </p:nvCxnSpPr>
        <p:spPr>
          <a:xfrm>
            <a:off x="888521" y="5843681"/>
            <a:ext cx="9903124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146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Albizures</dc:creator>
  <cp:lastModifiedBy>Rodrigo Albizures</cp:lastModifiedBy>
  <cp:revision>2</cp:revision>
  <dcterms:created xsi:type="dcterms:W3CDTF">2023-10-04T21:26:38Z</dcterms:created>
  <dcterms:modified xsi:type="dcterms:W3CDTF">2023-10-04T21:35:37Z</dcterms:modified>
</cp:coreProperties>
</file>