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8" r:id="rId20"/>
    <p:sldId id="279" r:id="rId21"/>
    <p:sldId id="280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08B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590E79C-0A4C-4E2C-8DC0-D833E86EA76B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2FC246B-5F4C-4579-869F-C8B8053D9C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cmetric.com/blog/" TargetMode="External"/><Relationship Id="rId2" Type="http://schemas.openxmlformats.org/officeDocument/2006/relationships/hyperlink" Target="https://gigadom.wordpress.com/2015/07/04/introducing-cricketr-a-r-package-to-analyze-performances-of-cricketer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8382000" cy="1894362"/>
          </a:xfrm>
        </p:spPr>
        <p:txBody>
          <a:bodyPr>
            <a:noAutofit/>
          </a:bodyPr>
          <a:lstStyle/>
          <a:p>
            <a:pPr algn="r"/>
            <a:r>
              <a:rPr lang="en-US" sz="6000" dirty="0" smtClean="0"/>
              <a:t>Off field Assistant</a:t>
            </a:r>
            <a:br>
              <a:rPr lang="en-US" sz="6000" dirty="0" smtClean="0"/>
            </a:br>
            <a:r>
              <a:rPr lang="en-US" sz="4800" dirty="0" smtClean="0"/>
              <a:t>Sports Analytics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1722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Jaivignesh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Rameshbabu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Siddhesh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Sawant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Uddhav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Patil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Sanman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Malvankar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59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82808"/>
            <a:ext cx="91440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Batsman function: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Creating a new data frame for batting Metrics_ Ground wise by considering the new feature, The ground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Creating </a:t>
            </a:r>
            <a:r>
              <a:rPr lang="en-US" sz="2400" dirty="0" smtClean="0"/>
              <a:t>an another </a:t>
            </a:r>
            <a:r>
              <a:rPr lang="en-US" sz="2400" dirty="0"/>
              <a:t>data frame for batting </a:t>
            </a:r>
            <a:r>
              <a:rPr lang="en-US" sz="2400" dirty="0" smtClean="0"/>
              <a:t>Metrics _Opposition </a:t>
            </a:r>
            <a:r>
              <a:rPr lang="en-US" sz="2400" dirty="0"/>
              <a:t>by considering the </a:t>
            </a:r>
            <a:r>
              <a:rPr lang="en-US" sz="2400" dirty="0" smtClean="0"/>
              <a:t>another </a:t>
            </a:r>
            <a:r>
              <a:rPr lang="en-US" sz="2400" dirty="0"/>
              <a:t>feature, </a:t>
            </a:r>
            <a:r>
              <a:rPr lang="en-US" sz="2400" dirty="0" smtClean="0"/>
              <a:t>The opponent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has been processed for batsman function with all sets of data frame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53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399032"/>
          </a:xfrm>
        </p:spPr>
        <p:txBody>
          <a:bodyPr>
            <a:normAutofit/>
          </a:bodyPr>
          <a:lstStyle/>
          <a:p>
            <a:r>
              <a:rPr lang="en-US" sz="3600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624840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accent1"/>
                </a:solidFill>
              </a:rPr>
              <a:t>Bowler function</a:t>
            </a:r>
            <a:r>
              <a:rPr lang="en-US" sz="1700" dirty="0" smtClean="0">
                <a:solidFill>
                  <a:schemeClr val="accent1"/>
                </a:solidFill>
              </a:rPr>
              <a:t>:</a:t>
            </a:r>
            <a:endParaRPr lang="en-US" sz="1700" dirty="0" smtClean="0"/>
          </a:p>
          <a:p>
            <a:r>
              <a:rPr lang="en-US" sz="1700" dirty="0" smtClean="0"/>
              <a:t>Extracting </a:t>
            </a:r>
            <a:r>
              <a:rPr lang="en-US" sz="1700" dirty="0"/>
              <a:t>the bowling indexes and creating the first basic </a:t>
            </a:r>
            <a:r>
              <a:rPr lang="en-US" sz="1700" dirty="0" err="1"/>
              <a:t>dataframe</a:t>
            </a:r>
            <a:r>
              <a:rPr lang="en-US" sz="1700" dirty="0" smtClean="0"/>
              <a:t>.</a:t>
            </a:r>
            <a:endParaRPr lang="en-US" sz="1700" dirty="0" smtClean="0">
              <a:solidFill>
                <a:schemeClr val="accent1"/>
              </a:solidFill>
            </a:endParaRPr>
          </a:p>
          <a:p>
            <a:r>
              <a:rPr lang="en-US" sz="1700" dirty="0" smtClean="0">
                <a:solidFill>
                  <a:schemeClr val="accent1"/>
                </a:solidFill>
              </a:rPr>
              <a:t>Bowling Indexes: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Name , Team and role of the bowler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Total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Total overs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Total wickets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Total maidens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Games played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Economy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Bowling 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Dot balls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Balls bowled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Percentage dot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No. of wins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Percentage wins</a:t>
            </a:r>
          </a:p>
          <a:p>
            <a:r>
              <a:rPr lang="en-US" sz="1700" dirty="0" smtClean="0"/>
              <a:t>Two </a:t>
            </a:r>
            <a:r>
              <a:rPr lang="en-US" sz="1700" dirty="0"/>
              <a:t>other </a:t>
            </a:r>
            <a:r>
              <a:rPr lang="en-US" sz="1700" dirty="0" err="1"/>
              <a:t>dataframes</a:t>
            </a:r>
            <a:r>
              <a:rPr lang="en-US" sz="1700" dirty="0"/>
              <a:t> are constructed based on ground and opponent which is </a:t>
            </a:r>
            <a:r>
              <a:rPr lang="en-US" sz="1700" dirty="0" smtClean="0"/>
              <a:t>similar to </a:t>
            </a:r>
            <a:r>
              <a:rPr lang="en-US" sz="1700" dirty="0"/>
              <a:t>batsman </a:t>
            </a:r>
            <a:r>
              <a:rPr lang="en-US" sz="1700" dirty="0" smtClean="0"/>
              <a:t>function.</a:t>
            </a:r>
            <a:endParaRPr lang="en-US" sz="1700" dirty="0"/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81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r>
              <a:rPr lang="en-US" dirty="0" smtClean="0"/>
              <a:t>Strategy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creating player metrics and then ranking the players by </a:t>
            </a:r>
            <a:r>
              <a:rPr lang="en-US" sz="2400" dirty="0" smtClean="0"/>
              <a:t>creating </a:t>
            </a:r>
            <a:r>
              <a:rPr lang="en-US" sz="2400" dirty="0"/>
              <a:t>the Performance Index.</a:t>
            </a:r>
          </a:p>
          <a:p>
            <a:r>
              <a:rPr lang="en-US" sz="2400" dirty="0"/>
              <a:t>Player Metrics are defined and calculated for Batting as well as Bowling category.</a:t>
            </a:r>
          </a:p>
          <a:p>
            <a:r>
              <a:rPr lang="en-US" sz="2400" dirty="0"/>
              <a:t>Later these metrics are </a:t>
            </a:r>
            <a:r>
              <a:rPr lang="en-US" sz="2400" dirty="0" smtClean="0"/>
              <a:t>analyzed </a:t>
            </a:r>
            <a:r>
              <a:rPr lang="en-US" sz="2400" dirty="0"/>
              <a:t>together to calculate the Performance Index of the player.</a:t>
            </a:r>
          </a:p>
          <a:p>
            <a:r>
              <a:rPr lang="en-US" sz="2400" dirty="0"/>
              <a:t>This Performance Index is used to rank the players with respect to their skills.</a:t>
            </a:r>
          </a:p>
          <a:p>
            <a:r>
              <a:rPr lang="en-US" sz="2400" dirty="0"/>
              <a:t>Thus the Top players are selected as per the requirement in the Playing 11 of the Team.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Index=Variable1*weightage+Variable2*weightage+Variable3*weightage+Variable4*weightage+Variable5*</a:t>
            </a:r>
            <a:r>
              <a:rPr lang="en-US" dirty="0" err="1" smtClean="0"/>
              <a:t>weightage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80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>
                <a:effectLst/>
              </a:rPr>
              <a:t>TECHNIQUES </a:t>
            </a:r>
            <a:r>
              <a:rPr lang="en-US" dirty="0" smtClean="0">
                <a:effectLst/>
              </a:rPr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229600" cy="432511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After creating the importance for Batsmen and Bowlers in the squad provided we calculate a number of things.</a:t>
            </a:r>
          </a:p>
          <a:p>
            <a:pPr lvl="0"/>
            <a:r>
              <a:rPr lang="en-US" sz="2400" dirty="0" err="1"/>
              <a:t>Dataframes</a:t>
            </a:r>
            <a:r>
              <a:rPr lang="en-US" sz="2400" dirty="0"/>
              <a:t> are created to calculate the index value of the players against the opposition using the whole career data.</a:t>
            </a:r>
          </a:p>
          <a:p>
            <a:pPr lvl="0"/>
            <a:r>
              <a:rPr lang="en-US" sz="2400" dirty="0" err="1"/>
              <a:t>Dataframes</a:t>
            </a:r>
            <a:r>
              <a:rPr lang="en-US" sz="2400" dirty="0"/>
              <a:t> are created to calculate the index values of the players using the current form i.e. the data set of past 2 years.</a:t>
            </a:r>
          </a:p>
          <a:p>
            <a:pPr lvl="0"/>
            <a:r>
              <a:rPr lang="en-US" sz="2400" dirty="0"/>
              <a:t>These 3 indexes are combined to calculate the player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75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Career and Current form Data is Iterated from Scraper to create Metrics.</a:t>
            </a:r>
          </a:p>
          <a:p>
            <a:pPr lvl="0"/>
            <a:r>
              <a:rPr lang="en-US" sz="2400" dirty="0" smtClean="0"/>
              <a:t>Train the model to find Optimum </a:t>
            </a:r>
            <a:r>
              <a:rPr lang="en-US" sz="2400" dirty="0" err="1" smtClean="0"/>
              <a:t>mtry</a:t>
            </a:r>
            <a:r>
              <a:rPr lang="en-US" sz="2400" dirty="0" smtClean="0"/>
              <a:t> and </a:t>
            </a:r>
            <a:r>
              <a:rPr lang="en-US" sz="2400" dirty="0" err="1" smtClean="0"/>
              <a:t>ntree</a:t>
            </a:r>
            <a:endParaRPr lang="en-US" sz="2400" dirty="0" smtClean="0"/>
          </a:p>
          <a:p>
            <a:pPr lvl="0"/>
            <a:r>
              <a:rPr lang="en-US" sz="2400" dirty="0" smtClean="0"/>
              <a:t>Random Forest is used for finding the Importance Bowling and Batting Data.</a:t>
            </a:r>
          </a:p>
          <a:p>
            <a:pPr lvl="0"/>
            <a:r>
              <a:rPr lang="en-US" sz="2400" dirty="0" err="1" smtClean="0"/>
              <a:t>Obtaing</a:t>
            </a:r>
            <a:r>
              <a:rPr lang="en-US" sz="2400" dirty="0" smtClean="0"/>
              <a:t> the Importance Variables using it</a:t>
            </a:r>
          </a:p>
          <a:p>
            <a:pPr lvl="0"/>
            <a:r>
              <a:rPr lang="en-US" sz="2400" dirty="0" smtClean="0"/>
              <a:t>Calculating the Indexes for current form and career according to Ground, Opposition  and Rank.</a:t>
            </a:r>
          </a:p>
        </p:txBody>
      </p:sp>
    </p:spTree>
    <p:extLst>
      <p:ext uri="{BB962C8B-B14F-4D97-AF65-F5344CB8AC3E}">
        <p14:creationId xmlns:p14="http://schemas.microsoft.com/office/powerpoint/2010/main" xmlns="" val="26055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Data frames </a:t>
            </a:r>
            <a:r>
              <a:rPr lang="en-US" sz="2200" dirty="0"/>
              <a:t>are created at the end to define the players with respect to roles like Pure Batsman , WK Batsman , Bowling </a:t>
            </a:r>
            <a:r>
              <a:rPr lang="en-US" sz="2200" dirty="0" smtClean="0"/>
              <a:t>All rounder and </a:t>
            </a:r>
            <a:r>
              <a:rPr lang="en-US" sz="2200" dirty="0"/>
              <a:t>Pure Bowler.</a:t>
            </a:r>
          </a:p>
          <a:p>
            <a:r>
              <a:rPr lang="en-US" sz="2200" dirty="0"/>
              <a:t> </a:t>
            </a:r>
            <a:r>
              <a:rPr lang="en-US" sz="2200" dirty="0" smtClean="0"/>
              <a:t>Function </a:t>
            </a:r>
            <a:r>
              <a:rPr lang="en-US" sz="2200" dirty="0"/>
              <a:t>PICKTEAM  is created to finally select the final playing 11 players from the indexes ranking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Captain is selected irrespective of the records where as the above function works for remaining 10 players.</a:t>
            </a:r>
          </a:p>
          <a:p>
            <a:r>
              <a:rPr lang="en-US" sz="2200" dirty="0"/>
              <a:t>WK is selected after the captain depending if any WK is available in team more than one otherwise the same WK is selected.</a:t>
            </a:r>
          </a:p>
          <a:p>
            <a:r>
              <a:rPr lang="en-US" sz="2200" dirty="0"/>
              <a:t>Remaining players are selected as per the requirement and as per the Player Index Ranking.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0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</a:t>
            </a:r>
            <a:r>
              <a:rPr lang="en-US" dirty="0" err="1"/>
              <a:t>Visualisation</a:t>
            </a: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79" y="6248400"/>
            <a:ext cx="12344400" cy="4325112"/>
          </a:xfrm>
        </p:spPr>
        <p:txBody>
          <a:bodyPr/>
          <a:lstStyle/>
          <a:p>
            <a:pPr marL="109728" indent="0">
              <a:buNone/>
            </a:pPr>
            <a:r>
              <a:rPr lang="en-IN" b="1" i="1" dirty="0"/>
              <a:t>VIRAT KOHLI – RUNS SCORED </a:t>
            </a:r>
            <a:r>
              <a:rPr lang="en-IN" b="1" i="1" dirty="0" err="1"/>
              <a:t>vs</a:t>
            </a:r>
            <a:r>
              <a:rPr lang="en-IN" b="1" i="1" dirty="0"/>
              <a:t> No of 4s</a:t>
            </a:r>
            <a:endParaRPr lang="en-IN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73" y="2308225"/>
            <a:ext cx="89154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688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</a:t>
            </a:r>
            <a:r>
              <a:rPr lang="en-US" dirty="0" err="1"/>
              <a:t>Visualisation</a:t>
            </a: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49" y="6096000"/>
            <a:ext cx="12344400" cy="4325112"/>
          </a:xfrm>
        </p:spPr>
        <p:txBody>
          <a:bodyPr/>
          <a:lstStyle/>
          <a:p>
            <a:pPr marL="109728" indent="0">
              <a:buNone/>
            </a:pPr>
            <a:r>
              <a:rPr lang="en-IN" b="1" i="1" dirty="0" smtClean="0"/>
              <a:t>	VIRAT </a:t>
            </a:r>
            <a:r>
              <a:rPr lang="en-IN" b="1" i="1" dirty="0"/>
              <a:t>– Pie Chart of Dismissals</a:t>
            </a:r>
            <a:endParaRPr lang="en-IN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638800" cy="376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263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79" y="6248400"/>
            <a:ext cx="123444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b="1" i="1" dirty="0" smtClean="0"/>
              <a:t>	KOHLI’s </a:t>
            </a:r>
            <a:r>
              <a:rPr lang="en-US" b="1" i="1" dirty="0"/>
              <a:t>AVERAGE RUNS At Ground</a:t>
            </a:r>
            <a:endParaRPr lang="en-IN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812" y="2057400"/>
            <a:ext cx="8120987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336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</a:t>
            </a:r>
            <a:r>
              <a:rPr lang="en-US" dirty="0" err="1"/>
              <a:t>Visualisation</a:t>
            </a: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79" y="6248400"/>
            <a:ext cx="123444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b="1" i="1" dirty="0" smtClean="0"/>
              <a:t>	KOHLI </a:t>
            </a:r>
            <a:r>
              <a:rPr lang="en-US" b="1" i="1" dirty="0"/>
              <a:t>AVERAGE </a:t>
            </a:r>
            <a:r>
              <a:rPr lang="en-US" b="1" i="1" dirty="0" err="1"/>
              <a:t>vs</a:t>
            </a:r>
            <a:r>
              <a:rPr lang="en-US" b="1" i="1" dirty="0"/>
              <a:t> OPPOSITION</a:t>
            </a:r>
            <a:endParaRPr lang="en-U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77116"/>
            <a:ext cx="82296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75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55511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Off field </a:t>
            </a:r>
            <a:r>
              <a:rPr lang="en-US" sz="3600" b="1" dirty="0" smtClean="0">
                <a:solidFill>
                  <a:schemeClr val="accent1"/>
                </a:solidFill>
              </a:rPr>
              <a:t>Assistant –Sports Analytics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Problem Statement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dirty="0" smtClean="0"/>
              <a:t>Build a adaptive rating system to showcase a   winning combination of a cricket team.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Challenges</a:t>
            </a:r>
          </a:p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sz="2400" dirty="0" smtClean="0"/>
              <a:t>Analyze Individual player statistics from </a:t>
            </a:r>
            <a:r>
              <a:rPr lang="en-US" sz="2400" dirty="0"/>
              <a:t>past ODI data </a:t>
            </a:r>
          </a:p>
          <a:p>
            <a:pPr marL="0" indent="0">
              <a:buNone/>
            </a:pPr>
            <a:r>
              <a:rPr lang="en-US" sz="2400" dirty="0" smtClean="0"/>
              <a:t>       Understanding the quantifiable causes of this variation such </a:t>
            </a:r>
            <a:r>
              <a:rPr lang="en-US" sz="2400" dirty="0" smtClean="0"/>
              <a:t>as </a:t>
            </a:r>
            <a:r>
              <a:rPr lang="en-US" sz="2400" dirty="0" smtClean="0"/>
              <a:t>opponent and venue.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7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</a:t>
            </a:r>
            <a:r>
              <a:rPr lang="en-US" dirty="0"/>
              <a:t>and </a:t>
            </a:r>
            <a:r>
              <a:rPr lang="en-US" dirty="0" err="1"/>
              <a:t>Visualisation</a:t>
            </a: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79" y="6248400"/>
            <a:ext cx="123444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b="1" i="1" dirty="0" smtClean="0"/>
              <a:t>		BATTING </a:t>
            </a:r>
            <a:r>
              <a:rPr lang="en-US" b="1" i="1" dirty="0"/>
              <a:t>IMPORTANCE</a:t>
            </a:r>
            <a:endParaRPr lang="en-US" dirty="0"/>
          </a:p>
        </p:txBody>
      </p:sp>
      <p:pic>
        <p:nvPicPr>
          <p:cNvPr id="5122" name="Picture 2" descr="Batting_I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16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05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</a:t>
            </a:r>
            <a:r>
              <a:rPr lang="en-US" dirty="0" err="1" smtClean="0"/>
              <a:t>Visualisation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79" y="6248400"/>
            <a:ext cx="123444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b="1" i="1" dirty="0" smtClean="0"/>
              <a:t>		BOWLING </a:t>
            </a:r>
            <a:r>
              <a:rPr lang="en-US" b="1" i="1" dirty="0"/>
              <a:t>IMPORTANCE</a:t>
            </a:r>
            <a:endParaRPr lang="en-US" dirty="0"/>
          </a:p>
        </p:txBody>
      </p:sp>
      <p:pic>
        <p:nvPicPr>
          <p:cNvPr id="6146" name="Picture 2" descr="Bowling_I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779" y="2209800"/>
            <a:ext cx="863562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864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Thus with the help of STATSGURU , R and </a:t>
            </a:r>
            <a:r>
              <a:rPr lang="en-US" sz="2400" dirty="0" smtClean="0"/>
              <a:t>Random Forest </a:t>
            </a:r>
            <a:r>
              <a:rPr lang="en-US" sz="2400" dirty="0"/>
              <a:t>algorithm we were able to </a:t>
            </a:r>
            <a:r>
              <a:rPr lang="en-US" sz="2400" dirty="0" smtClean="0"/>
              <a:t>analyze </a:t>
            </a:r>
            <a:r>
              <a:rPr lang="en-US" sz="2400" dirty="0"/>
              <a:t>the Best Winning Team for India against the given Opposition.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4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u="sng" dirty="0">
                <a:hlinkClick r:id="rId2"/>
              </a:rPr>
              <a:t>https://gigadom.wordpress.com/2015/07/04/introducing-cricketr-a-r-package-to-analyze-performances-of-cricketers/</a:t>
            </a:r>
            <a:endParaRPr lang="en-US" sz="1800" dirty="0"/>
          </a:p>
          <a:p>
            <a:r>
              <a:rPr lang="en-US" sz="1800" b="1" u="sng" dirty="0">
                <a:hlinkClick r:id="rId3"/>
              </a:rPr>
              <a:t>http://www.cricmetric.com/blog/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9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jrameshbabu\Desktop\193d91163ec32cc75d30bb397d5ea31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650928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0" y="3200400"/>
            <a:ext cx="39324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1"/>
                </a:solidFill>
              </a:rPr>
              <a:t>Off field Assistant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Approach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400" dirty="0" smtClean="0"/>
              <a:t>We are going to develop an </a:t>
            </a:r>
            <a:r>
              <a:rPr lang="en-US" sz="2400" dirty="0"/>
              <a:t>adaptive-predictive rating system, </a:t>
            </a:r>
            <a:r>
              <a:rPr lang="en-US" sz="2400" dirty="0" smtClean="0"/>
              <a:t>characterized </a:t>
            </a:r>
            <a:r>
              <a:rPr lang="en-US" sz="2400" dirty="0"/>
              <a:t>by </a:t>
            </a:r>
            <a:r>
              <a:rPr lang="en-US" sz="2400" dirty="0" smtClean="0"/>
              <a:t>utilizing </a:t>
            </a:r>
            <a:r>
              <a:rPr lang="en-US" sz="2400" dirty="0"/>
              <a:t>past player performances, and accounting for the long and short term variability of a team’s </a:t>
            </a:r>
            <a:r>
              <a:rPr lang="en-US" sz="2400" dirty="0" smtClean="0"/>
              <a:t>performance. While considering all the quantifiable causes which impacts success, We can build a overall team rating with respect to individual’s </a:t>
            </a:r>
            <a:r>
              <a:rPr lang="en-US" sz="2400" dirty="0" smtClean="0"/>
              <a:t>performance, condition</a:t>
            </a:r>
            <a:r>
              <a:rPr lang="en-US" sz="2400" dirty="0" smtClean="0"/>
              <a:t>, Opponent and venue.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3765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Data Scraping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 scrapping is done in two ways in order to get the overall team rating by considering Batsman, Bowler and All-rounder individually in to account.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One – Extracting data of the players from past 2 years to get the current form of the players.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Two – Extracting all available data of the players to get their career growth accordingly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set source : ESPN </a:t>
            </a:r>
            <a:r>
              <a:rPr lang="en-US" sz="2400" dirty="0" err="1" smtClean="0"/>
              <a:t>cric</a:t>
            </a:r>
            <a:r>
              <a:rPr lang="en-US" sz="2400" dirty="0" smtClean="0"/>
              <a:t> info :STATSGURU</a:t>
            </a:r>
          </a:p>
          <a:p>
            <a:pPr marL="64008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8952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xtracting the current form data :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Collecting player’s information with respect to batting, bowling and all. Also with innings list     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Using span function to get the specific extended data for 2 years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Creating </a:t>
            </a:r>
            <a:r>
              <a:rPr lang="en-US" sz="2400" dirty="0" smtClean="0"/>
              <a:t>tables for each feature  </a:t>
            </a:r>
            <a:r>
              <a:rPr lang="en-US" sz="2400" dirty="0"/>
              <a:t>for easy analysis.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3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Extracting career data of the players:</a:t>
            </a:r>
          </a:p>
          <a:p>
            <a:pPr marL="64008" indent="0">
              <a:buNone/>
            </a:pPr>
            <a:endParaRPr lang="en-US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Collecting player’s information with respect to batting, bowling and all. Also with innings list </a:t>
            </a:r>
            <a:endParaRPr lang="en-US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Considering </a:t>
            </a:r>
            <a:r>
              <a:rPr lang="en-US" sz="2400" dirty="0"/>
              <a:t>the whole of data </a:t>
            </a:r>
            <a:r>
              <a:rPr lang="en-US" sz="2400" dirty="0" smtClean="0"/>
              <a:t>which is not </a:t>
            </a:r>
            <a:r>
              <a:rPr lang="en-US" sz="2400" dirty="0"/>
              <a:t>constrained to </a:t>
            </a:r>
            <a:r>
              <a:rPr lang="en-US" sz="2400" dirty="0" smtClean="0"/>
              <a:t>specific period.</a:t>
            </a:r>
            <a:endParaRPr lang="en-US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Creating tables and </a:t>
            </a:r>
            <a:r>
              <a:rPr lang="en-US" sz="2400" dirty="0" smtClean="0"/>
              <a:t>extracting </a:t>
            </a:r>
            <a:r>
              <a:rPr lang="en-US" sz="2400" dirty="0"/>
              <a:t>the entire career of the players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278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In order to get rid of unwanted data, Data cleaning is done separately for batsman and bowler functions.</a:t>
            </a: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Batsman </a:t>
            </a:r>
            <a:r>
              <a:rPr lang="en-US" sz="2400" dirty="0">
                <a:solidFill>
                  <a:schemeClr val="accent1"/>
                </a:solidFill>
              </a:rPr>
              <a:t>Function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sz="2400" dirty="0" smtClean="0"/>
              <a:t>Remove </a:t>
            </a:r>
            <a:r>
              <a:rPr lang="en-US" sz="2400" dirty="0"/>
              <a:t>rows </a:t>
            </a:r>
            <a:r>
              <a:rPr lang="en-US" sz="2400" dirty="0" smtClean="0"/>
              <a:t>with </a:t>
            </a:r>
            <a:r>
              <a:rPr lang="en-US" sz="2400" dirty="0"/>
              <a:t>'did not </a:t>
            </a:r>
            <a:r>
              <a:rPr lang="en-US" sz="2400" dirty="0" smtClean="0"/>
              <a:t>bat‘(DNB), Team did not bat (TNDB), Absent and * indicating not out.</a:t>
            </a: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Bowler </a:t>
            </a:r>
            <a:r>
              <a:rPr lang="en-US" sz="2400" dirty="0">
                <a:solidFill>
                  <a:schemeClr val="accent1"/>
                </a:solidFill>
              </a:rPr>
              <a:t>Function:</a:t>
            </a:r>
          </a:p>
          <a:p>
            <a:pPr>
              <a:buFontTx/>
              <a:buChar char="-"/>
            </a:pPr>
            <a:r>
              <a:rPr lang="en-US" sz="2400" dirty="0"/>
              <a:t>Remove rows with 'did not </a:t>
            </a:r>
            <a:r>
              <a:rPr lang="en-US" sz="2400" dirty="0" smtClean="0"/>
              <a:t>bowl‘(</a:t>
            </a:r>
            <a:r>
              <a:rPr lang="en-US" sz="2400" dirty="0"/>
              <a:t>DNB), Team did not </a:t>
            </a:r>
            <a:r>
              <a:rPr lang="en-US" sz="2400" dirty="0" smtClean="0"/>
              <a:t>bowl </a:t>
            </a:r>
            <a:r>
              <a:rPr lang="en-US" sz="2400" dirty="0"/>
              <a:t>(TNDB</a:t>
            </a:r>
            <a:r>
              <a:rPr lang="en-US" sz="2400" dirty="0" smtClean="0"/>
              <a:t>).</a:t>
            </a:r>
          </a:p>
          <a:p>
            <a:pPr marL="64008" indent="0">
              <a:buNone/>
            </a:pPr>
            <a:endParaRPr lang="en-US" sz="2400" dirty="0" smtClean="0"/>
          </a:p>
          <a:p>
            <a:pPr marL="64008" indent="0">
              <a:buNone/>
            </a:pPr>
            <a:r>
              <a:rPr lang="en-US" sz="2400" dirty="0" smtClean="0"/>
              <a:t>“Remove  Outliers in both batsman and bowler data using boxplot function”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64008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409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2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Time taken by the batsman (few missing data)  is predicted using regression function by considering the runs and the balls faced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Strike rate of the batsman (few missing data) is predicted by computing the runs to the balls faced.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Capturing the basic statistics by considering the </a:t>
            </a:r>
            <a:r>
              <a:rPr lang="en-US" sz="2000" dirty="0" err="1" smtClean="0"/>
              <a:t>average,median,min,max</a:t>
            </a:r>
            <a:r>
              <a:rPr lang="en-US" sz="2000" dirty="0" smtClean="0"/>
              <a:t> </a:t>
            </a:r>
            <a:r>
              <a:rPr lang="en-US" sz="2000" dirty="0" smtClean="0"/>
              <a:t>runs of the batsman.</a:t>
            </a:r>
          </a:p>
          <a:p>
            <a:pPr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7038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534400" cy="5410200"/>
          </a:xfrm>
        </p:spPr>
        <p:txBody>
          <a:bodyPr>
            <a:noAutofit/>
          </a:bodyPr>
          <a:lstStyle/>
          <a:p>
            <a:r>
              <a:rPr lang="en-US" sz="2000" dirty="0"/>
              <a:t>Extracting the batting indexes and creating the first basic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Batting Indexes: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Name,Team</a:t>
            </a:r>
            <a:r>
              <a:rPr lang="en-US" sz="2000" dirty="0" smtClean="0"/>
              <a:t> and role of the player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Games played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Total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Total balls faced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Total dismissals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Total Boundaries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Batting 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Batting Strike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Average contribution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Percentage Boundaries hit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Position bat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No. of wins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Percentage wins</a:t>
            </a:r>
          </a:p>
        </p:txBody>
      </p:sp>
    </p:spTree>
    <p:extLst>
      <p:ext uri="{BB962C8B-B14F-4D97-AF65-F5344CB8AC3E}">
        <p14:creationId xmlns:p14="http://schemas.microsoft.com/office/powerpoint/2010/main" xmlns="" val="40680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918</Words>
  <Application>Microsoft Office PowerPoint</Application>
  <PresentationFormat>On-screen Show (4:3)</PresentationFormat>
  <Paragraphs>134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Off field Assistant Sports Analytics</vt:lpstr>
      <vt:lpstr>Off field Assistant –Sports Analytics</vt:lpstr>
      <vt:lpstr>Off field Assistant</vt:lpstr>
      <vt:lpstr>Data Scraping </vt:lpstr>
      <vt:lpstr>Data Scraping </vt:lpstr>
      <vt:lpstr>Data Scraping </vt:lpstr>
      <vt:lpstr>Data cleaning</vt:lpstr>
      <vt:lpstr>Data Processing</vt:lpstr>
      <vt:lpstr>Feature Engineering</vt:lpstr>
      <vt:lpstr>Feature Engineering</vt:lpstr>
      <vt:lpstr>Feature Engineering</vt:lpstr>
      <vt:lpstr>Strategy used </vt:lpstr>
      <vt:lpstr>TECHNIQUES USED</vt:lpstr>
      <vt:lpstr>Model Building </vt:lpstr>
      <vt:lpstr>Model Building</vt:lpstr>
      <vt:lpstr>Graphs and Visualisation  </vt:lpstr>
      <vt:lpstr>Graphs and Visualisation  </vt:lpstr>
      <vt:lpstr>Graphs and Visualisation</vt:lpstr>
      <vt:lpstr>Graphs and Visualisation  </vt:lpstr>
      <vt:lpstr>Graphs and Visualisation  </vt:lpstr>
      <vt:lpstr>Graphs and Visualisation </vt:lpstr>
      <vt:lpstr>Conclusion</vt:lpstr>
      <vt:lpstr>References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field Assistant</dc:title>
  <dc:creator>Krishna</dc:creator>
  <cp:lastModifiedBy>SIDDHESH</cp:lastModifiedBy>
  <cp:revision>69</cp:revision>
  <dcterms:created xsi:type="dcterms:W3CDTF">2017-09-30T08:14:06Z</dcterms:created>
  <dcterms:modified xsi:type="dcterms:W3CDTF">2017-10-07T07:39:52Z</dcterms:modified>
</cp:coreProperties>
</file>