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. Jegathes" initials="MJ" lastIdx="1" clrIdx="0">
    <p:extLst>
      <p:ext uri="{19B8F6BF-5375-455C-9EA6-DF929625EA0E}">
        <p15:presenceInfo xmlns:p15="http://schemas.microsoft.com/office/powerpoint/2012/main" userId="d85760ad4ee619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945536" y="10120152"/>
            <a:ext cx="901700" cy="784225"/>
          </a:xfrm>
          <a:custGeom>
            <a:avLst/>
            <a:gdLst/>
            <a:ahLst/>
            <a:cxnLst/>
            <a:rect l="l" t="t" r="r" b="b"/>
            <a:pathLst>
              <a:path w="901700" h="784225">
                <a:moveTo>
                  <a:pt x="473357" y="0"/>
                </a:moveTo>
                <a:lnTo>
                  <a:pt x="421917" y="2193"/>
                </a:lnTo>
                <a:lnTo>
                  <a:pt x="372030" y="9031"/>
                </a:lnTo>
                <a:lnTo>
                  <a:pt x="323994" y="20260"/>
                </a:lnTo>
                <a:lnTo>
                  <a:pt x="278106" y="35626"/>
                </a:lnTo>
                <a:lnTo>
                  <a:pt x="234661" y="54875"/>
                </a:lnTo>
                <a:lnTo>
                  <a:pt x="193959" y="77752"/>
                </a:lnTo>
                <a:lnTo>
                  <a:pt x="156294" y="104005"/>
                </a:lnTo>
                <a:lnTo>
                  <a:pt x="121965" y="133379"/>
                </a:lnTo>
                <a:lnTo>
                  <a:pt x="91269" y="165620"/>
                </a:lnTo>
                <a:lnTo>
                  <a:pt x="64501" y="200474"/>
                </a:lnTo>
                <a:lnTo>
                  <a:pt x="41960" y="237688"/>
                </a:lnTo>
                <a:lnTo>
                  <a:pt x="23943" y="277007"/>
                </a:lnTo>
                <a:lnTo>
                  <a:pt x="10745" y="318177"/>
                </a:lnTo>
                <a:lnTo>
                  <a:pt x="2665" y="360944"/>
                </a:lnTo>
                <a:lnTo>
                  <a:pt x="0" y="405055"/>
                </a:lnTo>
                <a:lnTo>
                  <a:pt x="3422" y="446958"/>
                </a:lnTo>
                <a:lnTo>
                  <a:pt x="13125" y="487979"/>
                </a:lnTo>
                <a:lnTo>
                  <a:pt x="28680" y="527768"/>
                </a:lnTo>
                <a:lnTo>
                  <a:pt x="49660" y="565973"/>
                </a:lnTo>
                <a:lnTo>
                  <a:pt x="75636" y="602245"/>
                </a:lnTo>
                <a:lnTo>
                  <a:pt x="106181" y="636235"/>
                </a:lnTo>
                <a:lnTo>
                  <a:pt x="140866" y="667590"/>
                </a:lnTo>
                <a:lnTo>
                  <a:pt x="179262" y="695962"/>
                </a:lnTo>
                <a:lnTo>
                  <a:pt x="220943" y="721000"/>
                </a:lnTo>
                <a:lnTo>
                  <a:pt x="265479" y="742354"/>
                </a:lnTo>
                <a:lnTo>
                  <a:pt x="312443" y="759674"/>
                </a:lnTo>
                <a:lnTo>
                  <a:pt x="361406" y="772609"/>
                </a:lnTo>
                <a:lnTo>
                  <a:pt x="411941" y="780808"/>
                </a:lnTo>
                <a:lnTo>
                  <a:pt x="463619" y="783923"/>
                </a:lnTo>
                <a:lnTo>
                  <a:pt x="514727" y="781821"/>
                </a:lnTo>
                <a:lnTo>
                  <a:pt x="563852" y="774744"/>
                </a:lnTo>
                <a:lnTo>
                  <a:pt x="610725" y="762936"/>
                </a:lnTo>
                <a:lnTo>
                  <a:pt x="655080" y="746636"/>
                </a:lnTo>
                <a:lnTo>
                  <a:pt x="696648" y="726087"/>
                </a:lnTo>
                <a:lnTo>
                  <a:pt x="735162" y="701529"/>
                </a:lnTo>
                <a:lnTo>
                  <a:pt x="770354" y="673204"/>
                </a:lnTo>
                <a:lnTo>
                  <a:pt x="801956" y="641353"/>
                </a:lnTo>
                <a:lnTo>
                  <a:pt x="829701" y="606218"/>
                </a:lnTo>
                <a:lnTo>
                  <a:pt x="853320" y="568039"/>
                </a:lnTo>
                <a:lnTo>
                  <a:pt x="872546" y="527058"/>
                </a:lnTo>
                <a:lnTo>
                  <a:pt x="887111" y="483516"/>
                </a:lnTo>
                <a:lnTo>
                  <a:pt x="896747" y="437655"/>
                </a:lnTo>
                <a:lnTo>
                  <a:pt x="901187" y="389715"/>
                </a:lnTo>
                <a:lnTo>
                  <a:pt x="899443" y="347599"/>
                </a:lnTo>
                <a:lnTo>
                  <a:pt x="891494" y="306065"/>
                </a:lnTo>
                <a:lnTo>
                  <a:pt x="877781" y="265516"/>
                </a:lnTo>
                <a:lnTo>
                  <a:pt x="858748" y="226356"/>
                </a:lnTo>
                <a:lnTo>
                  <a:pt x="834838" y="188989"/>
                </a:lnTo>
                <a:lnTo>
                  <a:pt x="806496" y="153819"/>
                </a:lnTo>
                <a:lnTo>
                  <a:pt x="774163" y="121250"/>
                </a:lnTo>
                <a:lnTo>
                  <a:pt x="738284" y="91685"/>
                </a:lnTo>
                <a:lnTo>
                  <a:pt x="699301" y="65528"/>
                </a:lnTo>
                <a:lnTo>
                  <a:pt x="657659" y="43183"/>
                </a:lnTo>
                <a:lnTo>
                  <a:pt x="613800" y="25054"/>
                </a:lnTo>
                <a:lnTo>
                  <a:pt x="568168" y="11545"/>
                </a:lnTo>
                <a:lnTo>
                  <a:pt x="521206" y="3059"/>
                </a:lnTo>
                <a:lnTo>
                  <a:pt x="473357" y="0"/>
                </a:lnTo>
                <a:close/>
              </a:path>
            </a:pathLst>
          </a:custGeom>
          <a:solidFill>
            <a:srgbClr val="A7C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896606" y="10052938"/>
            <a:ext cx="901700" cy="784860"/>
          </a:xfrm>
          <a:custGeom>
            <a:avLst/>
            <a:gdLst/>
            <a:ahLst/>
            <a:cxnLst/>
            <a:rect l="l" t="t" r="r" b="b"/>
            <a:pathLst>
              <a:path w="901700" h="784859">
                <a:moveTo>
                  <a:pt x="507103" y="2304"/>
                </a:moveTo>
                <a:lnTo>
                  <a:pt x="554497" y="9516"/>
                </a:lnTo>
                <a:lnTo>
                  <a:pt x="600536" y="22057"/>
                </a:lnTo>
                <a:lnTo>
                  <a:pt x="644814" y="39487"/>
                </a:lnTo>
                <a:lnTo>
                  <a:pt x="686923" y="61366"/>
                </a:lnTo>
                <a:lnTo>
                  <a:pt x="726458" y="87250"/>
                </a:lnTo>
                <a:lnTo>
                  <a:pt x="763011" y="116701"/>
                </a:lnTo>
                <a:lnTo>
                  <a:pt x="796177" y="149277"/>
                </a:lnTo>
                <a:lnTo>
                  <a:pt x="825548" y="184537"/>
                </a:lnTo>
                <a:lnTo>
                  <a:pt x="850717" y="222040"/>
                </a:lnTo>
                <a:lnTo>
                  <a:pt x="871278" y="261345"/>
                </a:lnTo>
                <a:lnTo>
                  <a:pt x="886825" y="302011"/>
                </a:lnTo>
                <a:lnTo>
                  <a:pt x="896951" y="343598"/>
                </a:lnTo>
                <a:lnTo>
                  <a:pt x="901248" y="385663"/>
                </a:lnTo>
                <a:lnTo>
                  <a:pt x="899311" y="427767"/>
                </a:lnTo>
                <a:lnTo>
                  <a:pt x="890715" y="475142"/>
                </a:lnTo>
                <a:lnTo>
                  <a:pt x="877123" y="519993"/>
                </a:lnTo>
                <a:lnTo>
                  <a:pt x="858821" y="562104"/>
                </a:lnTo>
                <a:lnTo>
                  <a:pt x="836099" y="601258"/>
                </a:lnTo>
                <a:lnTo>
                  <a:pt x="809244" y="637237"/>
                </a:lnTo>
                <a:lnTo>
                  <a:pt x="778543" y="669825"/>
                </a:lnTo>
                <a:lnTo>
                  <a:pt x="744284" y="698804"/>
                </a:lnTo>
                <a:lnTo>
                  <a:pt x="706756" y="723957"/>
                </a:lnTo>
                <a:lnTo>
                  <a:pt x="666244" y="745068"/>
                </a:lnTo>
                <a:lnTo>
                  <a:pt x="623039" y="761919"/>
                </a:lnTo>
                <a:lnTo>
                  <a:pt x="577426" y="774293"/>
                </a:lnTo>
                <a:lnTo>
                  <a:pt x="529693" y="781974"/>
                </a:lnTo>
                <a:lnTo>
                  <a:pt x="480130" y="784743"/>
                </a:lnTo>
                <a:lnTo>
                  <a:pt x="429022" y="782385"/>
                </a:lnTo>
                <a:lnTo>
                  <a:pt x="377820" y="774768"/>
                </a:lnTo>
                <a:lnTo>
                  <a:pt x="328199" y="762188"/>
                </a:lnTo>
                <a:lnTo>
                  <a:pt x="280554" y="745029"/>
                </a:lnTo>
                <a:lnTo>
                  <a:pt x="235283" y="723678"/>
                </a:lnTo>
                <a:lnTo>
                  <a:pt x="192781" y="698521"/>
                </a:lnTo>
                <a:lnTo>
                  <a:pt x="153444" y="669944"/>
                </a:lnTo>
                <a:lnTo>
                  <a:pt x="117669" y="638333"/>
                </a:lnTo>
                <a:lnTo>
                  <a:pt x="85851" y="604074"/>
                </a:lnTo>
                <a:lnTo>
                  <a:pt x="58388" y="567552"/>
                </a:lnTo>
                <a:lnTo>
                  <a:pt x="35675" y="529155"/>
                </a:lnTo>
                <a:lnTo>
                  <a:pt x="18108" y="489267"/>
                </a:lnTo>
                <a:lnTo>
                  <a:pt x="6085" y="448275"/>
                </a:lnTo>
                <a:lnTo>
                  <a:pt x="0" y="406565"/>
                </a:lnTo>
                <a:lnTo>
                  <a:pt x="250" y="364523"/>
                </a:lnTo>
                <a:lnTo>
                  <a:pt x="6741" y="320819"/>
                </a:lnTo>
                <a:lnTo>
                  <a:pt x="18511" y="278923"/>
                </a:lnTo>
                <a:lnTo>
                  <a:pt x="35242" y="239064"/>
                </a:lnTo>
                <a:lnTo>
                  <a:pt x="56614" y="201467"/>
                </a:lnTo>
                <a:lnTo>
                  <a:pt x="82310" y="166362"/>
                </a:lnTo>
                <a:lnTo>
                  <a:pt x="112012" y="133974"/>
                </a:lnTo>
                <a:lnTo>
                  <a:pt x="145402" y="104531"/>
                </a:lnTo>
                <a:lnTo>
                  <a:pt x="182162" y="78262"/>
                </a:lnTo>
                <a:lnTo>
                  <a:pt x="221973" y="55392"/>
                </a:lnTo>
                <a:lnTo>
                  <a:pt x="264517" y="36149"/>
                </a:lnTo>
                <a:lnTo>
                  <a:pt x="309476" y="20761"/>
                </a:lnTo>
                <a:lnTo>
                  <a:pt x="356533" y="9456"/>
                </a:lnTo>
                <a:lnTo>
                  <a:pt x="405368" y="2459"/>
                </a:lnTo>
                <a:lnTo>
                  <a:pt x="455664" y="0"/>
                </a:lnTo>
                <a:lnTo>
                  <a:pt x="507103" y="2304"/>
                </a:lnTo>
                <a:close/>
              </a:path>
            </a:pathLst>
          </a:custGeom>
          <a:ln w="18847">
            <a:solidFill>
              <a:srgbClr val="232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88475" y="9912675"/>
            <a:ext cx="4815840" cy="1396365"/>
          </a:xfrm>
          <a:custGeom>
            <a:avLst/>
            <a:gdLst/>
            <a:ahLst/>
            <a:cxnLst/>
            <a:rect l="l" t="t" r="r" b="b"/>
            <a:pathLst>
              <a:path w="4815840" h="1396365">
                <a:moveTo>
                  <a:pt x="813780" y="1150976"/>
                </a:moveTo>
                <a:lnTo>
                  <a:pt x="763142" y="1152175"/>
                </a:lnTo>
                <a:lnTo>
                  <a:pt x="713058" y="1154735"/>
                </a:lnTo>
                <a:lnTo>
                  <a:pt x="663535" y="1158679"/>
                </a:lnTo>
                <a:lnTo>
                  <a:pt x="614580" y="1164034"/>
                </a:lnTo>
                <a:lnTo>
                  <a:pt x="566198" y="1170825"/>
                </a:lnTo>
                <a:lnTo>
                  <a:pt x="518395" y="1179076"/>
                </a:lnTo>
                <a:lnTo>
                  <a:pt x="471178" y="1188814"/>
                </a:lnTo>
                <a:lnTo>
                  <a:pt x="424554" y="1200063"/>
                </a:lnTo>
                <a:lnTo>
                  <a:pt x="378528" y="1212847"/>
                </a:lnTo>
                <a:lnTo>
                  <a:pt x="333107" y="1227194"/>
                </a:lnTo>
                <a:lnTo>
                  <a:pt x="288297" y="1243127"/>
                </a:lnTo>
                <a:lnTo>
                  <a:pt x="244104" y="1260672"/>
                </a:lnTo>
                <a:lnTo>
                  <a:pt x="200535" y="1279854"/>
                </a:lnTo>
                <a:lnTo>
                  <a:pt x="157595" y="1300698"/>
                </a:lnTo>
                <a:lnTo>
                  <a:pt x="115292" y="1323229"/>
                </a:lnTo>
                <a:lnTo>
                  <a:pt x="73631" y="1347473"/>
                </a:lnTo>
                <a:lnTo>
                  <a:pt x="32619" y="1373455"/>
                </a:lnTo>
                <a:lnTo>
                  <a:pt x="0" y="1395880"/>
                </a:lnTo>
                <a:lnTo>
                  <a:pt x="4815623" y="1395880"/>
                </a:lnTo>
                <a:lnTo>
                  <a:pt x="4815623" y="1265195"/>
                </a:lnTo>
                <a:lnTo>
                  <a:pt x="1993648" y="1265195"/>
                </a:lnTo>
                <a:lnTo>
                  <a:pt x="1944883" y="1265040"/>
                </a:lnTo>
                <a:lnTo>
                  <a:pt x="1895664" y="1263367"/>
                </a:lnTo>
                <a:lnTo>
                  <a:pt x="1845986" y="1260167"/>
                </a:lnTo>
                <a:lnTo>
                  <a:pt x="1795840" y="1255432"/>
                </a:lnTo>
                <a:lnTo>
                  <a:pt x="1745221" y="1249156"/>
                </a:lnTo>
                <a:lnTo>
                  <a:pt x="1694122" y="1241331"/>
                </a:lnTo>
                <a:lnTo>
                  <a:pt x="1642537" y="1231948"/>
                </a:lnTo>
                <a:lnTo>
                  <a:pt x="1487355" y="1201964"/>
                </a:lnTo>
                <a:lnTo>
                  <a:pt x="1435492" y="1192542"/>
                </a:lnTo>
                <a:lnTo>
                  <a:pt x="1383584" y="1183656"/>
                </a:lnTo>
                <a:lnTo>
                  <a:pt x="1331646" y="1175456"/>
                </a:lnTo>
                <a:lnTo>
                  <a:pt x="1279690" y="1168092"/>
                </a:lnTo>
                <a:lnTo>
                  <a:pt x="1227732" y="1161715"/>
                </a:lnTo>
                <a:lnTo>
                  <a:pt x="1175784" y="1156473"/>
                </a:lnTo>
                <a:lnTo>
                  <a:pt x="1124380" y="1152557"/>
                </a:lnTo>
                <a:lnTo>
                  <a:pt x="916695" y="1152557"/>
                </a:lnTo>
                <a:lnTo>
                  <a:pt x="864966" y="1151112"/>
                </a:lnTo>
                <a:lnTo>
                  <a:pt x="813780" y="1150976"/>
                </a:lnTo>
                <a:close/>
              </a:path>
              <a:path w="4815840" h="1396365">
                <a:moveTo>
                  <a:pt x="4749153" y="0"/>
                </a:moveTo>
                <a:lnTo>
                  <a:pt x="4699421" y="187"/>
                </a:lnTo>
                <a:lnTo>
                  <a:pt x="4649734" y="1471"/>
                </a:lnTo>
                <a:lnTo>
                  <a:pt x="4600125" y="3853"/>
                </a:lnTo>
                <a:lnTo>
                  <a:pt x="4550628" y="7335"/>
                </a:lnTo>
                <a:lnTo>
                  <a:pt x="4501277" y="11919"/>
                </a:lnTo>
                <a:lnTo>
                  <a:pt x="4452104" y="17608"/>
                </a:lnTo>
                <a:lnTo>
                  <a:pt x="4403143" y="24403"/>
                </a:lnTo>
                <a:lnTo>
                  <a:pt x="4354427" y="32307"/>
                </a:lnTo>
                <a:lnTo>
                  <a:pt x="4305990" y="41320"/>
                </a:lnTo>
                <a:lnTo>
                  <a:pt x="4257864" y="51446"/>
                </a:lnTo>
                <a:lnTo>
                  <a:pt x="4210083" y="62685"/>
                </a:lnTo>
                <a:lnTo>
                  <a:pt x="4162680" y="75041"/>
                </a:lnTo>
                <a:lnTo>
                  <a:pt x="4115689" y="88516"/>
                </a:lnTo>
                <a:lnTo>
                  <a:pt x="4069143" y="103110"/>
                </a:lnTo>
                <a:lnTo>
                  <a:pt x="4023074" y="118826"/>
                </a:lnTo>
                <a:lnTo>
                  <a:pt x="3977517" y="135667"/>
                </a:lnTo>
                <a:lnTo>
                  <a:pt x="3932505" y="153633"/>
                </a:lnTo>
                <a:lnTo>
                  <a:pt x="3888070" y="172728"/>
                </a:lnTo>
                <a:lnTo>
                  <a:pt x="3844247" y="192952"/>
                </a:lnTo>
                <a:lnTo>
                  <a:pt x="3801068" y="214309"/>
                </a:lnTo>
                <a:lnTo>
                  <a:pt x="3758567" y="236800"/>
                </a:lnTo>
                <a:lnTo>
                  <a:pt x="3716777" y="260426"/>
                </a:lnTo>
                <a:lnTo>
                  <a:pt x="3675731" y="285191"/>
                </a:lnTo>
                <a:lnTo>
                  <a:pt x="3633504" y="312546"/>
                </a:lnTo>
                <a:lnTo>
                  <a:pt x="3592477" y="341116"/>
                </a:lnTo>
                <a:lnTo>
                  <a:pt x="3552535" y="370783"/>
                </a:lnTo>
                <a:lnTo>
                  <a:pt x="3513562" y="401429"/>
                </a:lnTo>
                <a:lnTo>
                  <a:pt x="3475443" y="432937"/>
                </a:lnTo>
                <a:lnTo>
                  <a:pt x="3438063" y="465187"/>
                </a:lnTo>
                <a:lnTo>
                  <a:pt x="3401305" y="498063"/>
                </a:lnTo>
                <a:lnTo>
                  <a:pt x="3365055" y="531445"/>
                </a:lnTo>
                <a:lnTo>
                  <a:pt x="3329197" y="565217"/>
                </a:lnTo>
                <a:lnTo>
                  <a:pt x="3187376" y="701831"/>
                </a:lnTo>
                <a:lnTo>
                  <a:pt x="3151745" y="735776"/>
                </a:lnTo>
                <a:lnTo>
                  <a:pt x="3115814" y="769402"/>
                </a:lnTo>
                <a:lnTo>
                  <a:pt x="3079467" y="802591"/>
                </a:lnTo>
                <a:lnTo>
                  <a:pt x="3042587" y="835224"/>
                </a:lnTo>
                <a:lnTo>
                  <a:pt x="3005060" y="867184"/>
                </a:lnTo>
                <a:lnTo>
                  <a:pt x="2964925" y="899846"/>
                </a:lnTo>
                <a:lnTo>
                  <a:pt x="2924486" y="931166"/>
                </a:lnTo>
                <a:lnTo>
                  <a:pt x="2883738" y="961136"/>
                </a:lnTo>
                <a:lnTo>
                  <a:pt x="2842673" y="989748"/>
                </a:lnTo>
                <a:lnTo>
                  <a:pt x="2801285" y="1016994"/>
                </a:lnTo>
                <a:lnTo>
                  <a:pt x="2759569" y="1042868"/>
                </a:lnTo>
                <a:lnTo>
                  <a:pt x="2717516" y="1067360"/>
                </a:lnTo>
                <a:lnTo>
                  <a:pt x="2675121" y="1090464"/>
                </a:lnTo>
                <a:lnTo>
                  <a:pt x="2632376" y="1112172"/>
                </a:lnTo>
                <a:lnTo>
                  <a:pt x="2589277" y="1132477"/>
                </a:lnTo>
                <a:lnTo>
                  <a:pt x="2545815" y="1151369"/>
                </a:lnTo>
                <a:lnTo>
                  <a:pt x="2501985" y="1168843"/>
                </a:lnTo>
                <a:lnTo>
                  <a:pt x="2457779" y="1184890"/>
                </a:lnTo>
                <a:lnTo>
                  <a:pt x="2413192" y="1199502"/>
                </a:lnTo>
                <a:lnTo>
                  <a:pt x="2368216" y="1212672"/>
                </a:lnTo>
                <a:lnTo>
                  <a:pt x="2322846" y="1224392"/>
                </a:lnTo>
                <a:lnTo>
                  <a:pt x="2277074" y="1234655"/>
                </a:lnTo>
                <a:lnTo>
                  <a:pt x="2230894" y="1243453"/>
                </a:lnTo>
                <a:lnTo>
                  <a:pt x="2184300" y="1250777"/>
                </a:lnTo>
                <a:lnTo>
                  <a:pt x="2137285" y="1256622"/>
                </a:lnTo>
                <a:lnTo>
                  <a:pt x="2089842" y="1260978"/>
                </a:lnTo>
                <a:lnTo>
                  <a:pt x="2041965" y="1263838"/>
                </a:lnTo>
                <a:lnTo>
                  <a:pt x="1993648" y="1265195"/>
                </a:lnTo>
                <a:lnTo>
                  <a:pt x="4815623" y="1265195"/>
                </a:lnTo>
                <a:lnTo>
                  <a:pt x="4815623" y="1579"/>
                </a:lnTo>
                <a:lnTo>
                  <a:pt x="4798898" y="906"/>
                </a:lnTo>
                <a:lnTo>
                  <a:pt x="4749153" y="0"/>
                </a:lnTo>
                <a:close/>
              </a:path>
              <a:path w="4815840" h="1396365">
                <a:moveTo>
                  <a:pt x="1020145" y="1149065"/>
                </a:moveTo>
                <a:lnTo>
                  <a:pt x="968380" y="1149868"/>
                </a:lnTo>
                <a:lnTo>
                  <a:pt x="916695" y="1152557"/>
                </a:lnTo>
                <a:lnTo>
                  <a:pt x="1124380" y="1152557"/>
                </a:lnTo>
                <a:lnTo>
                  <a:pt x="1123861" y="1152518"/>
                </a:lnTo>
                <a:lnTo>
                  <a:pt x="1071977" y="1149999"/>
                </a:lnTo>
                <a:lnTo>
                  <a:pt x="1020145" y="1149065"/>
                </a:lnTo>
                <a:close/>
              </a:path>
            </a:pathLst>
          </a:custGeom>
          <a:solidFill>
            <a:srgbClr val="A7C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852923" y="10066728"/>
            <a:ext cx="5251450" cy="1242060"/>
          </a:xfrm>
          <a:custGeom>
            <a:avLst/>
            <a:gdLst/>
            <a:ahLst/>
            <a:cxnLst/>
            <a:rect l="l" t="t" r="r" b="b"/>
            <a:pathLst>
              <a:path w="5251450" h="1242059">
                <a:moveTo>
                  <a:pt x="5251175" y="18269"/>
                </a:moveTo>
                <a:lnTo>
                  <a:pt x="5204406" y="12727"/>
                </a:lnTo>
                <a:lnTo>
                  <a:pt x="5153716" y="7876"/>
                </a:lnTo>
                <a:lnTo>
                  <a:pt x="5102956" y="4173"/>
                </a:lnTo>
                <a:lnTo>
                  <a:pt x="5052160" y="1622"/>
                </a:lnTo>
                <a:lnTo>
                  <a:pt x="5001365" y="229"/>
                </a:lnTo>
                <a:lnTo>
                  <a:pt x="4950605" y="0"/>
                </a:lnTo>
                <a:lnTo>
                  <a:pt x="4899916" y="938"/>
                </a:lnTo>
                <a:lnTo>
                  <a:pt x="4849333" y="3049"/>
                </a:lnTo>
                <a:lnTo>
                  <a:pt x="4798892" y="6339"/>
                </a:lnTo>
                <a:lnTo>
                  <a:pt x="4748627" y="10812"/>
                </a:lnTo>
                <a:lnTo>
                  <a:pt x="4698575" y="16473"/>
                </a:lnTo>
                <a:lnTo>
                  <a:pt x="4648770" y="23329"/>
                </a:lnTo>
                <a:lnTo>
                  <a:pt x="4599249" y="31382"/>
                </a:lnTo>
                <a:lnTo>
                  <a:pt x="4550045" y="40640"/>
                </a:lnTo>
                <a:lnTo>
                  <a:pt x="4501196" y="51107"/>
                </a:lnTo>
                <a:lnTo>
                  <a:pt x="4452736" y="62787"/>
                </a:lnTo>
                <a:lnTo>
                  <a:pt x="4404700" y="75687"/>
                </a:lnTo>
                <a:lnTo>
                  <a:pt x="4357124" y="89811"/>
                </a:lnTo>
                <a:lnTo>
                  <a:pt x="4310043" y="105164"/>
                </a:lnTo>
                <a:lnTo>
                  <a:pt x="4263493" y="121752"/>
                </a:lnTo>
                <a:lnTo>
                  <a:pt x="4217508" y="139579"/>
                </a:lnTo>
                <a:lnTo>
                  <a:pt x="4172125" y="158651"/>
                </a:lnTo>
                <a:lnTo>
                  <a:pt x="4127379" y="178973"/>
                </a:lnTo>
                <a:lnTo>
                  <a:pt x="4083305" y="200550"/>
                </a:lnTo>
                <a:lnTo>
                  <a:pt x="4038844" y="224120"/>
                </a:lnTo>
                <a:lnTo>
                  <a:pt x="3995474" y="249006"/>
                </a:lnTo>
                <a:lnTo>
                  <a:pt x="3953088" y="275079"/>
                </a:lnTo>
                <a:lnTo>
                  <a:pt x="3911584" y="302213"/>
                </a:lnTo>
                <a:lnTo>
                  <a:pt x="3870856" y="330278"/>
                </a:lnTo>
                <a:lnTo>
                  <a:pt x="3830799" y="359149"/>
                </a:lnTo>
                <a:lnTo>
                  <a:pt x="3791309" y="388696"/>
                </a:lnTo>
                <a:lnTo>
                  <a:pt x="3752282" y="418793"/>
                </a:lnTo>
                <a:lnTo>
                  <a:pt x="3713612" y="449312"/>
                </a:lnTo>
                <a:lnTo>
                  <a:pt x="3675195" y="480124"/>
                </a:lnTo>
                <a:lnTo>
                  <a:pt x="3636927" y="511103"/>
                </a:lnTo>
                <a:lnTo>
                  <a:pt x="3598702" y="542120"/>
                </a:lnTo>
                <a:lnTo>
                  <a:pt x="3560417" y="573048"/>
                </a:lnTo>
                <a:lnTo>
                  <a:pt x="3521966" y="603760"/>
                </a:lnTo>
                <a:lnTo>
                  <a:pt x="3483245" y="634127"/>
                </a:lnTo>
                <a:lnTo>
                  <a:pt x="3444149" y="664022"/>
                </a:lnTo>
                <a:lnTo>
                  <a:pt x="3404575" y="693317"/>
                </a:lnTo>
                <a:lnTo>
                  <a:pt x="3364416" y="721884"/>
                </a:lnTo>
                <a:lnTo>
                  <a:pt x="3321583" y="750928"/>
                </a:lnTo>
                <a:lnTo>
                  <a:pt x="3278566" y="778607"/>
                </a:lnTo>
                <a:lnTo>
                  <a:pt x="3235361" y="804914"/>
                </a:lnTo>
                <a:lnTo>
                  <a:pt x="3191959" y="829840"/>
                </a:lnTo>
                <a:lnTo>
                  <a:pt x="3148357" y="853377"/>
                </a:lnTo>
                <a:lnTo>
                  <a:pt x="3104546" y="875518"/>
                </a:lnTo>
                <a:lnTo>
                  <a:pt x="3060523" y="896253"/>
                </a:lnTo>
                <a:lnTo>
                  <a:pt x="3016280" y="915575"/>
                </a:lnTo>
                <a:lnTo>
                  <a:pt x="2971811" y="933476"/>
                </a:lnTo>
                <a:lnTo>
                  <a:pt x="2927111" y="949947"/>
                </a:lnTo>
                <a:lnTo>
                  <a:pt x="2882174" y="964980"/>
                </a:lnTo>
                <a:lnTo>
                  <a:pt x="2836993" y="978567"/>
                </a:lnTo>
                <a:lnTo>
                  <a:pt x="2791563" y="990700"/>
                </a:lnTo>
                <a:lnTo>
                  <a:pt x="2745877" y="1001370"/>
                </a:lnTo>
                <a:lnTo>
                  <a:pt x="2699929" y="1010569"/>
                </a:lnTo>
                <a:lnTo>
                  <a:pt x="2653715" y="1018290"/>
                </a:lnTo>
                <a:lnTo>
                  <a:pt x="2607226" y="1024524"/>
                </a:lnTo>
                <a:lnTo>
                  <a:pt x="2560459" y="1029262"/>
                </a:lnTo>
                <a:lnTo>
                  <a:pt x="2513406" y="1032497"/>
                </a:lnTo>
                <a:lnTo>
                  <a:pt x="2466061" y="1034221"/>
                </a:lnTo>
                <a:lnTo>
                  <a:pt x="2418419" y="1034425"/>
                </a:lnTo>
                <a:lnTo>
                  <a:pt x="2370473" y="1033100"/>
                </a:lnTo>
                <a:lnTo>
                  <a:pt x="2322218" y="1030240"/>
                </a:lnTo>
                <a:lnTo>
                  <a:pt x="2273648" y="1025835"/>
                </a:lnTo>
                <a:lnTo>
                  <a:pt x="2224756" y="1019878"/>
                </a:lnTo>
                <a:lnTo>
                  <a:pt x="2175537" y="1012359"/>
                </a:lnTo>
                <a:lnTo>
                  <a:pt x="2125984" y="1003272"/>
                </a:lnTo>
                <a:lnTo>
                  <a:pt x="2076091" y="992608"/>
                </a:lnTo>
                <a:lnTo>
                  <a:pt x="2025854" y="980359"/>
                </a:lnTo>
                <a:lnTo>
                  <a:pt x="1975264" y="966516"/>
                </a:lnTo>
                <a:lnTo>
                  <a:pt x="1924713" y="951921"/>
                </a:lnTo>
                <a:lnTo>
                  <a:pt x="1874065" y="937404"/>
                </a:lnTo>
                <a:lnTo>
                  <a:pt x="1823322" y="923118"/>
                </a:lnTo>
                <a:lnTo>
                  <a:pt x="1772484" y="909211"/>
                </a:lnTo>
                <a:lnTo>
                  <a:pt x="1721552" y="895834"/>
                </a:lnTo>
                <a:lnTo>
                  <a:pt x="1670529" y="883138"/>
                </a:lnTo>
                <a:lnTo>
                  <a:pt x="1619414" y="871274"/>
                </a:lnTo>
                <a:lnTo>
                  <a:pt x="1568209" y="860391"/>
                </a:lnTo>
                <a:lnTo>
                  <a:pt x="1516915" y="850640"/>
                </a:lnTo>
                <a:lnTo>
                  <a:pt x="1465534" y="842172"/>
                </a:lnTo>
                <a:lnTo>
                  <a:pt x="1414065" y="835136"/>
                </a:lnTo>
                <a:lnTo>
                  <a:pt x="1362511" y="829684"/>
                </a:lnTo>
                <a:lnTo>
                  <a:pt x="1310872" y="825966"/>
                </a:lnTo>
                <a:lnTo>
                  <a:pt x="1259150" y="824133"/>
                </a:lnTo>
                <a:lnTo>
                  <a:pt x="1207332" y="818144"/>
                </a:lnTo>
                <a:lnTo>
                  <a:pt x="1155947" y="813527"/>
                </a:lnTo>
                <a:lnTo>
                  <a:pt x="1104999" y="810308"/>
                </a:lnTo>
                <a:lnTo>
                  <a:pt x="1054492" y="808513"/>
                </a:lnTo>
                <a:lnTo>
                  <a:pt x="1004431" y="808170"/>
                </a:lnTo>
                <a:lnTo>
                  <a:pt x="954819" y="809304"/>
                </a:lnTo>
                <a:lnTo>
                  <a:pt x="905662" y="811941"/>
                </a:lnTo>
                <a:lnTo>
                  <a:pt x="856963" y="816109"/>
                </a:lnTo>
                <a:lnTo>
                  <a:pt x="808727" y="821833"/>
                </a:lnTo>
                <a:lnTo>
                  <a:pt x="760958" y="829140"/>
                </a:lnTo>
                <a:lnTo>
                  <a:pt x="713661" y="838056"/>
                </a:lnTo>
                <a:lnTo>
                  <a:pt x="666839" y="848608"/>
                </a:lnTo>
                <a:lnTo>
                  <a:pt x="620498" y="860822"/>
                </a:lnTo>
                <a:lnTo>
                  <a:pt x="574642" y="874725"/>
                </a:lnTo>
                <a:lnTo>
                  <a:pt x="529274" y="890342"/>
                </a:lnTo>
                <a:lnTo>
                  <a:pt x="484399" y="907700"/>
                </a:lnTo>
                <a:lnTo>
                  <a:pt x="440022" y="926826"/>
                </a:lnTo>
                <a:lnTo>
                  <a:pt x="396147" y="947746"/>
                </a:lnTo>
                <a:lnTo>
                  <a:pt x="352778" y="970487"/>
                </a:lnTo>
                <a:lnTo>
                  <a:pt x="309919" y="995074"/>
                </a:lnTo>
                <a:lnTo>
                  <a:pt x="267575" y="1021534"/>
                </a:lnTo>
                <a:lnTo>
                  <a:pt x="225750" y="1049894"/>
                </a:lnTo>
                <a:lnTo>
                  <a:pt x="184449" y="1080179"/>
                </a:lnTo>
                <a:lnTo>
                  <a:pt x="143676" y="1112417"/>
                </a:lnTo>
                <a:lnTo>
                  <a:pt x="103143" y="1146511"/>
                </a:lnTo>
                <a:lnTo>
                  <a:pt x="63944" y="1181168"/>
                </a:lnTo>
                <a:lnTo>
                  <a:pt x="26056" y="1216377"/>
                </a:lnTo>
                <a:lnTo>
                  <a:pt x="0" y="1241827"/>
                </a:lnTo>
              </a:path>
            </a:pathLst>
          </a:custGeom>
          <a:ln w="18847">
            <a:solidFill>
              <a:srgbClr val="232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993162" y="0"/>
            <a:ext cx="5111115" cy="3121025"/>
          </a:xfrm>
          <a:custGeom>
            <a:avLst/>
            <a:gdLst/>
            <a:ahLst/>
            <a:cxnLst/>
            <a:rect l="l" t="t" r="r" b="b"/>
            <a:pathLst>
              <a:path w="5111115" h="3121025">
                <a:moveTo>
                  <a:pt x="5110937" y="0"/>
                </a:moveTo>
                <a:lnTo>
                  <a:pt x="0" y="0"/>
                </a:lnTo>
                <a:lnTo>
                  <a:pt x="819" y="22402"/>
                </a:lnTo>
                <a:lnTo>
                  <a:pt x="4387" y="70582"/>
                </a:lnTo>
                <a:lnTo>
                  <a:pt x="9739" y="118259"/>
                </a:lnTo>
                <a:lnTo>
                  <a:pt x="16870" y="165427"/>
                </a:lnTo>
                <a:lnTo>
                  <a:pt x="25776" y="212079"/>
                </a:lnTo>
                <a:lnTo>
                  <a:pt x="36451" y="258206"/>
                </a:lnTo>
                <a:lnTo>
                  <a:pt x="48893" y="303802"/>
                </a:lnTo>
                <a:lnTo>
                  <a:pt x="63095" y="348860"/>
                </a:lnTo>
                <a:lnTo>
                  <a:pt x="79053" y="393372"/>
                </a:lnTo>
                <a:lnTo>
                  <a:pt x="96764" y="437330"/>
                </a:lnTo>
                <a:lnTo>
                  <a:pt x="116222" y="480729"/>
                </a:lnTo>
                <a:lnTo>
                  <a:pt x="137422" y="523559"/>
                </a:lnTo>
                <a:lnTo>
                  <a:pt x="160361" y="565814"/>
                </a:lnTo>
                <a:lnTo>
                  <a:pt x="185033" y="607487"/>
                </a:lnTo>
                <a:lnTo>
                  <a:pt x="211434" y="648571"/>
                </a:lnTo>
                <a:lnTo>
                  <a:pt x="239560" y="689057"/>
                </a:lnTo>
                <a:lnTo>
                  <a:pt x="269405" y="728939"/>
                </a:lnTo>
                <a:lnTo>
                  <a:pt x="300966" y="768209"/>
                </a:lnTo>
                <a:lnTo>
                  <a:pt x="334238" y="806861"/>
                </a:lnTo>
                <a:lnTo>
                  <a:pt x="369216" y="844886"/>
                </a:lnTo>
                <a:lnTo>
                  <a:pt x="405896" y="882278"/>
                </a:lnTo>
                <a:lnTo>
                  <a:pt x="444273" y="919029"/>
                </a:lnTo>
                <a:lnTo>
                  <a:pt x="482369" y="954263"/>
                </a:lnTo>
                <a:lnTo>
                  <a:pt x="520687" y="989204"/>
                </a:lnTo>
                <a:lnTo>
                  <a:pt x="559296" y="1023749"/>
                </a:lnTo>
                <a:lnTo>
                  <a:pt x="598265" y="1057796"/>
                </a:lnTo>
                <a:lnTo>
                  <a:pt x="637665" y="1091245"/>
                </a:lnTo>
                <a:lnTo>
                  <a:pt x="677565" y="1123993"/>
                </a:lnTo>
                <a:lnTo>
                  <a:pt x="718036" y="1155938"/>
                </a:lnTo>
                <a:lnTo>
                  <a:pt x="759146" y="1186979"/>
                </a:lnTo>
                <a:lnTo>
                  <a:pt x="800965" y="1217014"/>
                </a:lnTo>
                <a:lnTo>
                  <a:pt x="843564" y="1245941"/>
                </a:lnTo>
                <a:lnTo>
                  <a:pt x="887012" y="1273659"/>
                </a:lnTo>
                <a:lnTo>
                  <a:pt x="975926" y="1326298"/>
                </a:lnTo>
                <a:lnTo>
                  <a:pt x="1019480" y="1353295"/>
                </a:lnTo>
                <a:lnTo>
                  <a:pt x="1062044" y="1381055"/>
                </a:lnTo>
                <a:lnTo>
                  <a:pt x="1103620" y="1409577"/>
                </a:lnTo>
                <a:lnTo>
                  <a:pt x="1144211" y="1438861"/>
                </a:lnTo>
                <a:lnTo>
                  <a:pt x="1183819" y="1468907"/>
                </a:lnTo>
                <a:lnTo>
                  <a:pt x="1222447" y="1499715"/>
                </a:lnTo>
                <a:lnTo>
                  <a:pt x="1260098" y="1531283"/>
                </a:lnTo>
                <a:lnTo>
                  <a:pt x="1296774" y="1563611"/>
                </a:lnTo>
                <a:lnTo>
                  <a:pt x="1332478" y="1596700"/>
                </a:lnTo>
                <a:lnTo>
                  <a:pt x="1367212" y="1630548"/>
                </a:lnTo>
                <a:lnTo>
                  <a:pt x="1400979" y="1665155"/>
                </a:lnTo>
                <a:lnTo>
                  <a:pt x="1433782" y="1700522"/>
                </a:lnTo>
                <a:lnTo>
                  <a:pt x="1465623" y="1736646"/>
                </a:lnTo>
                <a:lnTo>
                  <a:pt x="1496505" y="1773529"/>
                </a:lnTo>
                <a:lnTo>
                  <a:pt x="1526431" y="1811169"/>
                </a:lnTo>
                <a:lnTo>
                  <a:pt x="1555402" y="1849566"/>
                </a:lnTo>
                <a:lnTo>
                  <a:pt x="1583422" y="1888719"/>
                </a:lnTo>
                <a:lnTo>
                  <a:pt x="1610494" y="1928629"/>
                </a:lnTo>
                <a:lnTo>
                  <a:pt x="1636619" y="1969295"/>
                </a:lnTo>
                <a:lnTo>
                  <a:pt x="1661801" y="2010716"/>
                </a:lnTo>
                <a:lnTo>
                  <a:pt x="1686042" y="2052893"/>
                </a:lnTo>
                <a:lnTo>
                  <a:pt x="1709345" y="2095823"/>
                </a:lnTo>
                <a:lnTo>
                  <a:pt x="1731712" y="2139508"/>
                </a:lnTo>
                <a:lnTo>
                  <a:pt x="1753146" y="2183947"/>
                </a:lnTo>
                <a:lnTo>
                  <a:pt x="1773650" y="2229139"/>
                </a:lnTo>
                <a:lnTo>
                  <a:pt x="1793226" y="2275084"/>
                </a:lnTo>
                <a:lnTo>
                  <a:pt x="1811876" y="2321782"/>
                </a:lnTo>
                <a:lnTo>
                  <a:pt x="1829604" y="2369231"/>
                </a:lnTo>
                <a:lnTo>
                  <a:pt x="1846412" y="2417433"/>
                </a:lnTo>
                <a:lnTo>
                  <a:pt x="1862303" y="2466385"/>
                </a:lnTo>
                <a:lnTo>
                  <a:pt x="1878286" y="2514046"/>
                </a:lnTo>
                <a:lnTo>
                  <a:pt x="1896257" y="2560720"/>
                </a:lnTo>
                <a:lnTo>
                  <a:pt x="1916391" y="2606298"/>
                </a:lnTo>
                <a:lnTo>
                  <a:pt x="1938862" y="2650668"/>
                </a:lnTo>
                <a:lnTo>
                  <a:pt x="1963845" y="2693718"/>
                </a:lnTo>
                <a:lnTo>
                  <a:pt x="1991514" y="2735337"/>
                </a:lnTo>
                <a:lnTo>
                  <a:pt x="2022042" y="2775415"/>
                </a:lnTo>
                <a:lnTo>
                  <a:pt x="2055606" y="2813841"/>
                </a:lnTo>
                <a:lnTo>
                  <a:pt x="2087144" y="2845945"/>
                </a:lnTo>
                <a:lnTo>
                  <a:pt x="2119909" y="2876225"/>
                </a:lnTo>
                <a:lnTo>
                  <a:pt x="2153833" y="2904691"/>
                </a:lnTo>
                <a:lnTo>
                  <a:pt x="2188849" y="2931351"/>
                </a:lnTo>
                <a:lnTo>
                  <a:pt x="2224891" y="2956214"/>
                </a:lnTo>
                <a:lnTo>
                  <a:pt x="2261891" y="2979288"/>
                </a:lnTo>
                <a:lnTo>
                  <a:pt x="2299784" y="3000583"/>
                </a:lnTo>
                <a:lnTo>
                  <a:pt x="2338501" y="3020107"/>
                </a:lnTo>
                <a:lnTo>
                  <a:pt x="2377976" y="3037869"/>
                </a:lnTo>
                <a:lnTo>
                  <a:pt x="2418143" y="3053878"/>
                </a:lnTo>
                <a:lnTo>
                  <a:pt x="2458935" y="3068143"/>
                </a:lnTo>
                <a:lnTo>
                  <a:pt x="2500284" y="3080672"/>
                </a:lnTo>
                <a:lnTo>
                  <a:pt x="2542124" y="3091475"/>
                </a:lnTo>
                <a:lnTo>
                  <a:pt x="2584387" y="3100559"/>
                </a:lnTo>
                <a:lnTo>
                  <a:pt x="2627008" y="3107935"/>
                </a:lnTo>
                <a:lnTo>
                  <a:pt x="2669919" y="3113610"/>
                </a:lnTo>
                <a:lnTo>
                  <a:pt x="2713053" y="3117594"/>
                </a:lnTo>
                <a:lnTo>
                  <a:pt x="2756344" y="3119895"/>
                </a:lnTo>
                <a:lnTo>
                  <a:pt x="2799725" y="3120523"/>
                </a:lnTo>
                <a:lnTo>
                  <a:pt x="2843129" y="3119485"/>
                </a:lnTo>
                <a:lnTo>
                  <a:pt x="2886488" y="3116791"/>
                </a:lnTo>
                <a:lnTo>
                  <a:pt x="2929737" y="3112450"/>
                </a:lnTo>
                <a:lnTo>
                  <a:pt x="2972808" y="3106470"/>
                </a:lnTo>
                <a:lnTo>
                  <a:pt x="3015634" y="3098860"/>
                </a:lnTo>
                <a:lnTo>
                  <a:pt x="3058149" y="3089629"/>
                </a:lnTo>
                <a:lnTo>
                  <a:pt x="3100286" y="3078787"/>
                </a:lnTo>
                <a:lnTo>
                  <a:pt x="3141978" y="3066340"/>
                </a:lnTo>
                <a:lnTo>
                  <a:pt x="3183157" y="3052299"/>
                </a:lnTo>
                <a:lnTo>
                  <a:pt x="3223758" y="3036673"/>
                </a:lnTo>
                <a:lnTo>
                  <a:pt x="3263713" y="3019469"/>
                </a:lnTo>
                <a:lnTo>
                  <a:pt x="3302956" y="3000698"/>
                </a:lnTo>
                <a:lnTo>
                  <a:pt x="3341420" y="2980367"/>
                </a:lnTo>
                <a:lnTo>
                  <a:pt x="3379037" y="2958485"/>
                </a:lnTo>
                <a:lnTo>
                  <a:pt x="3415741" y="2935062"/>
                </a:lnTo>
                <a:lnTo>
                  <a:pt x="3451466" y="2910106"/>
                </a:lnTo>
                <a:lnTo>
                  <a:pt x="3486143" y="2883626"/>
                </a:lnTo>
                <a:lnTo>
                  <a:pt x="3519707" y="2855630"/>
                </a:lnTo>
                <a:lnTo>
                  <a:pt x="3552091" y="2826128"/>
                </a:lnTo>
                <a:lnTo>
                  <a:pt x="3583228" y="2795128"/>
                </a:lnTo>
                <a:lnTo>
                  <a:pt x="3613050" y="2762640"/>
                </a:lnTo>
                <a:lnTo>
                  <a:pt x="3641491" y="2728671"/>
                </a:lnTo>
                <a:lnTo>
                  <a:pt x="3668485" y="2693231"/>
                </a:lnTo>
                <a:lnTo>
                  <a:pt x="3693963" y="2656329"/>
                </a:lnTo>
                <a:lnTo>
                  <a:pt x="3717861" y="2617973"/>
                </a:lnTo>
                <a:lnTo>
                  <a:pt x="3740110" y="2578172"/>
                </a:lnTo>
                <a:lnTo>
                  <a:pt x="3811636" y="2442608"/>
                </a:lnTo>
                <a:lnTo>
                  <a:pt x="3835636" y="2397542"/>
                </a:lnTo>
                <a:lnTo>
                  <a:pt x="3859837" y="2352607"/>
                </a:lnTo>
                <a:lnTo>
                  <a:pt x="3884312" y="2307845"/>
                </a:lnTo>
                <a:lnTo>
                  <a:pt x="3909134" y="2263296"/>
                </a:lnTo>
                <a:lnTo>
                  <a:pt x="3934376" y="2219002"/>
                </a:lnTo>
                <a:lnTo>
                  <a:pt x="3960112" y="2175007"/>
                </a:lnTo>
                <a:lnTo>
                  <a:pt x="3986413" y="2131349"/>
                </a:lnTo>
                <a:lnTo>
                  <a:pt x="4013353" y="2088073"/>
                </a:lnTo>
                <a:lnTo>
                  <a:pt x="4041006" y="2045219"/>
                </a:lnTo>
                <a:lnTo>
                  <a:pt x="4069444" y="2002828"/>
                </a:lnTo>
                <a:lnTo>
                  <a:pt x="4098740" y="1960944"/>
                </a:lnTo>
                <a:lnTo>
                  <a:pt x="4128967" y="1919606"/>
                </a:lnTo>
                <a:lnTo>
                  <a:pt x="4160186" y="1878833"/>
                </a:lnTo>
                <a:lnTo>
                  <a:pt x="4192128" y="1839247"/>
                </a:lnTo>
                <a:lnTo>
                  <a:pt x="4224853" y="1800929"/>
                </a:lnTo>
                <a:lnTo>
                  <a:pt x="4258419" y="1763963"/>
                </a:lnTo>
                <a:lnTo>
                  <a:pt x="4292885" y="1728429"/>
                </a:lnTo>
                <a:lnTo>
                  <a:pt x="4328312" y="1694410"/>
                </a:lnTo>
                <a:lnTo>
                  <a:pt x="4364757" y="1661989"/>
                </a:lnTo>
                <a:lnTo>
                  <a:pt x="4402281" y="1631246"/>
                </a:lnTo>
                <a:lnTo>
                  <a:pt x="4440942" y="1602264"/>
                </a:lnTo>
                <a:lnTo>
                  <a:pt x="4480799" y="1575125"/>
                </a:lnTo>
                <a:lnTo>
                  <a:pt x="4521912" y="1549911"/>
                </a:lnTo>
                <a:lnTo>
                  <a:pt x="4564339" y="1526705"/>
                </a:lnTo>
                <a:lnTo>
                  <a:pt x="4608141" y="1505587"/>
                </a:lnTo>
                <a:lnTo>
                  <a:pt x="4653375" y="1486641"/>
                </a:lnTo>
                <a:lnTo>
                  <a:pt x="4700101" y="1469948"/>
                </a:lnTo>
                <a:lnTo>
                  <a:pt x="4748379" y="1455590"/>
                </a:lnTo>
                <a:lnTo>
                  <a:pt x="4798267" y="1443650"/>
                </a:lnTo>
                <a:lnTo>
                  <a:pt x="4849825" y="1434209"/>
                </a:lnTo>
                <a:lnTo>
                  <a:pt x="4903111" y="1427349"/>
                </a:lnTo>
                <a:lnTo>
                  <a:pt x="5003636" y="1416255"/>
                </a:lnTo>
                <a:lnTo>
                  <a:pt x="5110937" y="1402850"/>
                </a:lnTo>
                <a:lnTo>
                  <a:pt x="5110937" y="0"/>
                </a:lnTo>
                <a:close/>
              </a:path>
            </a:pathLst>
          </a:custGeom>
          <a:solidFill>
            <a:srgbClr val="42E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449617" y="0"/>
            <a:ext cx="4654550" cy="3111500"/>
          </a:xfrm>
          <a:custGeom>
            <a:avLst/>
            <a:gdLst/>
            <a:ahLst/>
            <a:cxnLst/>
            <a:rect l="l" t="t" r="r" b="b"/>
            <a:pathLst>
              <a:path w="4654550" h="3111500">
                <a:moveTo>
                  <a:pt x="0" y="0"/>
                </a:moveTo>
                <a:lnTo>
                  <a:pt x="659" y="13439"/>
                </a:lnTo>
                <a:lnTo>
                  <a:pt x="4358" y="65033"/>
                </a:lnTo>
                <a:lnTo>
                  <a:pt x="9251" y="117064"/>
                </a:lnTo>
                <a:lnTo>
                  <a:pt x="11789" y="166669"/>
                </a:lnTo>
                <a:lnTo>
                  <a:pt x="16073" y="215641"/>
                </a:lnTo>
                <a:lnTo>
                  <a:pt x="22099" y="263971"/>
                </a:lnTo>
                <a:lnTo>
                  <a:pt x="29861" y="311653"/>
                </a:lnTo>
                <a:lnTo>
                  <a:pt x="39355" y="358681"/>
                </a:lnTo>
                <a:lnTo>
                  <a:pt x="50576" y="405047"/>
                </a:lnTo>
                <a:lnTo>
                  <a:pt x="63517" y="450744"/>
                </a:lnTo>
                <a:lnTo>
                  <a:pt x="78176" y="495765"/>
                </a:lnTo>
                <a:lnTo>
                  <a:pt x="94545" y="540104"/>
                </a:lnTo>
                <a:lnTo>
                  <a:pt x="112620" y="583753"/>
                </a:lnTo>
                <a:lnTo>
                  <a:pt x="132396" y="626705"/>
                </a:lnTo>
                <a:lnTo>
                  <a:pt x="153868" y="668954"/>
                </a:lnTo>
                <a:lnTo>
                  <a:pt x="177031" y="710493"/>
                </a:lnTo>
                <a:lnTo>
                  <a:pt x="201880" y="751314"/>
                </a:lnTo>
                <a:lnTo>
                  <a:pt x="228409" y="791411"/>
                </a:lnTo>
                <a:lnTo>
                  <a:pt x="256614" y="830777"/>
                </a:lnTo>
                <a:lnTo>
                  <a:pt x="286489" y="869404"/>
                </a:lnTo>
                <a:lnTo>
                  <a:pt x="318029" y="907286"/>
                </a:lnTo>
                <a:lnTo>
                  <a:pt x="351230" y="944416"/>
                </a:lnTo>
                <a:lnTo>
                  <a:pt x="386085" y="980787"/>
                </a:lnTo>
                <a:lnTo>
                  <a:pt x="422591" y="1016392"/>
                </a:lnTo>
                <a:lnTo>
                  <a:pt x="460742" y="1051224"/>
                </a:lnTo>
                <a:lnTo>
                  <a:pt x="500532" y="1085276"/>
                </a:lnTo>
                <a:lnTo>
                  <a:pt x="541957" y="1118541"/>
                </a:lnTo>
                <a:lnTo>
                  <a:pt x="582999" y="1150308"/>
                </a:lnTo>
                <a:lnTo>
                  <a:pt x="624233" y="1181769"/>
                </a:lnTo>
                <a:lnTo>
                  <a:pt x="665720" y="1212814"/>
                </a:lnTo>
                <a:lnTo>
                  <a:pt x="707522" y="1243337"/>
                </a:lnTo>
                <a:lnTo>
                  <a:pt x="749697" y="1273228"/>
                </a:lnTo>
                <a:lnTo>
                  <a:pt x="792307" y="1302380"/>
                </a:lnTo>
                <a:lnTo>
                  <a:pt x="835412" y="1330684"/>
                </a:lnTo>
                <a:lnTo>
                  <a:pt x="879073" y="1358032"/>
                </a:lnTo>
                <a:lnTo>
                  <a:pt x="923349" y="1384315"/>
                </a:lnTo>
                <a:lnTo>
                  <a:pt x="968301" y="1409425"/>
                </a:lnTo>
                <a:lnTo>
                  <a:pt x="1013990" y="1433254"/>
                </a:lnTo>
                <a:lnTo>
                  <a:pt x="1060476" y="1455693"/>
                </a:lnTo>
                <a:lnTo>
                  <a:pt x="1107137" y="1477933"/>
                </a:lnTo>
                <a:lnTo>
                  <a:pt x="1152876" y="1501021"/>
                </a:lnTo>
                <a:lnTo>
                  <a:pt x="1197696" y="1524957"/>
                </a:lnTo>
                <a:lnTo>
                  <a:pt x="1241599" y="1549740"/>
                </a:lnTo>
                <a:lnTo>
                  <a:pt x="1284587" y="1575370"/>
                </a:lnTo>
                <a:lnTo>
                  <a:pt x="1326663" y="1601845"/>
                </a:lnTo>
                <a:lnTo>
                  <a:pt x="1367830" y="1629166"/>
                </a:lnTo>
                <a:lnTo>
                  <a:pt x="1408089" y="1657330"/>
                </a:lnTo>
                <a:lnTo>
                  <a:pt x="1447444" y="1686338"/>
                </a:lnTo>
                <a:lnTo>
                  <a:pt x="1485897" y="1716189"/>
                </a:lnTo>
                <a:lnTo>
                  <a:pt x="1523451" y="1746882"/>
                </a:lnTo>
                <a:lnTo>
                  <a:pt x="1560107" y="1778416"/>
                </a:lnTo>
                <a:lnTo>
                  <a:pt x="1595869" y="1810790"/>
                </a:lnTo>
                <a:lnTo>
                  <a:pt x="1630738" y="1844004"/>
                </a:lnTo>
                <a:lnTo>
                  <a:pt x="1664718" y="1878057"/>
                </a:lnTo>
                <a:lnTo>
                  <a:pt x="1697811" y="1912947"/>
                </a:lnTo>
                <a:lnTo>
                  <a:pt x="1730019" y="1948676"/>
                </a:lnTo>
                <a:lnTo>
                  <a:pt x="1761345" y="1985240"/>
                </a:lnTo>
                <a:lnTo>
                  <a:pt x="1791792" y="2022641"/>
                </a:lnTo>
                <a:lnTo>
                  <a:pt x="1821361" y="2060876"/>
                </a:lnTo>
                <a:lnTo>
                  <a:pt x="1850055" y="2099946"/>
                </a:lnTo>
                <a:lnTo>
                  <a:pt x="1877878" y="2139850"/>
                </a:lnTo>
                <a:lnTo>
                  <a:pt x="1904830" y="2180586"/>
                </a:lnTo>
                <a:lnTo>
                  <a:pt x="1930916" y="2222154"/>
                </a:lnTo>
                <a:lnTo>
                  <a:pt x="1956136" y="2264553"/>
                </a:lnTo>
                <a:lnTo>
                  <a:pt x="1980494" y="2307783"/>
                </a:lnTo>
                <a:lnTo>
                  <a:pt x="2003993" y="2351842"/>
                </a:lnTo>
                <a:lnTo>
                  <a:pt x="2026634" y="2396731"/>
                </a:lnTo>
                <a:lnTo>
                  <a:pt x="2048421" y="2442447"/>
                </a:lnTo>
                <a:lnTo>
                  <a:pt x="2069355" y="2488991"/>
                </a:lnTo>
                <a:lnTo>
                  <a:pt x="2089439" y="2536362"/>
                </a:lnTo>
                <a:lnTo>
                  <a:pt x="2109565" y="2582449"/>
                </a:lnTo>
                <a:lnTo>
                  <a:pt x="2131556" y="2627389"/>
                </a:lnTo>
                <a:lnTo>
                  <a:pt x="2155585" y="2671055"/>
                </a:lnTo>
                <a:lnTo>
                  <a:pt x="2181826" y="2713317"/>
                </a:lnTo>
                <a:lnTo>
                  <a:pt x="2210454" y="2754048"/>
                </a:lnTo>
                <a:lnTo>
                  <a:pt x="2241642" y="2793116"/>
                </a:lnTo>
                <a:lnTo>
                  <a:pt x="2275565" y="2830395"/>
                </a:lnTo>
                <a:lnTo>
                  <a:pt x="2312396" y="2865755"/>
                </a:lnTo>
                <a:lnTo>
                  <a:pt x="2346601" y="2894982"/>
                </a:lnTo>
                <a:lnTo>
                  <a:pt x="2381869" y="2922286"/>
                </a:lnTo>
                <a:lnTo>
                  <a:pt x="2418135" y="2947681"/>
                </a:lnTo>
                <a:lnTo>
                  <a:pt x="2455333" y="2971182"/>
                </a:lnTo>
                <a:lnTo>
                  <a:pt x="2493396" y="2992804"/>
                </a:lnTo>
                <a:lnTo>
                  <a:pt x="2532260" y="3012561"/>
                </a:lnTo>
                <a:lnTo>
                  <a:pt x="2571857" y="3030467"/>
                </a:lnTo>
                <a:lnTo>
                  <a:pt x="2612123" y="3046538"/>
                </a:lnTo>
                <a:lnTo>
                  <a:pt x="2652992" y="3060788"/>
                </a:lnTo>
                <a:lnTo>
                  <a:pt x="2694397" y="3073232"/>
                </a:lnTo>
                <a:lnTo>
                  <a:pt x="2736272" y="3083884"/>
                </a:lnTo>
                <a:lnTo>
                  <a:pt x="2778553" y="3092758"/>
                </a:lnTo>
                <a:lnTo>
                  <a:pt x="2821172" y="3099869"/>
                </a:lnTo>
                <a:lnTo>
                  <a:pt x="2864065" y="3105233"/>
                </a:lnTo>
                <a:lnTo>
                  <a:pt x="2907165" y="3108862"/>
                </a:lnTo>
                <a:lnTo>
                  <a:pt x="2950406" y="3110773"/>
                </a:lnTo>
                <a:lnTo>
                  <a:pt x="2993723" y="3110979"/>
                </a:lnTo>
                <a:lnTo>
                  <a:pt x="3037050" y="3109496"/>
                </a:lnTo>
                <a:lnTo>
                  <a:pt x="3080320" y="3106337"/>
                </a:lnTo>
                <a:lnTo>
                  <a:pt x="3123469" y="3101517"/>
                </a:lnTo>
                <a:lnTo>
                  <a:pt x="3166430" y="3095052"/>
                </a:lnTo>
                <a:lnTo>
                  <a:pt x="3209137" y="3086954"/>
                </a:lnTo>
                <a:lnTo>
                  <a:pt x="3251524" y="3077240"/>
                </a:lnTo>
                <a:lnTo>
                  <a:pt x="3293526" y="3065923"/>
                </a:lnTo>
                <a:lnTo>
                  <a:pt x="3335077" y="3053019"/>
                </a:lnTo>
                <a:lnTo>
                  <a:pt x="3376110" y="3038541"/>
                </a:lnTo>
                <a:lnTo>
                  <a:pt x="3416561" y="3022505"/>
                </a:lnTo>
                <a:lnTo>
                  <a:pt x="3456363" y="3004924"/>
                </a:lnTo>
                <a:lnTo>
                  <a:pt x="3495450" y="2985814"/>
                </a:lnTo>
                <a:lnTo>
                  <a:pt x="3533756" y="2965189"/>
                </a:lnTo>
                <a:lnTo>
                  <a:pt x="3571216" y="2943064"/>
                </a:lnTo>
                <a:lnTo>
                  <a:pt x="3607764" y="2919453"/>
                </a:lnTo>
                <a:lnTo>
                  <a:pt x="3643334" y="2894370"/>
                </a:lnTo>
                <a:lnTo>
                  <a:pt x="3677860" y="2867831"/>
                </a:lnTo>
                <a:lnTo>
                  <a:pt x="3711276" y="2839850"/>
                </a:lnTo>
                <a:lnTo>
                  <a:pt x="3743516" y="2810442"/>
                </a:lnTo>
                <a:lnTo>
                  <a:pt x="3774514" y="2779620"/>
                </a:lnTo>
                <a:lnTo>
                  <a:pt x="3804206" y="2747401"/>
                </a:lnTo>
                <a:lnTo>
                  <a:pt x="3832524" y="2713797"/>
                </a:lnTo>
                <a:lnTo>
                  <a:pt x="3859403" y="2678825"/>
                </a:lnTo>
                <a:lnTo>
                  <a:pt x="3884777" y="2642497"/>
                </a:lnTo>
                <a:lnTo>
                  <a:pt x="3908580" y="2604830"/>
                </a:lnTo>
                <a:lnTo>
                  <a:pt x="3930746" y="2565838"/>
                </a:lnTo>
                <a:lnTo>
                  <a:pt x="3951210" y="2525534"/>
                </a:lnTo>
                <a:lnTo>
                  <a:pt x="3969905" y="2483934"/>
                </a:lnTo>
                <a:lnTo>
                  <a:pt x="3989709" y="2436831"/>
                </a:lnTo>
                <a:lnTo>
                  <a:pt x="4009494" y="2389737"/>
                </a:lnTo>
                <a:lnTo>
                  <a:pt x="4029337" y="2342687"/>
                </a:lnTo>
                <a:lnTo>
                  <a:pt x="4049314" y="2295715"/>
                </a:lnTo>
                <a:lnTo>
                  <a:pt x="4069503" y="2248857"/>
                </a:lnTo>
                <a:lnTo>
                  <a:pt x="4089979" y="2202148"/>
                </a:lnTo>
                <a:lnTo>
                  <a:pt x="4110819" y="2155622"/>
                </a:lnTo>
                <a:lnTo>
                  <a:pt x="4132100" y="2109314"/>
                </a:lnTo>
                <a:lnTo>
                  <a:pt x="4153897" y="2063260"/>
                </a:lnTo>
                <a:lnTo>
                  <a:pt x="4176288" y="2017494"/>
                </a:lnTo>
                <a:lnTo>
                  <a:pt x="4199349" y="1972051"/>
                </a:lnTo>
                <a:lnTo>
                  <a:pt x="4223156" y="1926965"/>
                </a:lnTo>
                <a:lnTo>
                  <a:pt x="4247787" y="1882273"/>
                </a:lnTo>
                <a:lnTo>
                  <a:pt x="4273316" y="1838009"/>
                </a:lnTo>
                <a:lnTo>
                  <a:pt x="4299822" y="1794207"/>
                </a:lnTo>
                <a:lnTo>
                  <a:pt x="4327375" y="1750863"/>
                </a:lnTo>
                <a:lnTo>
                  <a:pt x="4355752" y="1708638"/>
                </a:lnTo>
                <a:lnTo>
                  <a:pt x="4385018" y="1667610"/>
                </a:lnTo>
                <a:lnTo>
                  <a:pt x="4415239" y="1627855"/>
                </a:lnTo>
                <a:lnTo>
                  <a:pt x="4446483" y="1589449"/>
                </a:lnTo>
                <a:lnTo>
                  <a:pt x="4478813" y="1552470"/>
                </a:lnTo>
                <a:lnTo>
                  <a:pt x="4512298" y="1516994"/>
                </a:lnTo>
                <a:lnTo>
                  <a:pt x="4547002" y="1483097"/>
                </a:lnTo>
                <a:lnTo>
                  <a:pt x="4582993" y="1450856"/>
                </a:lnTo>
                <a:lnTo>
                  <a:pt x="4620335" y="1420347"/>
                </a:lnTo>
                <a:lnTo>
                  <a:pt x="4654482" y="1395065"/>
                </a:lnTo>
              </a:path>
            </a:pathLst>
          </a:custGeom>
          <a:ln w="18847">
            <a:solidFill>
              <a:srgbClr val="232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0117" y="253233"/>
            <a:ext cx="18723865" cy="1332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444" y="1704545"/>
            <a:ext cx="17818100" cy="323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0172" y="4037068"/>
            <a:ext cx="6198235" cy="3348990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1059180" marR="285750" indent="1942464">
              <a:lnSpc>
                <a:spcPts val="8180"/>
              </a:lnSpc>
              <a:spcBef>
                <a:spcPts val="1730"/>
              </a:spcBef>
            </a:pPr>
            <a:r>
              <a:rPr sz="8150" spc="275" dirty="0">
                <a:solidFill>
                  <a:srgbClr val="232F5E"/>
                </a:solidFill>
              </a:rPr>
              <a:t>Public  </a:t>
            </a:r>
            <a:r>
              <a:rPr sz="8150" spc="-445" dirty="0">
                <a:solidFill>
                  <a:srgbClr val="232F5E"/>
                </a:solidFill>
              </a:rPr>
              <a:t>T</a:t>
            </a:r>
            <a:r>
              <a:rPr sz="8150" spc="360" dirty="0">
                <a:solidFill>
                  <a:srgbClr val="232F5E"/>
                </a:solidFill>
              </a:rPr>
              <a:t>r</a:t>
            </a:r>
            <a:r>
              <a:rPr sz="8150" spc="480" dirty="0">
                <a:solidFill>
                  <a:srgbClr val="232F5E"/>
                </a:solidFill>
              </a:rPr>
              <a:t>ansport</a:t>
            </a:r>
            <a:endParaRPr sz="8150"/>
          </a:p>
          <a:p>
            <a:pPr marL="12700">
              <a:lnSpc>
                <a:spcPts val="8170"/>
              </a:lnSpc>
            </a:pPr>
            <a:r>
              <a:rPr sz="8150" spc="245" dirty="0">
                <a:solidFill>
                  <a:srgbClr val="232F5E"/>
                </a:solidFill>
              </a:rPr>
              <a:t>Optimi</a:t>
            </a:r>
            <a:r>
              <a:rPr sz="8150" spc="145" dirty="0">
                <a:solidFill>
                  <a:srgbClr val="232F5E"/>
                </a:solidFill>
              </a:rPr>
              <a:t>z</a:t>
            </a:r>
            <a:r>
              <a:rPr sz="8150" spc="385" dirty="0">
                <a:solidFill>
                  <a:srgbClr val="232F5E"/>
                </a:solidFill>
              </a:rPr>
              <a:t>ation</a:t>
            </a:r>
            <a:endParaRPr sz="8150"/>
          </a:p>
        </p:txBody>
      </p:sp>
      <p:grpSp>
        <p:nvGrpSpPr>
          <p:cNvPr id="3" name="object 3"/>
          <p:cNvGrpSpPr/>
          <p:nvPr/>
        </p:nvGrpSpPr>
        <p:grpSpPr>
          <a:xfrm>
            <a:off x="-10470" y="0"/>
            <a:ext cx="9301480" cy="7161530"/>
            <a:chOff x="-10470" y="0"/>
            <a:chExt cx="9301480" cy="7161530"/>
          </a:xfrm>
        </p:grpSpPr>
        <p:sp>
          <p:nvSpPr>
            <p:cNvPr id="4" name="object 4"/>
            <p:cNvSpPr/>
            <p:nvPr/>
          </p:nvSpPr>
          <p:spPr>
            <a:xfrm>
              <a:off x="0" y="11474"/>
              <a:ext cx="9290685" cy="7112000"/>
            </a:xfrm>
            <a:custGeom>
              <a:avLst/>
              <a:gdLst/>
              <a:ahLst/>
              <a:cxnLst/>
              <a:rect l="l" t="t" r="r" b="b"/>
              <a:pathLst>
                <a:path w="9290685" h="7112000">
                  <a:moveTo>
                    <a:pt x="8761258" y="0"/>
                  </a:moveTo>
                  <a:lnTo>
                    <a:pt x="0" y="0"/>
                  </a:lnTo>
                  <a:lnTo>
                    <a:pt x="0" y="5257800"/>
                  </a:lnTo>
                  <a:lnTo>
                    <a:pt x="16010" y="5283200"/>
                  </a:lnTo>
                  <a:lnTo>
                    <a:pt x="45440" y="5321300"/>
                  </a:lnTo>
                  <a:lnTo>
                    <a:pt x="74180" y="5359400"/>
                  </a:lnTo>
                  <a:lnTo>
                    <a:pt x="102232" y="5397500"/>
                  </a:lnTo>
                  <a:lnTo>
                    <a:pt x="129598" y="5435600"/>
                  </a:lnTo>
                  <a:lnTo>
                    <a:pt x="156278" y="5473700"/>
                  </a:lnTo>
                  <a:lnTo>
                    <a:pt x="182273" y="5511800"/>
                  </a:lnTo>
                  <a:lnTo>
                    <a:pt x="207586" y="5562600"/>
                  </a:lnTo>
                  <a:lnTo>
                    <a:pt x="232216" y="5600700"/>
                  </a:lnTo>
                  <a:lnTo>
                    <a:pt x="256166" y="5638800"/>
                  </a:lnTo>
                  <a:lnTo>
                    <a:pt x="279437" y="5689600"/>
                  </a:lnTo>
                  <a:lnTo>
                    <a:pt x="302030" y="5727700"/>
                  </a:lnTo>
                  <a:lnTo>
                    <a:pt x="323946" y="5778500"/>
                  </a:lnTo>
                  <a:lnTo>
                    <a:pt x="345187" y="5816600"/>
                  </a:lnTo>
                  <a:lnTo>
                    <a:pt x="365753" y="5867400"/>
                  </a:lnTo>
                  <a:lnTo>
                    <a:pt x="385647" y="5918200"/>
                  </a:lnTo>
                  <a:lnTo>
                    <a:pt x="404869" y="5956300"/>
                  </a:lnTo>
                  <a:lnTo>
                    <a:pt x="423420" y="6007100"/>
                  </a:lnTo>
                  <a:lnTo>
                    <a:pt x="441303" y="6057900"/>
                  </a:lnTo>
                  <a:lnTo>
                    <a:pt x="458517" y="6108700"/>
                  </a:lnTo>
                  <a:lnTo>
                    <a:pt x="475065" y="6146800"/>
                  </a:lnTo>
                  <a:lnTo>
                    <a:pt x="490948" y="6197600"/>
                  </a:lnTo>
                  <a:lnTo>
                    <a:pt x="506979" y="6248400"/>
                  </a:lnTo>
                  <a:lnTo>
                    <a:pt x="524436" y="6299200"/>
                  </a:lnTo>
                  <a:lnTo>
                    <a:pt x="543418" y="6350000"/>
                  </a:lnTo>
                  <a:lnTo>
                    <a:pt x="564020" y="6388100"/>
                  </a:lnTo>
                  <a:lnTo>
                    <a:pt x="586341" y="6438900"/>
                  </a:lnTo>
                  <a:lnTo>
                    <a:pt x="610475" y="6477000"/>
                  </a:lnTo>
                  <a:lnTo>
                    <a:pt x="636521" y="6527800"/>
                  </a:lnTo>
                  <a:lnTo>
                    <a:pt x="664576" y="6565900"/>
                  </a:lnTo>
                  <a:lnTo>
                    <a:pt x="694735" y="6604000"/>
                  </a:lnTo>
                  <a:lnTo>
                    <a:pt x="727096" y="6654800"/>
                  </a:lnTo>
                  <a:lnTo>
                    <a:pt x="761756" y="6692900"/>
                  </a:lnTo>
                  <a:lnTo>
                    <a:pt x="793137" y="6718300"/>
                  </a:lnTo>
                  <a:lnTo>
                    <a:pt x="825408" y="6756400"/>
                  </a:lnTo>
                  <a:lnTo>
                    <a:pt x="858535" y="6781800"/>
                  </a:lnTo>
                  <a:lnTo>
                    <a:pt x="892483" y="6807200"/>
                  </a:lnTo>
                  <a:lnTo>
                    <a:pt x="927220" y="6832600"/>
                  </a:lnTo>
                  <a:lnTo>
                    <a:pt x="962711" y="6858000"/>
                  </a:lnTo>
                  <a:lnTo>
                    <a:pt x="998921" y="6883400"/>
                  </a:lnTo>
                  <a:lnTo>
                    <a:pt x="1035816" y="6908800"/>
                  </a:lnTo>
                  <a:lnTo>
                    <a:pt x="1073363" y="6934200"/>
                  </a:lnTo>
                  <a:lnTo>
                    <a:pt x="1111527" y="6959600"/>
                  </a:lnTo>
                  <a:lnTo>
                    <a:pt x="1150274" y="6972300"/>
                  </a:lnTo>
                  <a:lnTo>
                    <a:pt x="1189570" y="6997700"/>
                  </a:lnTo>
                  <a:lnTo>
                    <a:pt x="1269672" y="7023100"/>
                  </a:lnTo>
                  <a:lnTo>
                    <a:pt x="1519602" y="7099300"/>
                  </a:lnTo>
                  <a:lnTo>
                    <a:pt x="1562302" y="7099300"/>
                  </a:lnTo>
                  <a:lnTo>
                    <a:pt x="1605210" y="7112000"/>
                  </a:lnTo>
                  <a:lnTo>
                    <a:pt x="1995089" y="7112000"/>
                  </a:lnTo>
                  <a:lnTo>
                    <a:pt x="2081133" y="7086600"/>
                  </a:lnTo>
                  <a:lnTo>
                    <a:pt x="2123870" y="7086600"/>
                  </a:lnTo>
                  <a:lnTo>
                    <a:pt x="2374134" y="7010400"/>
                  </a:lnTo>
                  <a:lnTo>
                    <a:pt x="2414500" y="6997700"/>
                  </a:lnTo>
                  <a:lnTo>
                    <a:pt x="2454391" y="6972300"/>
                  </a:lnTo>
                  <a:lnTo>
                    <a:pt x="2493773" y="6959600"/>
                  </a:lnTo>
                  <a:lnTo>
                    <a:pt x="2532612" y="6934200"/>
                  </a:lnTo>
                  <a:lnTo>
                    <a:pt x="2570874" y="6921500"/>
                  </a:lnTo>
                  <a:lnTo>
                    <a:pt x="2608523" y="6896100"/>
                  </a:lnTo>
                  <a:lnTo>
                    <a:pt x="2645527" y="6870700"/>
                  </a:lnTo>
                  <a:lnTo>
                    <a:pt x="2681851" y="6845300"/>
                  </a:lnTo>
                  <a:lnTo>
                    <a:pt x="2717461" y="6819900"/>
                  </a:lnTo>
                  <a:lnTo>
                    <a:pt x="2752323" y="6794500"/>
                  </a:lnTo>
                  <a:lnTo>
                    <a:pt x="2786403" y="6769100"/>
                  </a:lnTo>
                  <a:lnTo>
                    <a:pt x="2819666" y="6743700"/>
                  </a:lnTo>
                  <a:lnTo>
                    <a:pt x="2852078" y="6705600"/>
                  </a:lnTo>
                  <a:lnTo>
                    <a:pt x="2883606" y="6680200"/>
                  </a:lnTo>
                  <a:lnTo>
                    <a:pt x="2914216" y="6654800"/>
                  </a:lnTo>
                  <a:lnTo>
                    <a:pt x="2943872" y="6616700"/>
                  </a:lnTo>
                  <a:lnTo>
                    <a:pt x="2972541" y="6578600"/>
                  </a:lnTo>
                  <a:lnTo>
                    <a:pt x="3000189" y="6553200"/>
                  </a:lnTo>
                  <a:lnTo>
                    <a:pt x="3026781" y="6515100"/>
                  </a:lnTo>
                  <a:lnTo>
                    <a:pt x="3052284" y="6477000"/>
                  </a:lnTo>
                  <a:lnTo>
                    <a:pt x="3076664" y="6438900"/>
                  </a:lnTo>
                  <a:lnTo>
                    <a:pt x="3099885" y="6400800"/>
                  </a:lnTo>
                  <a:lnTo>
                    <a:pt x="3121915" y="6362700"/>
                  </a:lnTo>
                  <a:lnTo>
                    <a:pt x="3193450" y="6223000"/>
                  </a:lnTo>
                  <a:lnTo>
                    <a:pt x="3217339" y="6172200"/>
                  </a:lnTo>
                  <a:lnTo>
                    <a:pt x="3241310" y="6134100"/>
                  </a:lnTo>
                  <a:lnTo>
                    <a:pt x="3265403" y="6083300"/>
                  </a:lnTo>
                  <a:lnTo>
                    <a:pt x="3289653" y="6045200"/>
                  </a:lnTo>
                  <a:lnTo>
                    <a:pt x="3314098" y="5994400"/>
                  </a:lnTo>
                  <a:lnTo>
                    <a:pt x="3338775" y="5956300"/>
                  </a:lnTo>
                  <a:lnTo>
                    <a:pt x="3363722" y="5905500"/>
                  </a:lnTo>
                  <a:lnTo>
                    <a:pt x="3388975" y="5867400"/>
                  </a:lnTo>
                  <a:lnTo>
                    <a:pt x="3414571" y="5816600"/>
                  </a:lnTo>
                  <a:lnTo>
                    <a:pt x="3440548" y="5778500"/>
                  </a:lnTo>
                  <a:lnTo>
                    <a:pt x="3466943" y="5727700"/>
                  </a:lnTo>
                  <a:lnTo>
                    <a:pt x="3493793" y="5689600"/>
                  </a:lnTo>
                  <a:lnTo>
                    <a:pt x="3521135" y="5651500"/>
                  </a:lnTo>
                  <a:lnTo>
                    <a:pt x="3549006" y="5600700"/>
                  </a:lnTo>
                  <a:lnTo>
                    <a:pt x="3577444" y="5562600"/>
                  </a:lnTo>
                  <a:lnTo>
                    <a:pt x="3606485" y="5524500"/>
                  </a:lnTo>
                  <a:lnTo>
                    <a:pt x="3636167" y="5473700"/>
                  </a:lnTo>
                  <a:lnTo>
                    <a:pt x="3666527" y="5435600"/>
                  </a:lnTo>
                  <a:lnTo>
                    <a:pt x="3697216" y="5397500"/>
                  </a:lnTo>
                  <a:lnTo>
                    <a:pt x="3728394" y="5359400"/>
                  </a:lnTo>
                  <a:lnTo>
                    <a:pt x="3760091" y="5321300"/>
                  </a:lnTo>
                  <a:lnTo>
                    <a:pt x="3792334" y="5283200"/>
                  </a:lnTo>
                  <a:lnTo>
                    <a:pt x="3825154" y="5245100"/>
                  </a:lnTo>
                  <a:lnTo>
                    <a:pt x="3858578" y="5207000"/>
                  </a:lnTo>
                  <a:lnTo>
                    <a:pt x="3892636" y="5168900"/>
                  </a:lnTo>
                  <a:lnTo>
                    <a:pt x="3927357" y="5143500"/>
                  </a:lnTo>
                  <a:lnTo>
                    <a:pt x="3962769" y="5105400"/>
                  </a:lnTo>
                  <a:lnTo>
                    <a:pt x="3998901" y="5067300"/>
                  </a:lnTo>
                  <a:lnTo>
                    <a:pt x="4035783" y="5041900"/>
                  </a:lnTo>
                  <a:lnTo>
                    <a:pt x="4073442" y="5016500"/>
                  </a:lnTo>
                  <a:lnTo>
                    <a:pt x="4111909" y="4991100"/>
                  </a:lnTo>
                  <a:lnTo>
                    <a:pt x="4151211" y="4953000"/>
                  </a:lnTo>
                  <a:lnTo>
                    <a:pt x="4191378" y="4927600"/>
                  </a:lnTo>
                  <a:lnTo>
                    <a:pt x="4232438" y="4914900"/>
                  </a:lnTo>
                  <a:lnTo>
                    <a:pt x="4274421" y="4889500"/>
                  </a:lnTo>
                  <a:lnTo>
                    <a:pt x="4317355" y="4864100"/>
                  </a:lnTo>
                  <a:lnTo>
                    <a:pt x="4361269" y="4851400"/>
                  </a:lnTo>
                  <a:lnTo>
                    <a:pt x="4406192" y="4826000"/>
                  </a:lnTo>
                  <a:lnTo>
                    <a:pt x="4547304" y="4787900"/>
                  </a:lnTo>
                  <a:lnTo>
                    <a:pt x="4698537" y="4749800"/>
                  </a:lnTo>
                  <a:lnTo>
                    <a:pt x="4751331" y="4749800"/>
                  </a:lnTo>
                  <a:lnTo>
                    <a:pt x="4800634" y="4737100"/>
                  </a:lnTo>
                  <a:lnTo>
                    <a:pt x="4849912" y="4737100"/>
                  </a:lnTo>
                  <a:lnTo>
                    <a:pt x="4899168" y="4724400"/>
                  </a:lnTo>
                  <a:lnTo>
                    <a:pt x="4948403" y="4724400"/>
                  </a:lnTo>
                  <a:lnTo>
                    <a:pt x="4997617" y="4711700"/>
                  </a:lnTo>
                  <a:lnTo>
                    <a:pt x="5046813" y="4711700"/>
                  </a:lnTo>
                  <a:lnTo>
                    <a:pt x="5095991" y="4699000"/>
                  </a:lnTo>
                  <a:lnTo>
                    <a:pt x="5145153" y="4699000"/>
                  </a:lnTo>
                  <a:lnTo>
                    <a:pt x="5194300" y="4686300"/>
                  </a:lnTo>
                  <a:lnTo>
                    <a:pt x="5243433" y="4686300"/>
                  </a:lnTo>
                  <a:lnTo>
                    <a:pt x="5292553" y="4673600"/>
                  </a:lnTo>
                  <a:lnTo>
                    <a:pt x="5341663" y="4673600"/>
                  </a:lnTo>
                  <a:lnTo>
                    <a:pt x="5390762" y="4660900"/>
                  </a:lnTo>
                  <a:lnTo>
                    <a:pt x="5439853" y="4660900"/>
                  </a:lnTo>
                  <a:lnTo>
                    <a:pt x="5488936" y="4648200"/>
                  </a:lnTo>
                  <a:lnTo>
                    <a:pt x="5685221" y="4622800"/>
                  </a:lnTo>
                  <a:lnTo>
                    <a:pt x="5734286" y="4610100"/>
                  </a:lnTo>
                  <a:lnTo>
                    <a:pt x="5785379" y="4597400"/>
                  </a:lnTo>
                  <a:lnTo>
                    <a:pt x="5836204" y="4597400"/>
                  </a:lnTo>
                  <a:lnTo>
                    <a:pt x="5937047" y="4572000"/>
                  </a:lnTo>
                  <a:lnTo>
                    <a:pt x="5987062" y="4572000"/>
                  </a:lnTo>
                  <a:lnTo>
                    <a:pt x="6565616" y="4419600"/>
                  </a:lnTo>
                  <a:lnTo>
                    <a:pt x="6658073" y="4394200"/>
                  </a:lnTo>
                  <a:lnTo>
                    <a:pt x="6703866" y="4368800"/>
                  </a:lnTo>
                  <a:lnTo>
                    <a:pt x="6794578" y="4343400"/>
                  </a:lnTo>
                  <a:lnTo>
                    <a:pt x="6839494" y="4318000"/>
                  </a:lnTo>
                  <a:lnTo>
                    <a:pt x="6884114" y="4305300"/>
                  </a:lnTo>
                  <a:lnTo>
                    <a:pt x="6928439" y="4279900"/>
                  </a:lnTo>
                  <a:lnTo>
                    <a:pt x="6972465" y="4267200"/>
                  </a:lnTo>
                  <a:lnTo>
                    <a:pt x="7016193" y="4241800"/>
                  </a:lnTo>
                  <a:lnTo>
                    <a:pt x="7059620" y="4229100"/>
                  </a:lnTo>
                  <a:lnTo>
                    <a:pt x="7102746" y="4203700"/>
                  </a:lnTo>
                  <a:lnTo>
                    <a:pt x="7145570" y="4191000"/>
                  </a:lnTo>
                  <a:lnTo>
                    <a:pt x="7230304" y="4140200"/>
                  </a:lnTo>
                  <a:lnTo>
                    <a:pt x="7272212" y="4127500"/>
                  </a:lnTo>
                  <a:lnTo>
                    <a:pt x="7436754" y="4025900"/>
                  </a:lnTo>
                  <a:lnTo>
                    <a:pt x="7477112" y="4013200"/>
                  </a:lnTo>
                  <a:lnTo>
                    <a:pt x="7596295" y="3937000"/>
                  </a:lnTo>
                  <a:lnTo>
                    <a:pt x="7635389" y="3898900"/>
                  </a:lnTo>
                  <a:lnTo>
                    <a:pt x="7750754" y="3822700"/>
                  </a:lnTo>
                  <a:lnTo>
                    <a:pt x="7826052" y="3771900"/>
                  </a:lnTo>
                  <a:lnTo>
                    <a:pt x="7863214" y="3733800"/>
                  </a:lnTo>
                  <a:lnTo>
                    <a:pt x="7936558" y="3683000"/>
                  </a:lnTo>
                  <a:lnTo>
                    <a:pt x="7972737" y="3644900"/>
                  </a:lnTo>
                  <a:lnTo>
                    <a:pt x="8008586" y="3619500"/>
                  </a:lnTo>
                  <a:lnTo>
                    <a:pt x="8044104" y="3581400"/>
                  </a:lnTo>
                  <a:lnTo>
                    <a:pt x="8079289" y="3556000"/>
                  </a:lnTo>
                  <a:lnTo>
                    <a:pt x="8114140" y="3517900"/>
                  </a:lnTo>
                  <a:lnTo>
                    <a:pt x="8148656" y="3492500"/>
                  </a:lnTo>
                  <a:lnTo>
                    <a:pt x="8182836" y="3454400"/>
                  </a:lnTo>
                  <a:lnTo>
                    <a:pt x="8216678" y="3416300"/>
                  </a:lnTo>
                  <a:lnTo>
                    <a:pt x="8250182" y="3390900"/>
                  </a:lnTo>
                  <a:lnTo>
                    <a:pt x="8283345" y="3352800"/>
                  </a:lnTo>
                  <a:lnTo>
                    <a:pt x="8316166" y="3314700"/>
                  </a:lnTo>
                  <a:lnTo>
                    <a:pt x="8348646" y="3276600"/>
                  </a:lnTo>
                  <a:lnTo>
                    <a:pt x="8380781" y="3238500"/>
                  </a:lnTo>
                  <a:lnTo>
                    <a:pt x="8412571" y="3200400"/>
                  </a:lnTo>
                  <a:lnTo>
                    <a:pt x="8444015" y="3162300"/>
                  </a:lnTo>
                  <a:lnTo>
                    <a:pt x="8475111" y="3124200"/>
                  </a:lnTo>
                  <a:lnTo>
                    <a:pt x="8505858" y="3086100"/>
                  </a:lnTo>
                  <a:lnTo>
                    <a:pt x="8536255" y="3048000"/>
                  </a:lnTo>
                  <a:lnTo>
                    <a:pt x="8566301" y="3009900"/>
                  </a:lnTo>
                  <a:lnTo>
                    <a:pt x="8595994" y="2971800"/>
                  </a:lnTo>
                  <a:lnTo>
                    <a:pt x="8625334" y="2933700"/>
                  </a:lnTo>
                  <a:lnTo>
                    <a:pt x="8654318" y="2882900"/>
                  </a:lnTo>
                  <a:lnTo>
                    <a:pt x="8682946" y="2844800"/>
                  </a:lnTo>
                  <a:lnTo>
                    <a:pt x="8711216" y="2806700"/>
                  </a:lnTo>
                  <a:lnTo>
                    <a:pt x="8739128" y="2755900"/>
                  </a:lnTo>
                  <a:lnTo>
                    <a:pt x="8766679" y="2717800"/>
                  </a:lnTo>
                  <a:lnTo>
                    <a:pt x="8793869" y="2679700"/>
                  </a:lnTo>
                  <a:lnTo>
                    <a:pt x="8820696" y="2628900"/>
                  </a:lnTo>
                  <a:lnTo>
                    <a:pt x="8847160" y="2578100"/>
                  </a:lnTo>
                  <a:lnTo>
                    <a:pt x="8873258" y="2540000"/>
                  </a:lnTo>
                  <a:lnTo>
                    <a:pt x="8897702" y="2489200"/>
                  </a:lnTo>
                  <a:lnTo>
                    <a:pt x="8921735" y="2451100"/>
                  </a:lnTo>
                  <a:lnTo>
                    <a:pt x="8945324" y="2400300"/>
                  </a:lnTo>
                  <a:lnTo>
                    <a:pt x="8968433" y="2362200"/>
                  </a:lnTo>
                  <a:lnTo>
                    <a:pt x="8991030" y="2311400"/>
                  </a:lnTo>
                  <a:lnTo>
                    <a:pt x="9013080" y="2273300"/>
                  </a:lnTo>
                  <a:lnTo>
                    <a:pt x="9034548" y="2222500"/>
                  </a:lnTo>
                  <a:lnTo>
                    <a:pt x="9055400" y="2184400"/>
                  </a:lnTo>
                  <a:lnTo>
                    <a:pt x="9075602" y="2133600"/>
                  </a:lnTo>
                  <a:lnTo>
                    <a:pt x="9095119" y="2095500"/>
                  </a:lnTo>
                  <a:lnTo>
                    <a:pt x="9113919" y="2044700"/>
                  </a:lnTo>
                  <a:lnTo>
                    <a:pt x="9131965" y="1993900"/>
                  </a:lnTo>
                  <a:lnTo>
                    <a:pt x="9149224" y="1955800"/>
                  </a:lnTo>
                  <a:lnTo>
                    <a:pt x="9165663" y="1905000"/>
                  </a:lnTo>
                  <a:lnTo>
                    <a:pt x="9181245" y="1854200"/>
                  </a:lnTo>
                  <a:lnTo>
                    <a:pt x="9195938" y="1816100"/>
                  </a:lnTo>
                  <a:lnTo>
                    <a:pt x="9209707" y="1765300"/>
                  </a:lnTo>
                  <a:lnTo>
                    <a:pt x="9222518" y="1714500"/>
                  </a:lnTo>
                  <a:lnTo>
                    <a:pt x="9234336" y="1676400"/>
                  </a:lnTo>
                  <a:lnTo>
                    <a:pt x="9245127" y="1625600"/>
                  </a:lnTo>
                  <a:lnTo>
                    <a:pt x="9254857" y="1574800"/>
                  </a:lnTo>
                  <a:lnTo>
                    <a:pt x="9263493" y="1524000"/>
                  </a:lnTo>
                  <a:lnTo>
                    <a:pt x="9270998" y="1473200"/>
                  </a:lnTo>
                  <a:lnTo>
                    <a:pt x="9277340" y="1435100"/>
                  </a:lnTo>
                  <a:lnTo>
                    <a:pt x="9282484" y="1384300"/>
                  </a:lnTo>
                  <a:lnTo>
                    <a:pt x="9286396" y="1333500"/>
                  </a:lnTo>
                  <a:lnTo>
                    <a:pt x="9289041" y="1282700"/>
                  </a:lnTo>
                  <a:lnTo>
                    <a:pt x="9290386" y="1231900"/>
                  </a:lnTo>
                  <a:lnTo>
                    <a:pt x="9290396" y="1181100"/>
                  </a:lnTo>
                  <a:lnTo>
                    <a:pt x="9289036" y="1130300"/>
                  </a:lnTo>
                  <a:lnTo>
                    <a:pt x="9286273" y="1079500"/>
                  </a:lnTo>
                  <a:lnTo>
                    <a:pt x="9282073" y="1028700"/>
                  </a:lnTo>
                  <a:lnTo>
                    <a:pt x="9275676" y="977900"/>
                  </a:lnTo>
                  <a:lnTo>
                    <a:pt x="9267922" y="914400"/>
                  </a:lnTo>
                  <a:lnTo>
                    <a:pt x="9258816" y="863600"/>
                  </a:lnTo>
                  <a:lnTo>
                    <a:pt x="9248360" y="812800"/>
                  </a:lnTo>
                  <a:lnTo>
                    <a:pt x="9236559" y="762000"/>
                  </a:lnTo>
                  <a:lnTo>
                    <a:pt x="9223416" y="711200"/>
                  </a:lnTo>
                  <a:lnTo>
                    <a:pt x="9208934" y="660400"/>
                  </a:lnTo>
                  <a:lnTo>
                    <a:pt x="9193116" y="609600"/>
                  </a:lnTo>
                  <a:lnTo>
                    <a:pt x="9175967" y="558800"/>
                  </a:lnTo>
                  <a:lnTo>
                    <a:pt x="9157489" y="520700"/>
                  </a:lnTo>
                  <a:lnTo>
                    <a:pt x="9137686" y="469900"/>
                  </a:lnTo>
                  <a:lnTo>
                    <a:pt x="9116562" y="431800"/>
                  </a:lnTo>
                  <a:lnTo>
                    <a:pt x="9094119" y="381000"/>
                  </a:lnTo>
                  <a:lnTo>
                    <a:pt x="9070363" y="342900"/>
                  </a:lnTo>
                  <a:lnTo>
                    <a:pt x="9045295" y="304800"/>
                  </a:lnTo>
                  <a:lnTo>
                    <a:pt x="9018919" y="266700"/>
                  </a:lnTo>
                  <a:lnTo>
                    <a:pt x="8991240" y="228600"/>
                  </a:lnTo>
                  <a:lnTo>
                    <a:pt x="8962259" y="190500"/>
                  </a:lnTo>
                  <a:lnTo>
                    <a:pt x="8931982" y="165100"/>
                  </a:lnTo>
                  <a:lnTo>
                    <a:pt x="8900411" y="127000"/>
                  </a:lnTo>
                  <a:lnTo>
                    <a:pt x="8867549" y="88900"/>
                  </a:lnTo>
                  <a:lnTo>
                    <a:pt x="8833401" y="63500"/>
                  </a:lnTo>
                  <a:lnTo>
                    <a:pt x="8797969" y="38100"/>
                  </a:lnTo>
                  <a:lnTo>
                    <a:pt x="8761258" y="0"/>
                  </a:lnTo>
                  <a:close/>
                </a:path>
              </a:pathLst>
            </a:custGeom>
            <a:solidFill>
              <a:srgbClr val="42E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220835" cy="7140575"/>
            </a:xfrm>
            <a:custGeom>
              <a:avLst/>
              <a:gdLst/>
              <a:ahLst/>
              <a:cxnLst/>
              <a:rect l="l" t="t" r="r" b="b"/>
              <a:pathLst>
                <a:path w="9220835" h="7140575">
                  <a:moveTo>
                    <a:pt x="0" y="5157311"/>
                  </a:moveTo>
                  <a:lnTo>
                    <a:pt x="30154" y="5180732"/>
                  </a:lnTo>
                  <a:lnTo>
                    <a:pt x="68720" y="5211829"/>
                  </a:lnTo>
                  <a:lnTo>
                    <a:pt x="106617" y="5243552"/>
                  </a:lnTo>
                  <a:lnTo>
                    <a:pt x="143849" y="5275899"/>
                  </a:lnTo>
                  <a:lnTo>
                    <a:pt x="180416" y="5308871"/>
                  </a:lnTo>
                  <a:lnTo>
                    <a:pt x="216319" y="5342466"/>
                  </a:lnTo>
                  <a:lnTo>
                    <a:pt x="251561" y="5376685"/>
                  </a:lnTo>
                  <a:lnTo>
                    <a:pt x="286142" y="5411527"/>
                  </a:lnTo>
                  <a:lnTo>
                    <a:pt x="320063" y="5446992"/>
                  </a:lnTo>
                  <a:lnTo>
                    <a:pt x="353326" y="5483079"/>
                  </a:lnTo>
                  <a:lnTo>
                    <a:pt x="385933" y="5519788"/>
                  </a:lnTo>
                  <a:lnTo>
                    <a:pt x="417885" y="5557119"/>
                  </a:lnTo>
                  <a:lnTo>
                    <a:pt x="449183" y="5595071"/>
                  </a:lnTo>
                  <a:lnTo>
                    <a:pt x="479828" y="5633644"/>
                  </a:lnTo>
                  <a:lnTo>
                    <a:pt x="509823" y="5672838"/>
                  </a:lnTo>
                  <a:lnTo>
                    <a:pt x="539168" y="5712652"/>
                  </a:lnTo>
                  <a:lnTo>
                    <a:pt x="567864" y="5753086"/>
                  </a:lnTo>
                  <a:lnTo>
                    <a:pt x="595913" y="5794139"/>
                  </a:lnTo>
                  <a:lnTo>
                    <a:pt x="623317" y="5835812"/>
                  </a:lnTo>
                  <a:lnTo>
                    <a:pt x="650076" y="5878103"/>
                  </a:lnTo>
                  <a:lnTo>
                    <a:pt x="676193" y="5921013"/>
                  </a:lnTo>
                  <a:lnTo>
                    <a:pt x="701668" y="5964540"/>
                  </a:lnTo>
                  <a:lnTo>
                    <a:pt x="726503" y="6008686"/>
                  </a:lnTo>
                  <a:lnTo>
                    <a:pt x="750699" y="6053449"/>
                  </a:lnTo>
                  <a:lnTo>
                    <a:pt x="774258" y="6098828"/>
                  </a:lnTo>
                  <a:lnTo>
                    <a:pt x="797180" y="6144825"/>
                  </a:lnTo>
                  <a:lnTo>
                    <a:pt x="819468" y="6191437"/>
                  </a:lnTo>
                  <a:lnTo>
                    <a:pt x="841123" y="6238666"/>
                  </a:lnTo>
                  <a:lnTo>
                    <a:pt x="862146" y="6286510"/>
                  </a:lnTo>
                  <a:lnTo>
                    <a:pt x="882538" y="6334969"/>
                  </a:lnTo>
                  <a:lnTo>
                    <a:pt x="902755" y="6382087"/>
                  </a:lnTo>
                  <a:lnTo>
                    <a:pt x="924333" y="6428376"/>
                  </a:lnTo>
                  <a:lnTo>
                    <a:pt x="947362" y="6473769"/>
                  </a:lnTo>
                  <a:lnTo>
                    <a:pt x="971934" y="6518196"/>
                  </a:lnTo>
                  <a:lnTo>
                    <a:pt x="998140" y="6561590"/>
                  </a:lnTo>
                  <a:lnTo>
                    <a:pt x="1026070" y="6603884"/>
                  </a:lnTo>
                  <a:lnTo>
                    <a:pt x="1055816" y="6645009"/>
                  </a:lnTo>
                  <a:lnTo>
                    <a:pt x="1087469" y="6684897"/>
                  </a:lnTo>
                  <a:lnTo>
                    <a:pt x="1121120" y="6723481"/>
                  </a:lnTo>
                  <a:lnTo>
                    <a:pt x="1156860" y="6760692"/>
                  </a:lnTo>
                  <a:lnTo>
                    <a:pt x="1194780" y="6796463"/>
                  </a:lnTo>
                  <a:lnTo>
                    <a:pt x="1228860" y="6825997"/>
                  </a:lnTo>
                  <a:lnTo>
                    <a:pt x="1263713" y="6854154"/>
                  </a:lnTo>
                  <a:lnTo>
                    <a:pt x="1299306" y="6880939"/>
                  </a:lnTo>
                  <a:lnTo>
                    <a:pt x="1335604" y="6906361"/>
                  </a:lnTo>
                  <a:lnTo>
                    <a:pt x="1372576" y="6930426"/>
                  </a:lnTo>
                  <a:lnTo>
                    <a:pt x="1410186" y="6953143"/>
                  </a:lnTo>
                  <a:lnTo>
                    <a:pt x="1448402" y="6974519"/>
                  </a:lnTo>
                  <a:lnTo>
                    <a:pt x="1487189" y="6994561"/>
                  </a:lnTo>
                  <a:lnTo>
                    <a:pt x="1526514" y="7013277"/>
                  </a:lnTo>
                  <a:lnTo>
                    <a:pt x="1566344" y="7030675"/>
                  </a:lnTo>
                  <a:lnTo>
                    <a:pt x="1606644" y="7046761"/>
                  </a:lnTo>
                  <a:lnTo>
                    <a:pt x="1647382" y="7061543"/>
                  </a:lnTo>
                  <a:lnTo>
                    <a:pt x="1688523" y="7075029"/>
                  </a:lnTo>
                  <a:lnTo>
                    <a:pt x="1730034" y="7087226"/>
                  </a:lnTo>
                  <a:lnTo>
                    <a:pt x="1771881" y="7098142"/>
                  </a:lnTo>
                  <a:lnTo>
                    <a:pt x="1814031" y="7107784"/>
                  </a:lnTo>
                  <a:lnTo>
                    <a:pt x="1856450" y="7116159"/>
                  </a:lnTo>
                  <a:lnTo>
                    <a:pt x="1899105" y="7123275"/>
                  </a:lnTo>
                  <a:lnTo>
                    <a:pt x="1941961" y="7129140"/>
                  </a:lnTo>
                  <a:lnTo>
                    <a:pt x="1984985" y="7133761"/>
                  </a:lnTo>
                  <a:lnTo>
                    <a:pt x="2028144" y="7137146"/>
                  </a:lnTo>
                  <a:lnTo>
                    <a:pt x="2071404" y="7139301"/>
                  </a:lnTo>
                  <a:lnTo>
                    <a:pt x="2114732" y="7140235"/>
                  </a:lnTo>
                  <a:lnTo>
                    <a:pt x="2158093" y="7139955"/>
                  </a:lnTo>
                  <a:lnTo>
                    <a:pt x="2201454" y="7138467"/>
                  </a:lnTo>
                  <a:lnTo>
                    <a:pt x="2244782" y="7135781"/>
                  </a:lnTo>
                  <a:lnTo>
                    <a:pt x="2288042" y="7131903"/>
                  </a:lnTo>
                  <a:lnTo>
                    <a:pt x="2331202" y="7126841"/>
                  </a:lnTo>
                  <a:lnTo>
                    <a:pt x="2374227" y="7120602"/>
                  </a:lnTo>
                  <a:lnTo>
                    <a:pt x="2417084" y="7113194"/>
                  </a:lnTo>
                  <a:lnTo>
                    <a:pt x="2459740" y="7104624"/>
                  </a:lnTo>
                  <a:lnTo>
                    <a:pt x="2502160" y="7094899"/>
                  </a:lnTo>
                  <a:lnTo>
                    <a:pt x="2544312" y="7084028"/>
                  </a:lnTo>
                  <a:lnTo>
                    <a:pt x="2586161" y="7072017"/>
                  </a:lnTo>
                  <a:lnTo>
                    <a:pt x="2627674" y="7058874"/>
                  </a:lnTo>
                  <a:lnTo>
                    <a:pt x="2668817" y="7044607"/>
                  </a:lnTo>
                  <a:lnTo>
                    <a:pt x="2709557" y="7029222"/>
                  </a:lnTo>
                  <a:lnTo>
                    <a:pt x="2749860" y="7012728"/>
                  </a:lnTo>
                  <a:lnTo>
                    <a:pt x="2789692" y="6995133"/>
                  </a:lnTo>
                  <a:lnTo>
                    <a:pt x="2829020" y="6976442"/>
                  </a:lnTo>
                  <a:lnTo>
                    <a:pt x="2867810" y="6956664"/>
                  </a:lnTo>
                  <a:lnTo>
                    <a:pt x="2906029" y="6935807"/>
                  </a:lnTo>
                  <a:lnTo>
                    <a:pt x="2943643" y="6913877"/>
                  </a:lnTo>
                  <a:lnTo>
                    <a:pt x="2980618" y="6890883"/>
                  </a:lnTo>
                  <a:lnTo>
                    <a:pt x="3016920" y="6866832"/>
                  </a:lnTo>
                  <a:lnTo>
                    <a:pt x="3052517" y="6841730"/>
                  </a:lnTo>
                  <a:lnTo>
                    <a:pt x="3087374" y="6815587"/>
                  </a:lnTo>
                  <a:lnTo>
                    <a:pt x="3121458" y="6788408"/>
                  </a:lnTo>
                  <a:lnTo>
                    <a:pt x="3154735" y="6760203"/>
                  </a:lnTo>
                  <a:lnTo>
                    <a:pt x="3187172" y="6730977"/>
                  </a:lnTo>
                  <a:lnTo>
                    <a:pt x="3218735" y="6700739"/>
                  </a:lnTo>
                  <a:lnTo>
                    <a:pt x="3249390" y="6669496"/>
                  </a:lnTo>
                  <a:lnTo>
                    <a:pt x="3279104" y="6637255"/>
                  </a:lnTo>
                  <a:lnTo>
                    <a:pt x="3307843" y="6604024"/>
                  </a:lnTo>
                  <a:lnTo>
                    <a:pt x="3335573" y="6569811"/>
                  </a:lnTo>
                  <a:lnTo>
                    <a:pt x="3362262" y="6534623"/>
                  </a:lnTo>
                  <a:lnTo>
                    <a:pt x="3387874" y="6498467"/>
                  </a:lnTo>
                  <a:lnTo>
                    <a:pt x="3412377" y="6461351"/>
                  </a:lnTo>
                  <a:lnTo>
                    <a:pt x="3435737" y="6423283"/>
                  </a:lnTo>
                  <a:lnTo>
                    <a:pt x="3457921" y="6384269"/>
                  </a:lnTo>
                  <a:lnTo>
                    <a:pt x="3478894" y="6344317"/>
                  </a:lnTo>
                  <a:lnTo>
                    <a:pt x="3498624" y="6303435"/>
                  </a:lnTo>
                  <a:lnTo>
                    <a:pt x="3517076" y="6261631"/>
                  </a:lnTo>
                  <a:lnTo>
                    <a:pt x="3536919" y="6214482"/>
                  </a:lnTo>
                  <a:lnTo>
                    <a:pt x="3556731" y="6167334"/>
                  </a:lnTo>
                  <a:lnTo>
                    <a:pt x="3576551" y="6120204"/>
                  </a:lnTo>
                  <a:lnTo>
                    <a:pt x="3596417" y="6073110"/>
                  </a:lnTo>
                  <a:lnTo>
                    <a:pt x="3616370" y="6026069"/>
                  </a:lnTo>
                  <a:lnTo>
                    <a:pt x="3636448" y="5979099"/>
                  </a:lnTo>
                  <a:lnTo>
                    <a:pt x="3656691" y="5932217"/>
                  </a:lnTo>
                  <a:lnTo>
                    <a:pt x="3677137" y="5885441"/>
                  </a:lnTo>
                  <a:lnTo>
                    <a:pt x="3697826" y="5838789"/>
                  </a:lnTo>
                  <a:lnTo>
                    <a:pt x="3718797" y="5792278"/>
                  </a:lnTo>
                  <a:lnTo>
                    <a:pt x="3740089" y="5745925"/>
                  </a:lnTo>
                  <a:lnTo>
                    <a:pt x="3761742" y="5699749"/>
                  </a:lnTo>
                  <a:lnTo>
                    <a:pt x="3783794" y="5653767"/>
                  </a:lnTo>
                  <a:lnTo>
                    <a:pt x="3806285" y="5607996"/>
                  </a:lnTo>
                  <a:lnTo>
                    <a:pt x="3829255" y="5562455"/>
                  </a:lnTo>
                  <a:lnTo>
                    <a:pt x="3852741" y="5517160"/>
                  </a:lnTo>
                  <a:lnTo>
                    <a:pt x="3876784" y="5472129"/>
                  </a:lnTo>
                  <a:lnTo>
                    <a:pt x="3901422" y="5427380"/>
                  </a:lnTo>
                  <a:lnTo>
                    <a:pt x="3926695" y="5382931"/>
                  </a:lnTo>
                  <a:lnTo>
                    <a:pt x="3952642" y="5338798"/>
                  </a:lnTo>
                  <a:lnTo>
                    <a:pt x="3979302" y="5295001"/>
                  </a:lnTo>
                  <a:lnTo>
                    <a:pt x="4006370" y="5252126"/>
                  </a:lnTo>
                  <a:lnTo>
                    <a:pt x="4033993" y="5210010"/>
                  </a:lnTo>
                  <a:lnTo>
                    <a:pt x="4062206" y="5168692"/>
                  </a:lnTo>
                  <a:lnTo>
                    <a:pt x="4091039" y="5128209"/>
                  </a:lnTo>
                  <a:lnTo>
                    <a:pt x="4120526" y="5088598"/>
                  </a:lnTo>
                  <a:lnTo>
                    <a:pt x="4150698" y="5049896"/>
                  </a:lnTo>
                  <a:lnTo>
                    <a:pt x="4181588" y="5012141"/>
                  </a:lnTo>
                  <a:lnTo>
                    <a:pt x="4213228" y="4975370"/>
                  </a:lnTo>
                  <a:lnTo>
                    <a:pt x="4245650" y="4939621"/>
                  </a:lnTo>
                  <a:lnTo>
                    <a:pt x="4278887" y="4904932"/>
                  </a:lnTo>
                  <a:lnTo>
                    <a:pt x="4312971" y="4871339"/>
                  </a:lnTo>
                  <a:lnTo>
                    <a:pt x="4347934" y="4838880"/>
                  </a:lnTo>
                  <a:lnTo>
                    <a:pt x="4383808" y="4807592"/>
                  </a:lnTo>
                  <a:lnTo>
                    <a:pt x="4420626" y="4777514"/>
                  </a:lnTo>
                  <a:lnTo>
                    <a:pt x="4458420" y="4748681"/>
                  </a:lnTo>
                  <a:lnTo>
                    <a:pt x="4497222" y="4721133"/>
                  </a:lnTo>
                  <a:lnTo>
                    <a:pt x="4537064" y="4694905"/>
                  </a:lnTo>
                  <a:lnTo>
                    <a:pt x="4577979" y="4670036"/>
                  </a:lnTo>
                  <a:lnTo>
                    <a:pt x="4619999" y="4646563"/>
                  </a:lnTo>
                  <a:lnTo>
                    <a:pt x="4663156" y="4624524"/>
                  </a:lnTo>
                  <a:lnTo>
                    <a:pt x="4707482" y="4603955"/>
                  </a:lnTo>
                  <a:lnTo>
                    <a:pt x="4753010" y="4584895"/>
                  </a:lnTo>
                  <a:lnTo>
                    <a:pt x="4799772" y="4567380"/>
                  </a:lnTo>
                  <a:lnTo>
                    <a:pt x="4847801" y="4551449"/>
                  </a:lnTo>
                  <a:lnTo>
                    <a:pt x="4897127" y="4537138"/>
                  </a:lnTo>
                  <a:lnTo>
                    <a:pt x="4947785" y="4524485"/>
                  </a:lnTo>
                  <a:lnTo>
                    <a:pt x="4999805" y="4513527"/>
                  </a:lnTo>
                  <a:lnTo>
                    <a:pt x="5048494" y="4504055"/>
                  </a:lnTo>
                  <a:lnTo>
                    <a:pt x="5097133" y="4494316"/>
                  </a:lnTo>
                  <a:lnTo>
                    <a:pt x="5145724" y="4484327"/>
                  </a:lnTo>
                  <a:lnTo>
                    <a:pt x="5194271" y="4474104"/>
                  </a:lnTo>
                  <a:lnTo>
                    <a:pt x="5242776" y="4463664"/>
                  </a:lnTo>
                  <a:lnTo>
                    <a:pt x="5291242" y="4453024"/>
                  </a:lnTo>
                  <a:lnTo>
                    <a:pt x="5339673" y="4442202"/>
                  </a:lnTo>
                  <a:lnTo>
                    <a:pt x="5388069" y="4431212"/>
                  </a:lnTo>
                  <a:lnTo>
                    <a:pt x="5436436" y="4420074"/>
                  </a:lnTo>
                  <a:lnTo>
                    <a:pt x="5484775" y="4408802"/>
                  </a:lnTo>
                  <a:lnTo>
                    <a:pt x="5533089" y="4397415"/>
                  </a:lnTo>
                  <a:lnTo>
                    <a:pt x="5581381" y="4385929"/>
                  </a:lnTo>
                  <a:lnTo>
                    <a:pt x="5629654" y="4374360"/>
                  </a:lnTo>
                  <a:lnTo>
                    <a:pt x="5677910" y="4362726"/>
                  </a:lnTo>
                  <a:lnTo>
                    <a:pt x="5726153" y="4351043"/>
                  </a:lnTo>
                  <a:lnTo>
                    <a:pt x="5774386" y="4339328"/>
                  </a:lnTo>
                  <a:lnTo>
                    <a:pt x="5822610" y="4327599"/>
                  </a:lnTo>
                  <a:lnTo>
                    <a:pt x="5870829" y="4315870"/>
                  </a:lnTo>
                  <a:lnTo>
                    <a:pt x="5919046" y="4304161"/>
                  </a:lnTo>
                  <a:lnTo>
                    <a:pt x="5967263" y="4292487"/>
                  </a:lnTo>
                  <a:lnTo>
                    <a:pt x="6017464" y="4280130"/>
                  </a:lnTo>
                  <a:lnTo>
                    <a:pt x="6067364" y="4267389"/>
                  </a:lnTo>
                  <a:lnTo>
                    <a:pt x="6116961" y="4254264"/>
                  </a:lnTo>
                  <a:lnTo>
                    <a:pt x="6166252" y="4240752"/>
                  </a:lnTo>
                  <a:lnTo>
                    <a:pt x="6215238" y="4226852"/>
                  </a:lnTo>
                  <a:lnTo>
                    <a:pt x="6263916" y="4212562"/>
                  </a:lnTo>
                  <a:lnTo>
                    <a:pt x="6312285" y="4197881"/>
                  </a:lnTo>
                  <a:lnTo>
                    <a:pt x="6360343" y="4182806"/>
                  </a:lnTo>
                  <a:lnTo>
                    <a:pt x="6408090" y="4167336"/>
                  </a:lnTo>
                  <a:lnTo>
                    <a:pt x="6455524" y="4151470"/>
                  </a:lnTo>
                  <a:lnTo>
                    <a:pt x="6502643" y="4135205"/>
                  </a:lnTo>
                  <a:lnTo>
                    <a:pt x="6549446" y="4118541"/>
                  </a:lnTo>
                  <a:lnTo>
                    <a:pt x="6595932" y="4101474"/>
                  </a:lnTo>
                  <a:lnTo>
                    <a:pt x="6642099" y="4084005"/>
                  </a:lnTo>
                  <a:lnTo>
                    <a:pt x="6687945" y="4066130"/>
                  </a:lnTo>
                  <a:lnTo>
                    <a:pt x="6733470" y="4047849"/>
                  </a:lnTo>
                  <a:lnTo>
                    <a:pt x="6778672" y="4029159"/>
                  </a:lnTo>
                  <a:lnTo>
                    <a:pt x="6823550" y="4010059"/>
                  </a:lnTo>
                  <a:lnTo>
                    <a:pt x="6868101" y="3990547"/>
                  </a:lnTo>
                  <a:lnTo>
                    <a:pt x="6912326" y="3970622"/>
                  </a:lnTo>
                  <a:lnTo>
                    <a:pt x="6956221" y="3950282"/>
                  </a:lnTo>
                  <a:lnTo>
                    <a:pt x="6999787" y="3929525"/>
                  </a:lnTo>
                  <a:lnTo>
                    <a:pt x="7043021" y="3908350"/>
                  </a:lnTo>
                  <a:lnTo>
                    <a:pt x="7085922" y="3886754"/>
                  </a:lnTo>
                  <a:lnTo>
                    <a:pt x="7128489" y="3864737"/>
                  </a:lnTo>
                  <a:lnTo>
                    <a:pt x="7170720" y="3842296"/>
                  </a:lnTo>
                  <a:lnTo>
                    <a:pt x="7212614" y="3819430"/>
                  </a:lnTo>
                  <a:lnTo>
                    <a:pt x="7254170" y="3796137"/>
                  </a:lnTo>
                  <a:lnTo>
                    <a:pt x="7295385" y="3772415"/>
                  </a:lnTo>
                  <a:lnTo>
                    <a:pt x="7336259" y="3748263"/>
                  </a:lnTo>
                  <a:lnTo>
                    <a:pt x="7376791" y="3723680"/>
                  </a:lnTo>
                  <a:lnTo>
                    <a:pt x="7416978" y="3698662"/>
                  </a:lnTo>
                  <a:lnTo>
                    <a:pt x="7456820" y="3673210"/>
                  </a:lnTo>
                  <a:lnTo>
                    <a:pt x="7496315" y="3647320"/>
                  </a:lnTo>
                  <a:lnTo>
                    <a:pt x="7535461" y="3620992"/>
                  </a:lnTo>
                  <a:lnTo>
                    <a:pt x="7574257" y="3594224"/>
                  </a:lnTo>
                  <a:lnTo>
                    <a:pt x="7612703" y="3567013"/>
                  </a:lnTo>
                  <a:lnTo>
                    <a:pt x="7650795" y="3539359"/>
                  </a:lnTo>
                  <a:lnTo>
                    <a:pt x="7688534" y="3511259"/>
                  </a:lnTo>
                  <a:lnTo>
                    <a:pt x="7725917" y="3482713"/>
                  </a:lnTo>
                  <a:lnTo>
                    <a:pt x="7762944" y="3453718"/>
                  </a:lnTo>
                  <a:lnTo>
                    <a:pt x="7799612" y="3424272"/>
                  </a:lnTo>
                  <a:lnTo>
                    <a:pt x="7835920" y="3394374"/>
                  </a:lnTo>
                  <a:lnTo>
                    <a:pt x="7871868" y="3364023"/>
                  </a:lnTo>
                  <a:lnTo>
                    <a:pt x="7907453" y="3333216"/>
                  </a:lnTo>
                  <a:lnTo>
                    <a:pt x="7942674" y="3301952"/>
                  </a:lnTo>
                  <a:lnTo>
                    <a:pt x="7977530" y="3270229"/>
                  </a:lnTo>
                  <a:lnTo>
                    <a:pt x="8012019" y="3238045"/>
                  </a:lnTo>
                  <a:lnTo>
                    <a:pt x="8046140" y="3205400"/>
                  </a:lnTo>
                  <a:lnTo>
                    <a:pt x="8079891" y="3172290"/>
                  </a:lnTo>
                  <a:lnTo>
                    <a:pt x="8113272" y="3138715"/>
                  </a:lnTo>
                  <a:lnTo>
                    <a:pt x="8146280" y="3104673"/>
                  </a:lnTo>
                  <a:lnTo>
                    <a:pt x="8178914" y="3070162"/>
                  </a:lnTo>
                  <a:lnTo>
                    <a:pt x="8211173" y="3035181"/>
                  </a:lnTo>
                  <a:lnTo>
                    <a:pt x="8243056" y="2999727"/>
                  </a:lnTo>
                  <a:lnTo>
                    <a:pt x="8274561" y="2963799"/>
                  </a:lnTo>
                  <a:lnTo>
                    <a:pt x="8305686" y="2927396"/>
                  </a:lnTo>
                  <a:lnTo>
                    <a:pt x="8336431" y="2890515"/>
                  </a:lnTo>
                  <a:lnTo>
                    <a:pt x="8366793" y="2853156"/>
                  </a:lnTo>
                  <a:lnTo>
                    <a:pt x="8396772" y="2815315"/>
                  </a:lnTo>
                  <a:lnTo>
                    <a:pt x="8426366" y="2776993"/>
                  </a:lnTo>
                  <a:lnTo>
                    <a:pt x="8455573" y="2738186"/>
                  </a:lnTo>
                  <a:lnTo>
                    <a:pt x="8484393" y="2698894"/>
                  </a:lnTo>
                  <a:lnTo>
                    <a:pt x="8512823" y="2659114"/>
                  </a:lnTo>
                  <a:lnTo>
                    <a:pt x="8540863" y="2618846"/>
                  </a:lnTo>
                  <a:lnTo>
                    <a:pt x="8568510" y="2578086"/>
                  </a:lnTo>
                  <a:lnTo>
                    <a:pt x="8595765" y="2536834"/>
                  </a:lnTo>
                  <a:lnTo>
                    <a:pt x="8622624" y="2495089"/>
                  </a:lnTo>
                  <a:lnTo>
                    <a:pt x="8649087" y="2452847"/>
                  </a:lnTo>
                  <a:lnTo>
                    <a:pt x="8675152" y="2410108"/>
                  </a:lnTo>
                  <a:lnTo>
                    <a:pt x="8700819" y="2366869"/>
                  </a:lnTo>
                  <a:lnTo>
                    <a:pt x="8726084" y="2323130"/>
                  </a:lnTo>
                  <a:lnTo>
                    <a:pt x="8750948" y="2278889"/>
                  </a:lnTo>
                  <a:lnTo>
                    <a:pt x="8775409" y="2234143"/>
                  </a:lnTo>
                  <a:lnTo>
                    <a:pt x="8799465" y="2188892"/>
                  </a:lnTo>
                  <a:lnTo>
                    <a:pt x="8823114" y="2143132"/>
                  </a:lnTo>
                  <a:lnTo>
                    <a:pt x="8846356" y="2096864"/>
                  </a:lnTo>
                  <a:lnTo>
                    <a:pt x="8869190" y="2050085"/>
                  </a:lnTo>
                  <a:lnTo>
                    <a:pt x="8891612" y="2002793"/>
                  </a:lnTo>
                  <a:lnTo>
                    <a:pt x="8913623" y="1954987"/>
                  </a:lnTo>
                  <a:lnTo>
                    <a:pt x="8934148" y="1909224"/>
                  </a:lnTo>
                  <a:lnTo>
                    <a:pt x="8954247" y="1863282"/>
                  </a:lnTo>
                  <a:lnTo>
                    <a:pt x="8973887" y="1817167"/>
                  </a:lnTo>
                  <a:lnTo>
                    <a:pt x="8993032" y="1770880"/>
                  </a:lnTo>
                  <a:lnTo>
                    <a:pt x="9011648" y="1724426"/>
                  </a:lnTo>
                  <a:lnTo>
                    <a:pt x="9029703" y="1677808"/>
                  </a:lnTo>
                  <a:lnTo>
                    <a:pt x="9047160" y="1631030"/>
                  </a:lnTo>
                  <a:lnTo>
                    <a:pt x="9063987" y="1584095"/>
                  </a:lnTo>
                  <a:lnTo>
                    <a:pt x="9080150" y="1537008"/>
                  </a:lnTo>
                  <a:lnTo>
                    <a:pt x="9095613" y="1489772"/>
                  </a:lnTo>
                  <a:lnTo>
                    <a:pt x="9110343" y="1442389"/>
                  </a:lnTo>
                  <a:lnTo>
                    <a:pt x="9124305" y="1394865"/>
                  </a:lnTo>
                  <a:lnTo>
                    <a:pt x="9137467" y="1347202"/>
                  </a:lnTo>
                  <a:lnTo>
                    <a:pt x="9149792" y="1299405"/>
                  </a:lnTo>
                  <a:lnTo>
                    <a:pt x="9161248" y="1251476"/>
                  </a:lnTo>
                  <a:lnTo>
                    <a:pt x="9171800" y="1203420"/>
                  </a:lnTo>
                  <a:lnTo>
                    <a:pt x="9181414" y="1155239"/>
                  </a:lnTo>
                  <a:lnTo>
                    <a:pt x="9190056" y="1106938"/>
                  </a:lnTo>
                  <a:lnTo>
                    <a:pt x="9197691" y="1058521"/>
                  </a:lnTo>
                  <a:lnTo>
                    <a:pt x="9204286" y="1009990"/>
                  </a:lnTo>
                  <a:lnTo>
                    <a:pt x="9209806" y="961349"/>
                  </a:lnTo>
                  <a:lnTo>
                    <a:pt x="9214217" y="912603"/>
                  </a:lnTo>
                  <a:lnTo>
                    <a:pt x="9217486" y="863754"/>
                  </a:lnTo>
                  <a:lnTo>
                    <a:pt x="9219577" y="814806"/>
                  </a:lnTo>
                  <a:lnTo>
                    <a:pt x="9220457" y="765764"/>
                  </a:lnTo>
                  <a:lnTo>
                    <a:pt x="9220092" y="716629"/>
                  </a:lnTo>
                  <a:lnTo>
                    <a:pt x="9218447" y="667407"/>
                  </a:lnTo>
                  <a:lnTo>
                    <a:pt x="9215489" y="618100"/>
                  </a:lnTo>
                  <a:lnTo>
                    <a:pt x="9211182" y="568713"/>
                  </a:lnTo>
                  <a:lnTo>
                    <a:pt x="9205494" y="519248"/>
                  </a:lnTo>
                  <a:lnTo>
                    <a:pt x="9198390" y="469710"/>
                  </a:lnTo>
                  <a:lnTo>
                    <a:pt x="9189835" y="420102"/>
                  </a:lnTo>
                  <a:lnTo>
                    <a:pt x="9178782" y="364894"/>
                  </a:lnTo>
                  <a:lnTo>
                    <a:pt x="9166560" y="311038"/>
                  </a:lnTo>
                  <a:lnTo>
                    <a:pt x="9153171" y="258530"/>
                  </a:lnTo>
                  <a:lnTo>
                    <a:pt x="9138618" y="207364"/>
                  </a:lnTo>
                  <a:lnTo>
                    <a:pt x="9122904" y="157535"/>
                  </a:lnTo>
                  <a:lnTo>
                    <a:pt x="9106032" y="109038"/>
                  </a:lnTo>
                  <a:lnTo>
                    <a:pt x="9088004" y="61867"/>
                  </a:lnTo>
                  <a:lnTo>
                    <a:pt x="9068823" y="16018"/>
                  </a:lnTo>
                  <a:lnTo>
                    <a:pt x="9061510" y="0"/>
                  </a:lnTo>
                </a:path>
              </a:pathLst>
            </a:custGeom>
            <a:ln w="20941">
              <a:solidFill>
                <a:srgbClr val="232F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8138" y="217843"/>
            <a:ext cx="331279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25" dirty="0">
                <a:solidFill>
                  <a:srgbClr val="232F5E"/>
                </a:solidFill>
              </a:rPr>
              <a:t>Introduction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6749176" y="1110406"/>
            <a:ext cx="5074920" cy="99695"/>
          </a:xfrm>
          <a:custGeom>
            <a:avLst/>
            <a:gdLst/>
            <a:ahLst/>
            <a:cxnLst/>
            <a:rect l="l" t="t" r="r" b="b"/>
            <a:pathLst>
              <a:path w="5074920" h="99694">
                <a:moveTo>
                  <a:pt x="5074494" y="0"/>
                </a:moveTo>
                <a:lnTo>
                  <a:pt x="0" y="0"/>
                </a:lnTo>
                <a:lnTo>
                  <a:pt x="0" y="99190"/>
                </a:lnTo>
                <a:lnTo>
                  <a:pt x="5074494" y="99190"/>
                </a:lnTo>
                <a:lnTo>
                  <a:pt x="5074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6846" y="6127761"/>
            <a:ext cx="9828810" cy="437011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2480" y="1719403"/>
            <a:ext cx="19731355" cy="869442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 marR="504190">
              <a:lnSpc>
                <a:spcPts val="4440"/>
              </a:lnSpc>
              <a:spcBef>
                <a:spcPts val="990"/>
              </a:spcBef>
            </a:pPr>
            <a:r>
              <a:rPr sz="4450" b="1" spc="-305" dirty="0">
                <a:latin typeface="Roboto Bk"/>
                <a:cs typeface="Roboto Bk"/>
              </a:rPr>
              <a:t>Connectivity</a:t>
            </a:r>
            <a:r>
              <a:rPr sz="4450" b="1" spc="-90" dirty="0">
                <a:latin typeface="Roboto Bk"/>
                <a:cs typeface="Roboto Bk"/>
              </a:rPr>
              <a:t> </a:t>
            </a:r>
            <a:r>
              <a:rPr sz="4450" b="1" spc="-280" dirty="0">
                <a:latin typeface="Roboto Bk"/>
                <a:cs typeface="Roboto Bk"/>
              </a:rPr>
              <a:t>can</a:t>
            </a:r>
            <a:r>
              <a:rPr sz="4450" b="1" spc="-85" dirty="0">
                <a:latin typeface="Roboto Bk"/>
                <a:cs typeface="Roboto Bk"/>
              </a:rPr>
              <a:t> </a:t>
            </a:r>
            <a:r>
              <a:rPr sz="4450" b="1" spc="-305" dirty="0">
                <a:latin typeface="Roboto Bk"/>
                <a:cs typeface="Roboto Bk"/>
              </a:rPr>
              <a:t>improve</a:t>
            </a:r>
            <a:r>
              <a:rPr sz="4450" b="1" spc="-85" dirty="0">
                <a:latin typeface="Roboto Bk"/>
                <a:cs typeface="Roboto Bk"/>
              </a:rPr>
              <a:t> </a:t>
            </a:r>
            <a:r>
              <a:rPr sz="4450" b="1" spc="-290" dirty="0">
                <a:latin typeface="Roboto Bk"/>
                <a:cs typeface="Roboto Bk"/>
              </a:rPr>
              <a:t>the</a:t>
            </a:r>
            <a:r>
              <a:rPr sz="4450" b="1" spc="-80" dirty="0">
                <a:latin typeface="Roboto Bk"/>
                <a:cs typeface="Roboto Bk"/>
              </a:rPr>
              <a:t> </a:t>
            </a:r>
            <a:r>
              <a:rPr sz="4450" b="1" spc="-300" dirty="0">
                <a:latin typeface="Roboto Bk"/>
                <a:cs typeface="Roboto Bk"/>
              </a:rPr>
              <a:t>customer</a:t>
            </a:r>
            <a:r>
              <a:rPr sz="4450" b="1" spc="-90" dirty="0">
                <a:latin typeface="Roboto Bk"/>
                <a:cs typeface="Roboto Bk"/>
              </a:rPr>
              <a:t> </a:t>
            </a:r>
            <a:r>
              <a:rPr sz="4450" b="1" spc="-280" dirty="0">
                <a:latin typeface="Roboto Bk"/>
                <a:cs typeface="Roboto Bk"/>
              </a:rPr>
              <a:t>experience,</a:t>
            </a:r>
            <a:r>
              <a:rPr sz="4450" b="1" spc="-80" dirty="0">
                <a:latin typeface="Roboto Bk"/>
                <a:cs typeface="Roboto Bk"/>
              </a:rPr>
              <a:t> </a:t>
            </a:r>
            <a:r>
              <a:rPr sz="4450" b="1" spc="-300" dirty="0">
                <a:latin typeface="Roboto Bk"/>
                <a:cs typeface="Roboto Bk"/>
              </a:rPr>
              <a:t>optimize</a:t>
            </a:r>
            <a:r>
              <a:rPr sz="4450" b="1" spc="-90" dirty="0">
                <a:latin typeface="Roboto Bk"/>
                <a:cs typeface="Roboto Bk"/>
              </a:rPr>
              <a:t> </a:t>
            </a:r>
            <a:r>
              <a:rPr sz="4450" b="1" spc="-280" dirty="0">
                <a:latin typeface="Roboto Bk"/>
                <a:cs typeface="Roboto Bk"/>
              </a:rPr>
              <a:t>transportation,</a:t>
            </a:r>
            <a:r>
              <a:rPr sz="4450" b="1" spc="-80" dirty="0">
                <a:latin typeface="Roboto Bk"/>
                <a:cs typeface="Roboto Bk"/>
              </a:rPr>
              <a:t> </a:t>
            </a:r>
            <a:r>
              <a:rPr sz="4450" b="1" spc="-295" dirty="0">
                <a:latin typeface="Roboto Bk"/>
                <a:cs typeface="Roboto Bk"/>
              </a:rPr>
              <a:t>and</a:t>
            </a:r>
            <a:r>
              <a:rPr sz="4450" b="1" spc="-85" dirty="0">
                <a:latin typeface="Roboto Bk"/>
                <a:cs typeface="Roboto Bk"/>
              </a:rPr>
              <a:t> </a:t>
            </a:r>
            <a:r>
              <a:rPr sz="4450" b="1" spc="-250" dirty="0">
                <a:latin typeface="Roboto Bk"/>
                <a:cs typeface="Roboto Bk"/>
              </a:rPr>
              <a:t>create </a:t>
            </a:r>
            <a:r>
              <a:rPr sz="4450" b="1" spc="-1095" dirty="0">
                <a:latin typeface="Roboto Bk"/>
                <a:cs typeface="Roboto Bk"/>
              </a:rPr>
              <a:t> </a:t>
            </a:r>
            <a:r>
              <a:rPr sz="4450" b="1" spc="-290" dirty="0">
                <a:latin typeface="Roboto Bk"/>
                <a:cs typeface="Roboto Bk"/>
              </a:rPr>
              <a:t>ne</a:t>
            </a:r>
            <a:r>
              <a:rPr sz="4450" b="1" spc="-375" dirty="0">
                <a:latin typeface="Roboto Bk"/>
                <a:cs typeface="Roboto Bk"/>
              </a:rPr>
              <a:t>w</a:t>
            </a:r>
            <a:r>
              <a:rPr sz="4450" b="1" spc="-100" dirty="0">
                <a:latin typeface="Roboto Bk"/>
                <a:cs typeface="Roboto Bk"/>
              </a:rPr>
              <a:t> </a:t>
            </a:r>
            <a:r>
              <a:rPr sz="4450" b="1" spc="-280" dirty="0">
                <a:latin typeface="Roboto Bk"/>
                <a:cs typeface="Roboto Bk"/>
              </a:rPr>
              <a:t>opportunitie</a:t>
            </a:r>
            <a:r>
              <a:rPr sz="4450" b="1" spc="-300" dirty="0">
                <a:latin typeface="Roboto Bk"/>
                <a:cs typeface="Roboto Bk"/>
              </a:rPr>
              <a:t>s</a:t>
            </a:r>
            <a:r>
              <a:rPr sz="4450" b="1" spc="-100" dirty="0">
                <a:latin typeface="Roboto Bk"/>
                <a:cs typeface="Roboto Bk"/>
              </a:rPr>
              <a:t> </a:t>
            </a:r>
            <a:r>
              <a:rPr sz="4450" b="1" spc="-250" dirty="0">
                <a:latin typeface="Roboto Bk"/>
                <a:cs typeface="Roboto Bk"/>
              </a:rPr>
              <a:t>fo</a:t>
            </a:r>
            <a:r>
              <a:rPr sz="4450" b="1" spc="-190" dirty="0">
                <a:latin typeface="Roboto Bk"/>
                <a:cs typeface="Roboto Bk"/>
              </a:rPr>
              <a:t>r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295" dirty="0">
                <a:latin typeface="Roboto Bk"/>
                <a:cs typeface="Roboto Bk"/>
              </a:rPr>
              <a:t>economi</a:t>
            </a:r>
            <a:r>
              <a:rPr sz="4450" b="1" spc="-270" dirty="0">
                <a:latin typeface="Roboto Bk"/>
                <a:cs typeface="Roboto Bk"/>
              </a:rPr>
              <a:t>c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280" dirty="0">
                <a:latin typeface="Roboto Bk"/>
                <a:cs typeface="Roboto Bk"/>
              </a:rPr>
              <a:t>growth.</a:t>
            </a:r>
            <a:endParaRPr sz="4450">
              <a:latin typeface="Roboto Bk"/>
              <a:cs typeface="Roboto Bk"/>
            </a:endParaRPr>
          </a:p>
          <a:p>
            <a:pPr marL="12700" marR="5080">
              <a:lnSpc>
                <a:spcPts val="4440"/>
              </a:lnSpc>
              <a:spcBef>
                <a:spcPts val="10"/>
              </a:spcBef>
            </a:pPr>
            <a:r>
              <a:rPr sz="4450" b="1" spc="-305" dirty="0">
                <a:latin typeface="Roboto Bk"/>
                <a:cs typeface="Roboto Bk"/>
              </a:rPr>
              <a:t>Thanks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270" dirty="0">
                <a:latin typeface="Roboto Bk"/>
                <a:cs typeface="Roboto Bk"/>
              </a:rPr>
              <a:t>to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265" dirty="0">
                <a:latin typeface="Roboto Bk"/>
                <a:cs typeface="Roboto Bk"/>
              </a:rPr>
              <a:t>technological</a:t>
            </a:r>
            <a:r>
              <a:rPr sz="4450" b="1" spc="-90" dirty="0">
                <a:latin typeface="Roboto Bk"/>
                <a:cs typeface="Roboto Bk"/>
              </a:rPr>
              <a:t> </a:t>
            </a:r>
            <a:r>
              <a:rPr sz="4450" b="1" spc="-280" dirty="0">
                <a:latin typeface="Roboto Bk"/>
                <a:cs typeface="Roboto Bk"/>
              </a:rPr>
              <a:t>advances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295" dirty="0">
                <a:latin typeface="Roboto Bk"/>
                <a:cs typeface="Roboto Bk"/>
              </a:rPr>
              <a:t>and</a:t>
            </a:r>
            <a:r>
              <a:rPr sz="4450" b="1" spc="-90" dirty="0">
                <a:latin typeface="Roboto Bk"/>
                <a:cs typeface="Roboto Bk"/>
              </a:rPr>
              <a:t> </a:t>
            </a:r>
            <a:r>
              <a:rPr sz="4450" b="1" spc="-290" dirty="0">
                <a:latin typeface="Roboto Bk"/>
                <a:cs typeface="Roboto Bk"/>
              </a:rPr>
              <a:t>the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265" dirty="0">
                <a:latin typeface="Roboto Bk"/>
                <a:cs typeface="Roboto Bk"/>
              </a:rPr>
              <a:t>transition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270" dirty="0">
                <a:latin typeface="Roboto Bk"/>
                <a:cs typeface="Roboto Bk"/>
              </a:rPr>
              <a:t>to</a:t>
            </a:r>
            <a:r>
              <a:rPr sz="4450" b="1" spc="-90" dirty="0">
                <a:latin typeface="Roboto Bk"/>
                <a:cs typeface="Roboto Bk"/>
              </a:rPr>
              <a:t> </a:t>
            </a:r>
            <a:r>
              <a:rPr sz="4450" b="1" spc="-290" dirty="0">
                <a:latin typeface="Roboto Bk"/>
                <a:cs typeface="Roboto Bk"/>
              </a:rPr>
              <a:t>the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270" dirty="0">
                <a:latin typeface="Roboto Bk"/>
                <a:cs typeface="Roboto Bk"/>
              </a:rPr>
              <a:t>Internet</a:t>
            </a:r>
            <a:r>
              <a:rPr sz="4450" b="1" spc="-90" dirty="0">
                <a:latin typeface="Roboto Bk"/>
                <a:cs typeface="Roboto Bk"/>
              </a:rPr>
              <a:t> </a:t>
            </a:r>
            <a:r>
              <a:rPr sz="4450" b="1" spc="-235" dirty="0">
                <a:latin typeface="Roboto Bk"/>
                <a:cs typeface="Roboto Bk"/>
              </a:rPr>
              <a:t>of</a:t>
            </a:r>
            <a:r>
              <a:rPr sz="4450" b="1" spc="-100" dirty="0">
                <a:latin typeface="Roboto Bk"/>
                <a:cs typeface="Roboto Bk"/>
              </a:rPr>
              <a:t> </a:t>
            </a:r>
            <a:r>
              <a:rPr sz="4450" b="1" spc="-300" dirty="0">
                <a:latin typeface="Roboto Bk"/>
                <a:cs typeface="Roboto Bk"/>
              </a:rPr>
              <a:t>Things,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305" dirty="0">
                <a:latin typeface="Roboto Bk"/>
                <a:cs typeface="Roboto Bk"/>
              </a:rPr>
              <a:t>we </a:t>
            </a:r>
            <a:r>
              <a:rPr sz="4450" b="1" spc="-300" dirty="0">
                <a:latin typeface="Roboto Bk"/>
                <a:cs typeface="Roboto Bk"/>
              </a:rPr>
              <a:t> </a:t>
            </a:r>
            <a:r>
              <a:rPr sz="4450" b="1" spc="-315" dirty="0">
                <a:latin typeface="Roboto Bk"/>
                <a:cs typeface="Roboto Bk"/>
              </a:rPr>
              <a:t>communicate</a:t>
            </a:r>
            <a:r>
              <a:rPr sz="4450" b="1" spc="-100" dirty="0">
                <a:latin typeface="Roboto Bk"/>
                <a:cs typeface="Roboto Bk"/>
              </a:rPr>
              <a:t> </a:t>
            </a:r>
            <a:r>
              <a:rPr sz="4450" b="1" spc="-310" dirty="0">
                <a:latin typeface="Roboto Bk"/>
                <a:cs typeface="Roboto Bk"/>
              </a:rPr>
              <a:t>through</a:t>
            </a:r>
            <a:r>
              <a:rPr sz="4450" b="1" spc="-90" dirty="0">
                <a:latin typeface="Roboto Bk"/>
                <a:cs typeface="Roboto Bk"/>
              </a:rPr>
              <a:t> </a:t>
            </a:r>
            <a:r>
              <a:rPr sz="4450" b="1" spc="-285" dirty="0">
                <a:latin typeface="Roboto Bk"/>
                <a:cs typeface="Roboto Bk"/>
              </a:rPr>
              <a:t>strong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275" dirty="0">
                <a:latin typeface="Roboto Bk"/>
                <a:cs typeface="Roboto Bk"/>
              </a:rPr>
              <a:t>virtual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300" dirty="0">
                <a:latin typeface="Roboto Bk"/>
                <a:cs typeface="Roboto Bk"/>
              </a:rPr>
              <a:t>channels,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325" dirty="0">
                <a:latin typeface="Roboto Bk"/>
                <a:cs typeface="Roboto Bk"/>
              </a:rPr>
              <a:t>work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300" dirty="0">
                <a:latin typeface="Roboto Bk"/>
                <a:cs typeface="Roboto Bk"/>
              </a:rPr>
              <a:t>remotely</a:t>
            </a:r>
            <a:r>
              <a:rPr sz="4450" b="1" spc="-90" dirty="0">
                <a:latin typeface="Roboto Bk"/>
                <a:cs typeface="Roboto Bk"/>
              </a:rPr>
              <a:t> </a:t>
            </a:r>
            <a:r>
              <a:rPr sz="4450" b="1" spc="-295" dirty="0">
                <a:latin typeface="Roboto Bk"/>
                <a:cs typeface="Roboto Bk"/>
              </a:rPr>
              <a:t>and</a:t>
            </a:r>
            <a:r>
              <a:rPr sz="4450" b="1" spc="-90" dirty="0">
                <a:latin typeface="Roboto Bk"/>
                <a:cs typeface="Roboto Bk"/>
              </a:rPr>
              <a:t> </a:t>
            </a:r>
            <a:r>
              <a:rPr sz="4450" b="1" spc="-280" dirty="0">
                <a:latin typeface="Roboto Bk"/>
                <a:cs typeface="Roboto Bk"/>
              </a:rPr>
              <a:t>can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260" dirty="0">
                <a:latin typeface="Roboto Bk"/>
                <a:cs typeface="Roboto Bk"/>
              </a:rPr>
              <a:t>receive</a:t>
            </a:r>
            <a:r>
              <a:rPr sz="4450" b="1" spc="-90" dirty="0">
                <a:latin typeface="Roboto Bk"/>
                <a:cs typeface="Roboto Bk"/>
              </a:rPr>
              <a:t> </a:t>
            </a:r>
            <a:r>
              <a:rPr sz="4450" b="1" spc="-275" dirty="0">
                <a:latin typeface="Roboto Bk"/>
                <a:cs typeface="Roboto Bk"/>
              </a:rPr>
              <a:t>medical </a:t>
            </a:r>
            <a:r>
              <a:rPr sz="4450" b="1" spc="-270" dirty="0">
                <a:latin typeface="Roboto Bk"/>
                <a:cs typeface="Roboto Bk"/>
              </a:rPr>
              <a:t> </a:t>
            </a:r>
            <a:r>
              <a:rPr sz="4450" b="1" spc="-240" dirty="0">
                <a:latin typeface="Roboto Bk"/>
                <a:cs typeface="Roboto Bk"/>
              </a:rPr>
              <a:t>care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290" dirty="0">
                <a:latin typeface="Roboto Bk"/>
                <a:cs typeface="Roboto Bk"/>
              </a:rPr>
              <a:t>remotely.</a:t>
            </a:r>
            <a:r>
              <a:rPr sz="4450" b="1" spc="-85" dirty="0">
                <a:latin typeface="Roboto Bk"/>
                <a:cs typeface="Roboto Bk"/>
              </a:rPr>
              <a:t> </a:t>
            </a:r>
            <a:r>
              <a:rPr sz="4450" b="1" spc="-340" dirty="0">
                <a:latin typeface="Roboto Bk"/>
                <a:cs typeface="Roboto Bk"/>
              </a:rPr>
              <a:t>Nomad-Digital,</a:t>
            </a:r>
            <a:r>
              <a:rPr sz="4450" b="1" spc="-85" dirty="0">
                <a:latin typeface="Roboto Bk"/>
                <a:cs typeface="Roboto Bk"/>
              </a:rPr>
              <a:t> </a:t>
            </a:r>
            <a:r>
              <a:rPr sz="4450" b="1" spc="-290" dirty="0">
                <a:latin typeface="Roboto Bk"/>
                <a:cs typeface="Roboto Bk"/>
              </a:rPr>
              <a:t>the</a:t>
            </a:r>
            <a:r>
              <a:rPr sz="4450" b="1" spc="-85" dirty="0">
                <a:latin typeface="Roboto Bk"/>
                <a:cs typeface="Roboto Bk"/>
              </a:rPr>
              <a:t> </a:t>
            </a:r>
            <a:r>
              <a:rPr sz="4450" b="1" spc="-415" dirty="0">
                <a:latin typeface="Roboto Bk"/>
                <a:cs typeface="Roboto Bk"/>
              </a:rPr>
              <a:t>UK’s</a:t>
            </a:r>
            <a:r>
              <a:rPr sz="4450" b="1" spc="-90" dirty="0">
                <a:latin typeface="Roboto Bk"/>
                <a:cs typeface="Roboto Bk"/>
              </a:rPr>
              <a:t> </a:t>
            </a:r>
            <a:r>
              <a:rPr sz="4450" b="1" spc="-265" dirty="0">
                <a:latin typeface="Roboto Bk"/>
                <a:cs typeface="Roboto Bk"/>
              </a:rPr>
              <a:t>leading</a:t>
            </a:r>
            <a:r>
              <a:rPr sz="4450" b="1" spc="-85" dirty="0">
                <a:latin typeface="Roboto Bk"/>
                <a:cs typeface="Roboto Bk"/>
              </a:rPr>
              <a:t> </a:t>
            </a:r>
            <a:r>
              <a:rPr sz="4450" b="1" spc="-270" dirty="0">
                <a:latin typeface="Roboto Bk"/>
                <a:cs typeface="Roboto Bk"/>
              </a:rPr>
              <a:t>transport</a:t>
            </a:r>
            <a:r>
              <a:rPr sz="4450" b="1" spc="-85" dirty="0">
                <a:latin typeface="Roboto Bk"/>
                <a:cs typeface="Roboto Bk"/>
              </a:rPr>
              <a:t> </a:t>
            </a:r>
            <a:r>
              <a:rPr sz="4450" b="1" spc="-300" dirty="0">
                <a:latin typeface="Roboto Bk"/>
                <a:cs typeface="Roboto Bk"/>
              </a:rPr>
              <a:t>IP</a:t>
            </a:r>
            <a:r>
              <a:rPr sz="4450" b="1" spc="-85" dirty="0">
                <a:latin typeface="Roboto Bk"/>
                <a:cs typeface="Roboto Bk"/>
              </a:rPr>
              <a:t> </a:t>
            </a:r>
            <a:r>
              <a:rPr sz="4450" b="1" spc="-290" dirty="0">
                <a:latin typeface="Roboto Bk"/>
                <a:cs typeface="Roboto Bk"/>
              </a:rPr>
              <a:t>provider,</a:t>
            </a:r>
            <a:r>
              <a:rPr sz="4450" b="1" spc="-90" dirty="0">
                <a:latin typeface="Roboto Bk"/>
                <a:cs typeface="Roboto Bk"/>
              </a:rPr>
              <a:t> </a:t>
            </a:r>
            <a:r>
              <a:rPr sz="4450" b="1" spc="-265" dirty="0">
                <a:latin typeface="Roboto Bk"/>
                <a:cs typeface="Roboto Bk"/>
              </a:rPr>
              <a:t>explores</a:t>
            </a:r>
            <a:r>
              <a:rPr sz="4450" b="1" spc="-85" dirty="0">
                <a:latin typeface="Roboto Bk"/>
                <a:cs typeface="Roboto Bk"/>
              </a:rPr>
              <a:t> </a:t>
            </a:r>
            <a:r>
              <a:rPr sz="4450" b="1" spc="-290" dirty="0">
                <a:latin typeface="Roboto Bk"/>
                <a:cs typeface="Roboto Bk"/>
              </a:rPr>
              <a:t>the</a:t>
            </a:r>
            <a:r>
              <a:rPr sz="4450" b="1" spc="-85" dirty="0">
                <a:latin typeface="Roboto Bk"/>
                <a:cs typeface="Roboto Bk"/>
              </a:rPr>
              <a:t> </a:t>
            </a:r>
            <a:r>
              <a:rPr sz="4450" b="1" spc="-280" dirty="0">
                <a:latin typeface="Roboto Bk"/>
                <a:cs typeface="Roboto Bk"/>
              </a:rPr>
              <a:t>various </a:t>
            </a:r>
            <a:r>
              <a:rPr sz="4450" b="1" spc="-1095" dirty="0">
                <a:latin typeface="Roboto Bk"/>
                <a:cs typeface="Roboto Bk"/>
              </a:rPr>
              <a:t> </a:t>
            </a:r>
            <a:r>
              <a:rPr sz="4450" b="1" spc="-275" dirty="0">
                <a:latin typeface="Roboto Bk"/>
                <a:cs typeface="Roboto Bk"/>
              </a:rPr>
              <a:t>trends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295" dirty="0">
                <a:latin typeface="Roboto Bk"/>
                <a:cs typeface="Roboto Bk"/>
              </a:rPr>
              <a:t>and</a:t>
            </a:r>
            <a:r>
              <a:rPr sz="4450" b="1" spc="-90" dirty="0">
                <a:latin typeface="Roboto Bk"/>
                <a:cs typeface="Roboto Bk"/>
              </a:rPr>
              <a:t> </a:t>
            </a:r>
            <a:r>
              <a:rPr sz="4450" b="1" spc="-285" dirty="0">
                <a:latin typeface="Roboto Bk"/>
                <a:cs typeface="Roboto Bk"/>
              </a:rPr>
              <a:t>innovations</a:t>
            </a:r>
            <a:r>
              <a:rPr sz="4450" b="1" spc="-90" dirty="0">
                <a:latin typeface="Roboto Bk"/>
                <a:cs typeface="Roboto Bk"/>
              </a:rPr>
              <a:t> </a:t>
            </a:r>
            <a:r>
              <a:rPr sz="4450" b="1" spc="-280" dirty="0">
                <a:latin typeface="Roboto Bk"/>
                <a:cs typeface="Roboto Bk"/>
              </a:rPr>
              <a:t>that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245" dirty="0">
                <a:latin typeface="Roboto Bk"/>
                <a:cs typeface="Roboto Bk"/>
              </a:rPr>
              <a:t>will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280" dirty="0">
                <a:latin typeface="Roboto Bk"/>
                <a:cs typeface="Roboto Bk"/>
              </a:rPr>
              <a:t>revolutionize</a:t>
            </a:r>
            <a:r>
              <a:rPr sz="4450" b="1" spc="-90" dirty="0">
                <a:latin typeface="Roboto Bk"/>
                <a:cs typeface="Roboto Bk"/>
              </a:rPr>
              <a:t> </a:t>
            </a:r>
            <a:r>
              <a:rPr sz="4450" b="1" spc="-290" dirty="0">
                <a:latin typeface="Roboto Bk"/>
                <a:cs typeface="Roboto Bk"/>
              </a:rPr>
              <a:t>the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275" dirty="0">
                <a:latin typeface="Roboto Bk"/>
                <a:cs typeface="Roboto Bk"/>
              </a:rPr>
              <a:t>future</a:t>
            </a:r>
            <a:r>
              <a:rPr sz="4450" b="1" spc="-90" dirty="0">
                <a:latin typeface="Roboto Bk"/>
                <a:cs typeface="Roboto Bk"/>
              </a:rPr>
              <a:t> </a:t>
            </a:r>
            <a:r>
              <a:rPr sz="4450" b="1" spc="-235" dirty="0">
                <a:latin typeface="Roboto Bk"/>
                <a:cs typeface="Roboto Bk"/>
              </a:rPr>
              <a:t>of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270" dirty="0">
                <a:latin typeface="Roboto Bk"/>
                <a:cs typeface="Roboto Bk"/>
              </a:rPr>
              <a:t>transport</a:t>
            </a:r>
            <a:r>
              <a:rPr sz="4450" b="1" spc="-90" dirty="0">
                <a:latin typeface="Roboto Bk"/>
                <a:cs typeface="Roboto Bk"/>
              </a:rPr>
              <a:t> </a:t>
            </a:r>
            <a:r>
              <a:rPr sz="4450" b="1" spc="-295" dirty="0">
                <a:latin typeface="Roboto Bk"/>
                <a:cs typeface="Roboto Bk"/>
              </a:rPr>
              <a:t>connectivity</a:t>
            </a:r>
            <a:r>
              <a:rPr sz="4450" b="1" spc="-100" dirty="0">
                <a:latin typeface="Roboto Bk"/>
                <a:cs typeface="Roboto Bk"/>
              </a:rPr>
              <a:t> </a:t>
            </a:r>
            <a:r>
              <a:rPr sz="4450" b="1" spc="-295" dirty="0">
                <a:latin typeface="Roboto Bk"/>
                <a:cs typeface="Roboto Bk"/>
              </a:rPr>
              <a:t>and </a:t>
            </a:r>
            <a:r>
              <a:rPr sz="4450" b="1" spc="-290" dirty="0">
                <a:latin typeface="Roboto Bk"/>
                <a:cs typeface="Roboto Bk"/>
              </a:rPr>
              <a:t> </a:t>
            </a:r>
            <a:r>
              <a:rPr sz="4450" b="1" spc="-285" dirty="0">
                <a:latin typeface="Roboto Bk"/>
                <a:cs typeface="Roboto Bk"/>
              </a:rPr>
              <a:t>ensure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290" dirty="0">
                <a:latin typeface="Roboto Bk"/>
                <a:cs typeface="Roboto Bk"/>
              </a:rPr>
              <a:t>the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280" dirty="0">
                <a:latin typeface="Roboto Bk"/>
                <a:cs typeface="Roboto Bk"/>
              </a:rPr>
              <a:t>provision</a:t>
            </a:r>
            <a:r>
              <a:rPr sz="4450" b="1" spc="-95" dirty="0">
                <a:latin typeface="Roboto Bk"/>
                <a:cs typeface="Roboto Bk"/>
              </a:rPr>
              <a:t> </a:t>
            </a:r>
            <a:r>
              <a:rPr sz="4450" b="1" spc="-235" dirty="0">
                <a:latin typeface="Roboto Bk"/>
                <a:cs typeface="Roboto Bk"/>
              </a:rPr>
              <a:t>of</a:t>
            </a:r>
            <a:r>
              <a:rPr sz="4450" b="1" spc="-100" dirty="0">
                <a:latin typeface="Roboto Bk"/>
                <a:cs typeface="Roboto Bk"/>
              </a:rPr>
              <a:t> </a:t>
            </a:r>
            <a:r>
              <a:rPr sz="4450" b="1" spc="-235" dirty="0">
                <a:latin typeface="Roboto Bk"/>
                <a:cs typeface="Roboto Bk"/>
              </a:rPr>
              <a:t>a</a:t>
            </a:r>
            <a:r>
              <a:rPr sz="4450" b="1" spc="-90" dirty="0">
                <a:latin typeface="Roboto Bk"/>
                <a:cs typeface="Roboto Bk"/>
              </a:rPr>
              <a:t> </a:t>
            </a:r>
            <a:r>
              <a:rPr sz="4450" b="1" spc="-280" dirty="0">
                <a:latin typeface="Roboto Bk"/>
                <a:cs typeface="Roboto Bk"/>
              </a:rPr>
              <a:t>seamless</a:t>
            </a:r>
            <a:r>
              <a:rPr sz="4450" b="1" spc="-100" dirty="0">
                <a:latin typeface="Roboto Bk"/>
                <a:cs typeface="Roboto Bk"/>
              </a:rPr>
              <a:t> </a:t>
            </a:r>
            <a:r>
              <a:rPr sz="4450" b="1" spc="-365" dirty="0">
                <a:latin typeface="Roboto Bk"/>
                <a:cs typeface="Roboto Bk"/>
              </a:rPr>
              <a:t>door-to-door</a:t>
            </a:r>
            <a:r>
              <a:rPr sz="4450" b="1" spc="-100" dirty="0">
                <a:latin typeface="Roboto Bk"/>
                <a:cs typeface="Roboto Bk"/>
              </a:rPr>
              <a:t> </a:t>
            </a:r>
            <a:r>
              <a:rPr sz="4450" b="1" spc="-270" dirty="0">
                <a:latin typeface="Roboto Bk"/>
                <a:cs typeface="Roboto Bk"/>
              </a:rPr>
              <a:t>experience</a:t>
            </a:r>
            <a:endParaRPr sz="4450">
              <a:latin typeface="Roboto Bk"/>
              <a:cs typeface="Roboto Bk"/>
            </a:endParaRPr>
          </a:p>
          <a:p>
            <a:pPr marL="71755">
              <a:lnSpc>
                <a:spcPts val="4415"/>
              </a:lnSpc>
              <a:spcBef>
                <a:spcPts val="3260"/>
              </a:spcBef>
            </a:pPr>
            <a:r>
              <a:rPr sz="4000" spc="165" dirty="0">
                <a:latin typeface="Tahoma"/>
                <a:cs typeface="Tahoma"/>
              </a:rPr>
              <a:t>TRANSPORTATION</a:t>
            </a:r>
            <a:endParaRPr sz="4000">
              <a:latin typeface="Tahoma"/>
              <a:cs typeface="Tahoma"/>
            </a:endParaRPr>
          </a:p>
          <a:p>
            <a:pPr marL="71755" marR="12849860">
              <a:lnSpc>
                <a:spcPts val="4029"/>
              </a:lnSpc>
              <a:spcBef>
                <a:spcPts val="390"/>
              </a:spcBef>
            </a:pPr>
            <a:r>
              <a:rPr sz="4000" spc="40" dirty="0">
                <a:latin typeface="Tahoma"/>
                <a:cs typeface="Tahoma"/>
              </a:rPr>
              <a:t>OPTIMIZATION</a:t>
            </a:r>
            <a:r>
              <a:rPr sz="4000" spc="-245" dirty="0">
                <a:latin typeface="Tahoma"/>
                <a:cs typeface="Tahoma"/>
              </a:rPr>
              <a:t> </a:t>
            </a:r>
            <a:r>
              <a:rPr sz="4000" spc="85" dirty="0">
                <a:latin typeface="Tahoma"/>
                <a:cs typeface="Tahoma"/>
              </a:rPr>
              <a:t>is</a:t>
            </a:r>
            <a:r>
              <a:rPr sz="4000" spc="-240" dirty="0">
                <a:latin typeface="Tahoma"/>
                <a:cs typeface="Tahoma"/>
              </a:rPr>
              <a:t> </a:t>
            </a:r>
            <a:r>
              <a:rPr sz="4000" spc="35" dirty="0">
                <a:latin typeface="Tahoma"/>
                <a:cs typeface="Tahoma"/>
              </a:rPr>
              <a:t>the</a:t>
            </a:r>
            <a:r>
              <a:rPr sz="4000" spc="-240" dirty="0">
                <a:latin typeface="Tahoma"/>
                <a:cs typeface="Tahoma"/>
              </a:rPr>
              <a:t> </a:t>
            </a:r>
            <a:r>
              <a:rPr sz="4000" spc="75" dirty="0">
                <a:latin typeface="Tahoma"/>
                <a:cs typeface="Tahoma"/>
              </a:rPr>
              <a:t>process </a:t>
            </a:r>
            <a:r>
              <a:rPr sz="4000" spc="-1235" dirty="0">
                <a:latin typeface="Tahoma"/>
                <a:cs typeface="Tahoma"/>
              </a:rPr>
              <a:t> </a:t>
            </a:r>
            <a:r>
              <a:rPr sz="4000" spc="55" dirty="0">
                <a:latin typeface="Tahoma"/>
                <a:cs typeface="Tahoma"/>
              </a:rPr>
              <a:t>of </a:t>
            </a:r>
            <a:r>
              <a:rPr sz="4000" spc="75" dirty="0">
                <a:latin typeface="Tahoma"/>
                <a:cs typeface="Tahoma"/>
              </a:rPr>
              <a:t>analyzing </a:t>
            </a:r>
            <a:r>
              <a:rPr sz="4000" spc="35" dirty="0">
                <a:latin typeface="Tahoma"/>
                <a:cs typeface="Tahoma"/>
              </a:rPr>
              <a:t>shipments, rates </a:t>
            </a:r>
            <a:r>
              <a:rPr sz="4000" spc="-1235" dirty="0">
                <a:latin typeface="Tahoma"/>
                <a:cs typeface="Tahoma"/>
              </a:rPr>
              <a:t> </a:t>
            </a:r>
            <a:r>
              <a:rPr sz="4000" spc="-15" dirty="0">
                <a:latin typeface="Tahoma"/>
                <a:cs typeface="Tahoma"/>
              </a:rPr>
              <a:t>and. </a:t>
            </a:r>
            <a:r>
              <a:rPr sz="4000" spc="55" dirty="0">
                <a:latin typeface="Tahoma"/>
                <a:cs typeface="Tahoma"/>
              </a:rPr>
              <a:t>constraints </a:t>
            </a:r>
            <a:r>
              <a:rPr sz="4000" spc="45" dirty="0">
                <a:latin typeface="Tahoma"/>
                <a:cs typeface="Tahoma"/>
              </a:rPr>
              <a:t>to </a:t>
            </a:r>
            <a:r>
              <a:rPr sz="4000" spc="55" dirty="0">
                <a:latin typeface="Tahoma"/>
                <a:cs typeface="Tahoma"/>
              </a:rPr>
              <a:t>produce </a:t>
            </a:r>
            <a:r>
              <a:rPr sz="4000" spc="60" dirty="0">
                <a:latin typeface="Tahoma"/>
                <a:cs typeface="Tahoma"/>
              </a:rPr>
              <a:t> </a:t>
            </a:r>
            <a:r>
              <a:rPr sz="4000" spc="30" dirty="0">
                <a:latin typeface="Tahoma"/>
                <a:cs typeface="Tahoma"/>
              </a:rPr>
              <a:t>realistic </a:t>
            </a:r>
            <a:r>
              <a:rPr sz="4000" spc="60" dirty="0">
                <a:latin typeface="Tahoma"/>
                <a:cs typeface="Tahoma"/>
              </a:rPr>
              <a:t>load </a:t>
            </a:r>
            <a:r>
              <a:rPr sz="4000" spc="75" dirty="0">
                <a:latin typeface="Tahoma"/>
                <a:cs typeface="Tahoma"/>
              </a:rPr>
              <a:t>plans </a:t>
            </a:r>
            <a:r>
              <a:rPr sz="4000" spc="35" dirty="0">
                <a:latin typeface="Tahoma"/>
                <a:cs typeface="Tahoma"/>
              </a:rPr>
              <a:t>that </a:t>
            </a:r>
            <a:r>
              <a:rPr sz="4000" spc="40" dirty="0">
                <a:latin typeface="Tahoma"/>
                <a:cs typeface="Tahoma"/>
              </a:rPr>
              <a:t> </a:t>
            </a:r>
            <a:r>
              <a:rPr sz="4000" spc="35" dirty="0">
                <a:latin typeface="Tahoma"/>
                <a:cs typeface="Tahoma"/>
              </a:rPr>
              <a:t>reduce </a:t>
            </a:r>
            <a:r>
              <a:rPr sz="4000" spc="20" dirty="0">
                <a:latin typeface="Tahoma"/>
                <a:cs typeface="Tahoma"/>
              </a:rPr>
              <a:t>overall </a:t>
            </a:r>
            <a:r>
              <a:rPr sz="4000" spc="35" dirty="0">
                <a:latin typeface="Tahoma"/>
                <a:cs typeface="Tahoma"/>
              </a:rPr>
              <a:t>freight </a:t>
            </a:r>
            <a:r>
              <a:rPr sz="4000" spc="95" dirty="0">
                <a:latin typeface="Tahoma"/>
                <a:cs typeface="Tahoma"/>
              </a:rPr>
              <a:t>spend </a:t>
            </a:r>
            <a:r>
              <a:rPr sz="4000" spc="100" dirty="0">
                <a:latin typeface="Tahoma"/>
                <a:cs typeface="Tahoma"/>
              </a:rPr>
              <a:t> </a:t>
            </a:r>
            <a:r>
              <a:rPr sz="4000" spc="75" dirty="0">
                <a:latin typeface="Tahoma"/>
                <a:cs typeface="Tahoma"/>
              </a:rPr>
              <a:t>and</a:t>
            </a:r>
            <a:r>
              <a:rPr sz="4000" spc="-225" dirty="0">
                <a:latin typeface="Tahoma"/>
                <a:cs typeface="Tahoma"/>
              </a:rPr>
              <a:t> </a:t>
            </a:r>
            <a:r>
              <a:rPr sz="4000" spc="65" dirty="0">
                <a:latin typeface="Tahoma"/>
                <a:cs typeface="Tahoma"/>
              </a:rPr>
              <a:t>gain</a:t>
            </a:r>
            <a:r>
              <a:rPr sz="4000" spc="-220" dirty="0">
                <a:latin typeface="Tahoma"/>
                <a:cs typeface="Tahoma"/>
              </a:rPr>
              <a:t> </a:t>
            </a:r>
            <a:r>
              <a:rPr sz="4000" spc="10" dirty="0">
                <a:latin typeface="Tahoma"/>
                <a:cs typeface="Tahoma"/>
              </a:rPr>
              <a:t>ef</a:t>
            </a:r>
            <a:r>
              <a:rPr sz="4000" spc="10" dirty="0">
                <a:latin typeface="Trebuchet MS"/>
                <a:cs typeface="Trebuchet MS"/>
              </a:rPr>
              <a:t>fi</a:t>
            </a:r>
            <a:r>
              <a:rPr sz="4000" spc="10" dirty="0">
                <a:latin typeface="Tahoma"/>
                <a:cs typeface="Tahoma"/>
              </a:rPr>
              <a:t>ciencies</a:t>
            </a:r>
            <a:r>
              <a:rPr sz="4000" spc="-225" dirty="0">
                <a:latin typeface="Tahoma"/>
                <a:cs typeface="Tahoma"/>
              </a:rPr>
              <a:t> </a:t>
            </a:r>
            <a:r>
              <a:rPr sz="4000" spc="70" dirty="0">
                <a:latin typeface="Tahoma"/>
                <a:cs typeface="Tahoma"/>
              </a:rPr>
              <a:t>across</a:t>
            </a:r>
            <a:endParaRPr sz="4000">
              <a:latin typeface="Tahoma"/>
              <a:cs typeface="Tahoma"/>
            </a:endParaRPr>
          </a:p>
          <a:p>
            <a:pPr marL="71755">
              <a:lnSpc>
                <a:spcPts val="4025"/>
              </a:lnSpc>
            </a:pPr>
            <a:r>
              <a:rPr sz="4000" spc="10" dirty="0">
                <a:latin typeface="Tahoma"/>
                <a:cs typeface="Tahoma"/>
              </a:rPr>
              <a:t>entire</a:t>
            </a:r>
            <a:r>
              <a:rPr sz="4000" spc="-225" dirty="0">
                <a:latin typeface="Tahoma"/>
                <a:cs typeface="Tahoma"/>
              </a:rPr>
              <a:t> </a:t>
            </a:r>
            <a:r>
              <a:rPr sz="4000" spc="55" dirty="0">
                <a:latin typeface="Tahoma"/>
                <a:cs typeface="Tahoma"/>
              </a:rPr>
              <a:t>transportation</a:t>
            </a:r>
            <a:r>
              <a:rPr sz="4000" spc="-220" dirty="0">
                <a:latin typeface="Tahoma"/>
                <a:cs typeface="Tahoma"/>
              </a:rPr>
              <a:t> </a:t>
            </a:r>
            <a:r>
              <a:rPr sz="4000" spc="85" dirty="0">
                <a:latin typeface="Tahoma"/>
                <a:cs typeface="Tahoma"/>
              </a:rPr>
              <a:t>networks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423" y="8483410"/>
            <a:ext cx="6268085" cy="2834640"/>
            <a:chOff x="-9423" y="8483410"/>
            <a:chExt cx="6268085" cy="2834640"/>
          </a:xfrm>
        </p:grpSpPr>
        <p:sp>
          <p:nvSpPr>
            <p:cNvPr id="3" name="object 3"/>
            <p:cNvSpPr/>
            <p:nvPr/>
          </p:nvSpPr>
          <p:spPr>
            <a:xfrm>
              <a:off x="0" y="9139436"/>
              <a:ext cx="6258560" cy="2169160"/>
            </a:xfrm>
            <a:custGeom>
              <a:avLst/>
              <a:gdLst/>
              <a:ahLst/>
              <a:cxnLst/>
              <a:rect l="l" t="t" r="r" b="b"/>
              <a:pathLst>
                <a:path w="6258560" h="2169159">
                  <a:moveTo>
                    <a:pt x="598892" y="1151262"/>
                  </a:moveTo>
                  <a:lnTo>
                    <a:pt x="547631" y="1152520"/>
                  </a:lnTo>
                  <a:lnTo>
                    <a:pt x="496941" y="1155173"/>
                  </a:lnTo>
                  <a:lnTo>
                    <a:pt x="446828" y="1159248"/>
                  </a:lnTo>
                  <a:lnTo>
                    <a:pt x="397298" y="1164769"/>
                  </a:lnTo>
                  <a:lnTo>
                    <a:pt x="348359" y="1171764"/>
                  </a:lnTo>
                  <a:lnTo>
                    <a:pt x="300015" y="1180259"/>
                  </a:lnTo>
                  <a:lnTo>
                    <a:pt x="252275" y="1190279"/>
                  </a:lnTo>
                  <a:lnTo>
                    <a:pt x="205144" y="1201851"/>
                  </a:lnTo>
                  <a:lnTo>
                    <a:pt x="158629" y="1215001"/>
                  </a:lnTo>
                  <a:lnTo>
                    <a:pt x="112736" y="1229755"/>
                  </a:lnTo>
                  <a:lnTo>
                    <a:pt x="67472" y="1246139"/>
                  </a:lnTo>
                  <a:lnTo>
                    <a:pt x="22844" y="1264180"/>
                  </a:lnTo>
                  <a:lnTo>
                    <a:pt x="0" y="1274423"/>
                  </a:lnTo>
                  <a:lnTo>
                    <a:pt x="0" y="2169119"/>
                  </a:lnTo>
                  <a:lnTo>
                    <a:pt x="6018742" y="2169119"/>
                  </a:lnTo>
                  <a:lnTo>
                    <a:pt x="6037361" y="2126397"/>
                  </a:lnTo>
                  <a:lnTo>
                    <a:pt x="6058418" y="2078415"/>
                  </a:lnTo>
                  <a:lnTo>
                    <a:pt x="6079362" y="2030390"/>
                  </a:lnTo>
                  <a:lnTo>
                    <a:pt x="6099957" y="1982222"/>
                  </a:lnTo>
                  <a:lnTo>
                    <a:pt x="6119972" y="1933810"/>
                  </a:lnTo>
                  <a:lnTo>
                    <a:pt x="6139174" y="1885054"/>
                  </a:lnTo>
                  <a:lnTo>
                    <a:pt x="6157187" y="1836290"/>
                  </a:lnTo>
                  <a:lnTo>
                    <a:pt x="6173866" y="1787696"/>
                  </a:lnTo>
                  <a:lnTo>
                    <a:pt x="6189167" y="1739282"/>
                  </a:lnTo>
                  <a:lnTo>
                    <a:pt x="6203051" y="1691061"/>
                  </a:lnTo>
                  <a:lnTo>
                    <a:pt x="6215476" y="1643043"/>
                  </a:lnTo>
                  <a:lnTo>
                    <a:pt x="6226400" y="1595241"/>
                  </a:lnTo>
                  <a:lnTo>
                    <a:pt x="6235783" y="1547666"/>
                  </a:lnTo>
                  <a:lnTo>
                    <a:pt x="6243583" y="1500328"/>
                  </a:lnTo>
                  <a:lnTo>
                    <a:pt x="6249758" y="1453241"/>
                  </a:lnTo>
                  <a:lnTo>
                    <a:pt x="6254269" y="1406415"/>
                  </a:lnTo>
                  <a:lnTo>
                    <a:pt x="6257073" y="1359861"/>
                  </a:lnTo>
                  <a:lnTo>
                    <a:pt x="6258129" y="1313592"/>
                  </a:lnTo>
                  <a:lnTo>
                    <a:pt x="6257397" y="1267618"/>
                  </a:lnTo>
                  <a:lnTo>
                    <a:pt x="6257277" y="1265485"/>
                  </a:lnTo>
                  <a:lnTo>
                    <a:pt x="1780110" y="1265485"/>
                  </a:lnTo>
                  <a:lnTo>
                    <a:pt x="1731342" y="1265328"/>
                  </a:lnTo>
                  <a:lnTo>
                    <a:pt x="1682119" y="1263652"/>
                  </a:lnTo>
                  <a:lnTo>
                    <a:pt x="1632435" y="1260449"/>
                  </a:lnTo>
                  <a:lnTo>
                    <a:pt x="1582282" y="1255711"/>
                  </a:lnTo>
                  <a:lnTo>
                    <a:pt x="1531655" y="1249432"/>
                  </a:lnTo>
                  <a:lnTo>
                    <a:pt x="1480547" y="1241602"/>
                  </a:lnTo>
                  <a:lnTo>
                    <a:pt x="1428951" y="1232215"/>
                  </a:lnTo>
                  <a:lnTo>
                    <a:pt x="1273831" y="1202254"/>
                  </a:lnTo>
                  <a:lnTo>
                    <a:pt x="1221975" y="1192834"/>
                  </a:lnTo>
                  <a:lnTo>
                    <a:pt x="1170068" y="1183949"/>
                  </a:lnTo>
                  <a:lnTo>
                    <a:pt x="1118125" y="1175749"/>
                  </a:lnTo>
                  <a:lnTo>
                    <a:pt x="1066162" y="1168383"/>
                  </a:lnTo>
                  <a:lnTo>
                    <a:pt x="1014193" y="1162003"/>
                  </a:lnTo>
                  <a:lnTo>
                    <a:pt x="962234" y="1156758"/>
                  </a:lnTo>
                  <a:lnTo>
                    <a:pt x="910637" y="1152825"/>
                  </a:lnTo>
                  <a:lnTo>
                    <a:pt x="703099" y="1152825"/>
                  </a:lnTo>
                  <a:lnTo>
                    <a:pt x="650716" y="1151372"/>
                  </a:lnTo>
                  <a:lnTo>
                    <a:pt x="598892" y="1151262"/>
                  </a:lnTo>
                  <a:close/>
                </a:path>
                <a:path w="6258560" h="2169159">
                  <a:moveTo>
                    <a:pt x="4502668" y="0"/>
                  </a:moveTo>
                  <a:lnTo>
                    <a:pt x="4454393" y="880"/>
                  </a:lnTo>
                  <a:lnTo>
                    <a:pt x="4406180" y="2797"/>
                  </a:lnTo>
                  <a:lnTo>
                    <a:pt x="4358060" y="5754"/>
                  </a:lnTo>
                  <a:lnTo>
                    <a:pt x="4310064" y="9751"/>
                  </a:lnTo>
                  <a:lnTo>
                    <a:pt x="4262221" y="14789"/>
                  </a:lnTo>
                  <a:lnTo>
                    <a:pt x="4214564" y="20872"/>
                  </a:lnTo>
                  <a:lnTo>
                    <a:pt x="4167121" y="28000"/>
                  </a:lnTo>
                  <a:lnTo>
                    <a:pt x="4119924" y="36175"/>
                  </a:lnTo>
                  <a:lnTo>
                    <a:pt x="4073003" y="45398"/>
                  </a:lnTo>
                  <a:lnTo>
                    <a:pt x="4026389" y="55671"/>
                  </a:lnTo>
                  <a:lnTo>
                    <a:pt x="3980111" y="66996"/>
                  </a:lnTo>
                  <a:lnTo>
                    <a:pt x="3934202" y="79374"/>
                  </a:lnTo>
                  <a:lnTo>
                    <a:pt x="3888690" y="92807"/>
                  </a:lnTo>
                  <a:lnTo>
                    <a:pt x="3843607" y="107296"/>
                  </a:lnTo>
                  <a:lnTo>
                    <a:pt x="3798983" y="122843"/>
                  </a:lnTo>
                  <a:lnTo>
                    <a:pt x="3754848" y="139450"/>
                  </a:lnTo>
                  <a:lnTo>
                    <a:pt x="3711234" y="157118"/>
                  </a:lnTo>
                  <a:lnTo>
                    <a:pt x="3668170" y="175849"/>
                  </a:lnTo>
                  <a:lnTo>
                    <a:pt x="3625687" y="195644"/>
                  </a:lnTo>
                  <a:lnTo>
                    <a:pt x="3583816" y="216505"/>
                  </a:lnTo>
                  <a:lnTo>
                    <a:pt x="3542587" y="238434"/>
                  </a:lnTo>
                  <a:lnTo>
                    <a:pt x="3502030" y="261432"/>
                  </a:lnTo>
                  <a:lnTo>
                    <a:pt x="3462177" y="285501"/>
                  </a:lnTo>
                  <a:lnTo>
                    <a:pt x="3419945" y="312857"/>
                  </a:lnTo>
                  <a:lnTo>
                    <a:pt x="3378914" y="341428"/>
                  </a:lnTo>
                  <a:lnTo>
                    <a:pt x="3338970" y="371097"/>
                  </a:lnTo>
                  <a:lnTo>
                    <a:pt x="3299996" y="401744"/>
                  </a:lnTo>
                  <a:lnTo>
                    <a:pt x="3261877" y="433253"/>
                  </a:lnTo>
                  <a:lnTo>
                    <a:pt x="3224497" y="465504"/>
                  </a:lnTo>
                  <a:lnTo>
                    <a:pt x="3187741" y="498380"/>
                  </a:lnTo>
                  <a:lnTo>
                    <a:pt x="3151492" y="531763"/>
                  </a:lnTo>
                  <a:lnTo>
                    <a:pt x="3115636" y="565534"/>
                  </a:lnTo>
                  <a:lnTo>
                    <a:pt x="2973824" y="702147"/>
                  </a:lnTo>
                  <a:lnTo>
                    <a:pt x="2938196" y="736091"/>
                  </a:lnTo>
                  <a:lnTo>
                    <a:pt x="2902267" y="769716"/>
                  </a:lnTo>
                  <a:lnTo>
                    <a:pt x="2865921" y="802904"/>
                  </a:lnTo>
                  <a:lnTo>
                    <a:pt x="2829043" y="835535"/>
                  </a:lnTo>
                  <a:lnTo>
                    <a:pt x="2791517" y="867493"/>
                  </a:lnTo>
                  <a:lnTo>
                    <a:pt x="2751377" y="900156"/>
                  </a:lnTo>
                  <a:lnTo>
                    <a:pt x="2710936" y="931476"/>
                  </a:lnTo>
                  <a:lnTo>
                    <a:pt x="2670186" y="961445"/>
                  </a:lnTo>
                  <a:lnTo>
                    <a:pt x="2629120" y="990057"/>
                  </a:lnTo>
                  <a:lnTo>
                    <a:pt x="2587732" y="1017304"/>
                  </a:lnTo>
                  <a:lnTo>
                    <a:pt x="2546015" y="1043177"/>
                  </a:lnTo>
                  <a:lnTo>
                    <a:pt x="2503963" y="1067669"/>
                  </a:lnTo>
                  <a:lnTo>
                    <a:pt x="2461569" y="1090773"/>
                  </a:lnTo>
                  <a:lnTo>
                    <a:pt x="2418827" y="1112481"/>
                  </a:lnTo>
                  <a:lnTo>
                    <a:pt x="2375729" y="1132785"/>
                  </a:lnTo>
                  <a:lnTo>
                    <a:pt x="2332269" y="1151677"/>
                  </a:lnTo>
                  <a:lnTo>
                    <a:pt x="2288441" y="1169150"/>
                  </a:lnTo>
                  <a:lnTo>
                    <a:pt x="2244238" y="1185196"/>
                  </a:lnTo>
                  <a:lnTo>
                    <a:pt x="2199652" y="1199807"/>
                  </a:lnTo>
                  <a:lnTo>
                    <a:pt x="2154679" y="1212976"/>
                  </a:lnTo>
                  <a:lnTo>
                    <a:pt x="2109310" y="1224696"/>
                  </a:lnTo>
                  <a:lnTo>
                    <a:pt x="2063539" y="1234957"/>
                  </a:lnTo>
                  <a:lnTo>
                    <a:pt x="2017361" y="1243753"/>
                  </a:lnTo>
                  <a:lnTo>
                    <a:pt x="1970767" y="1251076"/>
                  </a:lnTo>
                  <a:lnTo>
                    <a:pt x="1923752" y="1256919"/>
                  </a:lnTo>
                  <a:lnTo>
                    <a:pt x="1876308" y="1261273"/>
                  </a:lnTo>
                  <a:lnTo>
                    <a:pt x="1828430" y="1264131"/>
                  </a:lnTo>
                  <a:lnTo>
                    <a:pt x="1780110" y="1265485"/>
                  </a:lnTo>
                  <a:lnTo>
                    <a:pt x="6257277" y="1265485"/>
                  </a:lnTo>
                  <a:lnTo>
                    <a:pt x="6254834" y="1221952"/>
                  </a:lnTo>
                  <a:lnTo>
                    <a:pt x="6250399" y="1176604"/>
                  </a:lnTo>
                  <a:lnTo>
                    <a:pt x="6244052" y="1131587"/>
                  </a:lnTo>
                  <a:lnTo>
                    <a:pt x="6235751" y="1086911"/>
                  </a:lnTo>
                  <a:lnTo>
                    <a:pt x="6225455" y="1042588"/>
                  </a:lnTo>
                  <a:lnTo>
                    <a:pt x="6213122" y="998630"/>
                  </a:lnTo>
                  <a:lnTo>
                    <a:pt x="6198712" y="955049"/>
                  </a:lnTo>
                  <a:lnTo>
                    <a:pt x="6182183" y="911854"/>
                  </a:lnTo>
                  <a:lnTo>
                    <a:pt x="6163493" y="869059"/>
                  </a:lnTo>
                  <a:lnTo>
                    <a:pt x="6142603" y="826675"/>
                  </a:lnTo>
                  <a:lnTo>
                    <a:pt x="6119469" y="784712"/>
                  </a:lnTo>
                  <a:lnTo>
                    <a:pt x="6094052" y="743184"/>
                  </a:lnTo>
                  <a:lnTo>
                    <a:pt x="6066309" y="702100"/>
                  </a:lnTo>
                  <a:lnTo>
                    <a:pt x="6036201" y="661473"/>
                  </a:lnTo>
                  <a:lnTo>
                    <a:pt x="6003684" y="621314"/>
                  </a:lnTo>
                  <a:lnTo>
                    <a:pt x="5968719" y="581634"/>
                  </a:lnTo>
                  <a:lnTo>
                    <a:pt x="5931264" y="542446"/>
                  </a:lnTo>
                  <a:lnTo>
                    <a:pt x="5898032" y="509989"/>
                  </a:lnTo>
                  <a:lnTo>
                    <a:pt x="5863857" y="478517"/>
                  </a:lnTo>
                  <a:lnTo>
                    <a:pt x="5828768" y="448031"/>
                  </a:lnTo>
                  <a:lnTo>
                    <a:pt x="5792797" y="418534"/>
                  </a:lnTo>
                  <a:lnTo>
                    <a:pt x="5755973" y="390025"/>
                  </a:lnTo>
                  <a:lnTo>
                    <a:pt x="5718327" y="362508"/>
                  </a:lnTo>
                  <a:lnTo>
                    <a:pt x="5679890" y="335984"/>
                  </a:lnTo>
                  <a:lnTo>
                    <a:pt x="5640692" y="310454"/>
                  </a:lnTo>
                  <a:lnTo>
                    <a:pt x="5600764" y="285919"/>
                  </a:lnTo>
                  <a:lnTo>
                    <a:pt x="5560136" y="262383"/>
                  </a:lnTo>
                  <a:lnTo>
                    <a:pt x="5518838" y="239845"/>
                  </a:lnTo>
                  <a:lnTo>
                    <a:pt x="5476901" y="218308"/>
                  </a:lnTo>
                  <a:lnTo>
                    <a:pt x="5434357" y="197773"/>
                  </a:lnTo>
                  <a:lnTo>
                    <a:pt x="5391234" y="178242"/>
                  </a:lnTo>
                  <a:lnTo>
                    <a:pt x="5347564" y="159716"/>
                  </a:lnTo>
                  <a:lnTo>
                    <a:pt x="5303377" y="142197"/>
                  </a:lnTo>
                  <a:lnTo>
                    <a:pt x="5258703" y="125687"/>
                  </a:lnTo>
                  <a:lnTo>
                    <a:pt x="5213574" y="110188"/>
                  </a:lnTo>
                  <a:lnTo>
                    <a:pt x="5168020" y="95700"/>
                  </a:lnTo>
                  <a:lnTo>
                    <a:pt x="5122070" y="82225"/>
                  </a:lnTo>
                  <a:lnTo>
                    <a:pt x="5075756" y="69766"/>
                  </a:lnTo>
                  <a:lnTo>
                    <a:pt x="5029108" y="58323"/>
                  </a:lnTo>
                  <a:lnTo>
                    <a:pt x="4982157" y="47898"/>
                  </a:lnTo>
                  <a:lnTo>
                    <a:pt x="4934933" y="38493"/>
                  </a:lnTo>
                  <a:lnTo>
                    <a:pt x="4887467" y="30109"/>
                  </a:lnTo>
                  <a:lnTo>
                    <a:pt x="4839788" y="22748"/>
                  </a:lnTo>
                  <a:lnTo>
                    <a:pt x="4791929" y="16412"/>
                  </a:lnTo>
                  <a:lnTo>
                    <a:pt x="4743918" y="11102"/>
                  </a:lnTo>
                  <a:lnTo>
                    <a:pt x="4695787" y="6820"/>
                  </a:lnTo>
                  <a:lnTo>
                    <a:pt x="4647566" y="3567"/>
                  </a:lnTo>
                  <a:lnTo>
                    <a:pt x="4599285" y="1345"/>
                  </a:lnTo>
                  <a:lnTo>
                    <a:pt x="4550976" y="155"/>
                  </a:lnTo>
                  <a:lnTo>
                    <a:pt x="4502668" y="0"/>
                  </a:lnTo>
                  <a:close/>
                </a:path>
                <a:path w="6258560" h="2169159">
                  <a:moveTo>
                    <a:pt x="806561" y="1149339"/>
                  </a:moveTo>
                  <a:lnTo>
                    <a:pt x="754788" y="1150139"/>
                  </a:lnTo>
                  <a:lnTo>
                    <a:pt x="703099" y="1152825"/>
                  </a:lnTo>
                  <a:lnTo>
                    <a:pt x="910637" y="1152825"/>
                  </a:lnTo>
                  <a:lnTo>
                    <a:pt x="858403" y="1150276"/>
                  </a:lnTo>
                  <a:lnTo>
                    <a:pt x="806561" y="1149339"/>
                  </a:lnTo>
                  <a:close/>
                </a:path>
              </a:pathLst>
            </a:custGeom>
            <a:solidFill>
              <a:srgbClr val="A7CF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293575"/>
              <a:ext cx="6134735" cy="2015489"/>
            </a:xfrm>
            <a:custGeom>
              <a:avLst/>
              <a:gdLst/>
              <a:ahLst/>
              <a:cxnLst/>
              <a:rect l="l" t="t" r="r" b="b"/>
              <a:pathLst>
                <a:path w="6134735" h="2015490">
                  <a:moveTo>
                    <a:pt x="3434240" y="200773"/>
                  </a:moveTo>
                  <a:lnTo>
                    <a:pt x="3389789" y="224345"/>
                  </a:lnTo>
                  <a:lnTo>
                    <a:pt x="3346427" y="249233"/>
                  </a:lnTo>
                  <a:lnTo>
                    <a:pt x="3304051" y="275307"/>
                  </a:lnTo>
                  <a:lnTo>
                    <a:pt x="3262556" y="302442"/>
                  </a:lnTo>
                  <a:lnTo>
                    <a:pt x="3221836" y="330508"/>
                  </a:lnTo>
                  <a:lnTo>
                    <a:pt x="3181787" y="359380"/>
                  </a:lnTo>
                  <a:lnTo>
                    <a:pt x="3142305" y="388928"/>
                  </a:lnTo>
                  <a:lnTo>
                    <a:pt x="3103284" y="419025"/>
                  </a:lnTo>
                  <a:lnTo>
                    <a:pt x="3064620" y="449543"/>
                  </a:lnTo>
                  <a:lnTo>
                    <a:pt x="3026207" y="480355"/>
                  </a:lnTo>
                  <a:lnTo>
                    <a:pt x="2987941" y="511334"/>
                  </a:lnTo>
                  <a:lnTo>
                    <a:pt x="2949718" y="542351"/>
                  </a:lnTo>
                  <a:lnTo>
                    <a:pt x="2911432" y="573278"/>
                  </a:lnTo>
                  <a:lnTo>
                    <a:pt x="2872978" y="603989"/>
                  </a:lnTo>
                  <a:lnTo>
                    <a:pt x="2834252" y="634355"/>
                  </a:lnTo>
                  <a:lnTo>
                    <a:pt x="2795149" y="664248"/>
                  </a:lnTo>
                  <a:lnTo>
                    <a:pt x="2755565" y="693542"/>
                  </a:lnTo>
                  <a:lnTo>
                    <a:pt x="2715393" y="722108"/>
                  </a:lnTo>
                  <a:lnTo>
                    <a:pt x="2672557" y="751148"/>
                  </a:lnTo>
                  <a:lnTo>
                    <a:pt x="2629538" y="778825"/>
                  </a:lnTo>
                  <a:lnTo>
                    <a:pt x="2586329" y="805129"/>
                  </a:lnTo>
                  <a:lnTo>
                    <a:pt x="2542924" y="830053"/>
                  </a:lnTo>
                  <a:lnTo>
                    <a:pt x="2499318" y="853588"/>
                  </a:lnTo>
                  <a:lnTo>
                    <a:pt x="2455505" y="875726"/>
                  </a:lnTo>
                  <a:lnTo>
                    <a:pt x="2411479" y="896460"/>
                  </a:lnTo>
                  <a:lnTo>
                    <a:pt x="2367233" y="915780"/>
                  </a:lnTo>
                  <a:lnTo>
                    <a:pt x="2322762" y="933679"/>
                  </a:lnTo>
                  <a:lnTo>
                    <a:pt x="2278060" y="950149"/>
                  </a:lnTo>
                  <a:lnTo>
                    <a:pt x="2233121" y="965180"/>
                  </a:lnTo>
                  <a:lnTo>
                    <a:pt x="2187938" y="978766"/>
                  </a:lnTo>
                  <a:lnTo>
                    <a:pt x="2142507" y="990898"/>
                  </a:lnTo>
                  <a:lnTo>
                    <a:pt x="2096820" y="1001567"/>
                  </a:lnTo>
                  <a:lnTo>
                    <a:pt x="2050873" y="1010766"/>
                  </a:lnTo>
                  <a:lnTo>
                    <a:pt x="2004658" y="1018486"/>
                  </a:lnTo>
                  <a:lnTo>
                    <a:pt x="1958171" y="1024719"/>
                  </a:lnTo>
                  <a:lnTo>
                    <a:pt x="1911405" y="1029457"/>
                  </a:lnTo>
                  <a:lnTo>
                    <a:pt x="1864353" y="1032691"/>
                  </a:lnTo>
                  <a:lnTo>
                    <a:pt x="1817011" y="1034414"/>
                  </a:lnTo>
                  <a:lnTo>
                    <a:pt x="1769373" y="1034618"/>
                  </a:lnTo>
                  <a:lnTo>
                    <a:pt x="1721431" y="1033293"/>
                  </a:lnTo>
                  <a:lnTo>
                    <a:pt x="1673181" y="1030432"/>
                  </a:lnTo>
                  <a:lnTo>
                    <a:pt x="1624616" y="1026028"/>
                  </a:lnTo>
                  <a:lnTo>
                    <a:pt x="1575730" y="1020070"/>
                  </a:lnTo>
                  <a:lnTo>
                    <a:pt x="1526518" y="1012552"/>
                  </a:lnTo>
                  <a:lnTo>
                    <a:pt x="1476973" y="1003465"/>
                  </a:lnTo>
                  <a:lnTo>
                    <a:pt x="1427090" y="992801"/>
                  </a:lnTo>
                  <a:lnTo>
                    <a:pt x="1376862" y="980551"/>
                  </a:lnTo>
                  <a:lnTo>
                    <a:pt x="1326284" y="966708"/>
                  </a:lnTo>
                  <a:lnTo>
                    <a:pt x="1275737" y="952121"/>
                  </a:lnTo>
                  <a:lnTo>
                    <a:pt x="1225087" y="937610"/>
                  </a:lnTo>
                  <a:lnTo>
                    <a:pt x="1174336" y="923327"/>
                  </a:lnTo>
                  <a:lnTo>
                    <a:pt x="1123487" y="909422"/>
                  </a:lnTo>
                  <a:lnTo>
                    <a:pt x="1072541" y="896047"/>
                  </a:lnTo>
                  <a:lnTo>
                    <a:pt x="1021503" y="883352"/>
                  </a:lnTo>
                  <a:lnTo>
                    <a:pt x="970374" y="871487"/>
                  </a:lnTo>
                  <a:lnTo>
                    <a:pt x="919158" y="860604"/>
                  </a:lnTo>
                  <a:lnTo>
                    <a:pt x="867857" y="850854"/>
                  </a:lnTo>
                  <a:lnTo>
                    <a:pt x="816473" y="842387"/>
                  </a:lnTo>
                  <a:lnTo>
                    <a:pt x="765010" y="835353"/>
                  </a:lnTo>
                  <a:lnTo>
                    <a:pt x="713470" y="829905"/>
                  </a:lnTo>
                  <a:lnTo>
                    <a:pt x="661855" y="826193"/>
                  </a:lnTo>
                  <a:lnTo>
                    <a:pt x="610169" y="824367"/>
                  </a:lnTo>
                  <a:lnTo>
                    <a:pt x="558591" y="818402"/>
                  </a:lnTo>
                  <a:lnTo>
                    <a:pt x="507443" y="813797"/>
                  </a:lnTo>
                  <a:lnTo>
                    <a:pt x="456729" y="810576"/>
                  </a:lnTo>
                  <a:lnTo>
                    <a:pt x="406453" y="808768"/>
                  </a:lnTo>
                  <a:lnTo>
                    <a:pt x="356619" y="808396"/>
                  </a:lnTo>
                  <a:lnTo>
                    <a:pt x="307232" y="809487"/>
                  </a:lnTo>
                  <a:lnTo>
                    <a:pt x="258296" y="812067"/>
                  </a:lnTo>
                  <a:lnTo>
                    <a:pt x="209815" y="816162"/>
                  </a:lnTo>
                  <a:lnTo>
                    <a:pt x="161793" y="821798"/>
                  </a:lnTo>
                  <a:lnTo>
                    <a:pt x="114235" y="829001"/>
                  </a:lnTo>
                  <a:lnTo>
                    <a:pt x="67144" y="837796"/>
                  </a:lnTo>
                  <a:lnTo>
                    <a:pt x="20525" y="848209"/>
                  </a:lnTo>
                  <a:lnTo>
                    <a:pt x="0" y="853573"/>
                  </a:lnTo>
                </a:path>
                <a:path w="6134735" h="2015490">
                  <a:moveTo>
                    <a:pt x="5967601" y="2014980"/>
                  </a:moveTo>
                  <a:lnTo>
                    <a:pt x="6004713" y="1933617"/>
                  </a:lnTo>
                  <a:lnTo>
                    <a:pt x="6024182" y="1886722"/>
                  </a:lnTo>
                  <a:lnTo>
                    <a:pt x="6042220" y="1839896"/>
                  </a:lnTo>
                  <a:lnTo>
                    <a:pt x="6058785" y="1793145"/>
                  </a:lnTo>
                  <a:lnTo>
                    <a:pt x="6073836" y="1746477"/>
                  </a:lnTo>
                  <a:lnTo>
                    <a:pt x="6087329" y="1699900"/>
                  </a:lnTo>
                  <a:lnTo>
                    <a:pt x="6099225" y="1653422"/>
                  </a:lnTo>
                  <a:lnTo>
                    <a:pt x="6109479" y="1607051"/>
                  </a:lnTo>
                  <a:lnTo>
                    <a:pt x="6118052" y="1560795"/>
                  </a:lnTo>
                  <a:lnTo>
                    <a:pt x="6124900" y="1514662"/>
                  </a:lnTo>
                  <a:lnTo>
                    <a:pt x="6129981" y="1468659"/>
                  </a:lnTo>
                  <a:lnTo>
                    <a:pt x="6133254" y="1422795"/>
                  </a:lnTo>
                  <a:lnTo>
                    <a:pt x="6134677" y="1377077"/>
                  </a:lnTo>
                  <a:lnTo>
                    <a:pt x="6134208" y="1331514"/>
                  </a:lnTo>
                  <a:lnTo>
                    <a:pt x="6131805" y="1286112"/>
                  </a:lnTo>
                  <a:lnTo>
                    <a:pt x="6127425" y="1240880"/>
                  </a:lnTo>
                  <a:lnTo>
                    <a:pt x="6121028" y="1195827"/>
                  </a:lnTo>
                  <a:lnTo>
                    <a:pt x="6112571" y="1150959"/>
                  </a:lnTo>
                  <a:lnTo>
                    <a:pt x="6102011" y="1106284"/>
                  </a:lnTo>
                  <a:lnTo>
                    <a:pt x="6089309" y="1061811"/>
                  </a:lnTo>
                  <a:lnTo>
                    <a:pt x="6074420" y="1017548"/>
                  </a:lnTo>
                  <a:lnTo>
                    <a:pt x="6057303" y="973501"/>
                  </a:lnTo>
                  <a:lnTo>
                    <a:pt x="6037917" y="929680"/>
                  </a:lnTo>
                  <a:lnTo>
                    <a:pt x="6016220" y="886092"/>
                  </a:lnTo>
                  <a:lnTo>
                    <a:pt x="5992169" y="842744"/>
                  </a:lnTo>
                  <a:lnTo>
                    <a:pt x="5965722" y="799646"/>
                  </a:lnTo>
                  <a:lnTo>
                    <a:pt x="5936838" y="756804"/>
                  </a:lnTo>
                  <a:lnTo>
                    <a:pt x="5905475" y="714226"/>
                  </a:lnTo>
                  <a:lnTo>
                    <a:pt x="5871590" y="671921"/>
                  </a:lnTo>
                  <a:lnTo>
                    <a:pt x="5841311" y="636693"/>
                  </a:lnTo>
                  <a:lnTo>
                    <a:pt x="5810006" y="602363"/>
                  </a:lnTo>
                  <a:lnTo>
                    <a:pt x="5777705" y="568937"/>
                  </a:lnTo>
                  <a:lnTo>
                    <a:pt x="5744438" y="536417"/>
                  </a:lnTo>
                  <a:lnTo>
                    <a:pt x="5710237" y="504809"/>
                  </a:lnTo>
                  <a:lnTo>
                    <a:pt x="5675130" y="474117"/>
                  </a:lnTo>
                  <a:lnTo>
                    <a:pt x="5639149" y="444345"/>
                  </a:lnTo>
                  <a:lnTo>
                    <a:pt x="5602323" y="415497"/>
                  </a:lnTo>
                  <a:lnTo>
                    <a:pt x="5564682" y="387578"/>
                  </a:lnTo>
                  <a:lnTo>
                    <a:pt x="5526258" y="360591"/>
                  </a:lnTo>
                  <a:lnTo>
                    <a:pt x="5487080" y="334541"/>
                  </a:lnTo>
                  <a:lnTo>
                    <a:pt x="5447178" y="309433"/>
                  </a:lnTo>
                  <a:lnTo>
                    <a:pt x="5406583" y="285269"/>
                  </a:lnTo>
                  <a:lnTo>
                    <a:pt x="5365325" y="262056"/>
                  </a:lnTo>
                  <a:lnTo>
                    <a:pt x="5323434" y="239796"/>
                  </a:lnTo>
                  <a:lnTo>
                    <a:pt x="5280941" y="218495"/>
                  </a:lnTo>
                  <a:lnTo>
                    <a:pt x="5237875" y="198156"/>
                  </a:lnTo>
                  <a:lnTo>
                    <a:pt x="5194267" y="178783"/>
                  </a:lnTo>
                  <a:lnTo>
                    <a:pt x="5150147" y="160381"/>
                  </a:lnTo>
                  <a:lnTo>
                    <a:pt x="5105546" y="142955"/>
                  </a:lnTo>
                  <a:lnTo>
                    <a:pt x="5060493" y="126507"/>
                  </a:lnTo>
                  <a:lnTo>
                    <a:pt x="5015019" y="111044"/>
                  </a:lnTo>
                  <a:lnTo>
                    <a:pt x="4969154" y="96568"/>
                  </a:lnTo>
                  <a:lnTo>
                    <a:pt x="4922928" y="83084"/>
                  </a:lnTo>
                  <a:lnTo>
                    <a:pt x="4876372" y="70596"/>
                  </a:lnTo>
                  <a:lnTo>
                    <a:pt x="4829516" y="59109"/>
                  </a:lnTo>
                  <a:lnTo>
                    <a:pt x="4782390" y="48627"/>
                  </a:lnTo>
                  <a:lnTo>
                    <a:pt x="4735024" y="39154"/>
                  </a:lnTo>
                  <a:lnTo>
                    <a:pt x="4687449" y="30694"/>
                  </a:lnTo>
                  <a:lnTo>
                    <a:pt x="4639694" y="23251"/>
                  </a:lnTo>
                  <a:lnTo>
                    <a:pt x="4591791" y="16831"/>
                  </a:lnTo>
                  <a:lnTo>
                    <a:pt x="4543769" y="11436"/>
                  </a:lnTo>
                  <a:lnTo>
                    <a:pt x="4495658" y="7071"/>
                  </a:lnTo>
                  <a:lnTo>
                    <a:pt x="4447489" y="3741"/>
                  </a:lnTo>
                  <a:lnTo>
                    <a:pt x="4399292" y="1449"/>
                  </a:lnTo>
                  <a:lnTo>
                    <a:pt x="4351097" y="201"/>
                  </a:lnTo>
                  <a:lnTo>
                    <a:pt x="4302935" y="0"/>
                  </a:lnTo>
                  <a:lnTo>
                    <a:pt x="4254835" y="850"/>
                  </a:lnTo>
                  <a:lnTo>
                    <a:pt x="4206829" y="2755"/>
                  </a:lnTo>
                  <a:lnTo>
                    <a:pt x="4158945" y="5721"/>
                  </a:lnTo>
                  <a:lnTo>
                    <a:pt x="4111215" y="9750"/>
                  </a:lnTo>
                  <a:lnTo>
                    <a:pt x="4063669" y="14848"/>
                  </a:lnTo>
                  <a:lnTo>
                    <a:pt x="4016336" y="21019"/>
                  </a:lnTo>
                  <a:lnTo>
                    <a:pt x="3969248" y="28267"/>
                  </a:lnTo>
                  <a:lnTo>
                    <a:pt x="3922434" y="36595"/>
                  </a:lnTo>
                  <a:lnTo>
                    <a:pt x="3875925" y="46009"/>
                  </a:lnTo>
                  <a:lnTo>
                    <a:pt x="3829751" y="56512"/>
                  </a:lnTo>
                  <a:lnTo>
                    <a:pt x="3783941" y="68110"/>
                  </a:lnTo>
                  <a:lnTo>
                    <a:pt x="3738527" y="80805"/>
                  </a:lnTo>
                  <a:lnTo>
                    <a:pt x="3693539" y="94603"/>
                  </a:lnTo>
                  <a:lnTo>
                    <a:pt x="3649007" y="109507"/>
                  </a:lnTo>
                  <a:lnTo>
                    <a:pt x="3604960" y="125521"/>
                  </a:lnTo>
                  <a:lnTo>
                    <a:pt x="3561430" y="142651"/>
                  </a:lnTo>
                  <a:lnTo>
                    <a:pt x="3518447" y="160900"/>
                  </a:lnTo>
                  <a:lnTo>
                    <a:pt x="3476040" y="180273"/>
                  </a:lnTo>
                  <a:lnTo>
                    <a:pt x="3434240" y="200773"/>
                  </a:lnTo>
                </a:path>
              </a:pathLst>
            </a:custGeom>
            <a:ln w="18847">
              <a:solidFill>
                <a:srgbClr val="232F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3910" y="8593978"/>
              <a:ext cx="1306195" cy="1136650"/>
            </a:xfrm>
            <a:custGeom>
              <a:avLst/>
              <a:gdLst/>
              <a:ahLst/>
              <a:cxnLst/>
              <a:rect l="l" t="t" r="r" b="b"/>
              <a:pathLst>
                <a:path w="1306195" h="1136650">
                  <a:moveTo>
                    <a:pt x="686125" y="0"/>
                  </a:moveTo>
                  <a:lnTo>
                    <a:pt x="635063" y="1414"/>
                  </a:lnTo>
                  <a:lnTo>
                    <a:pt x="584984" y="6013"/>
                  </a:lnTo>
                  <a:lnTo>
                    <a:pt x="536025" y="13681"/>
                  </a:lnTo>
                  <a:lnTo>
                    <a:pt x="488322" y="24301"/>
                  </a:lnTo>
                  <a:lnTo>
                    <a:pt x="442011" y="37755"/>
                  </a:lnTo>
                  <a:lnTo>
                    <a:pt x="397229" y="53927"/>
                  </a:lnTo>
                  <a:lnTo>
                    <a:pt x="354113" y="72700"/>
                  </a:lnTo>
                  <a:lnTo>
                    <a:pt x="312798" y="93958"/>
                  </a:lnTo>
                  <a:lnTo>
                    <a:pt x="273422" y="117584"/>
                  </a:lnTo>
                  <a:lnTo>
                    <a:pt x="236120" y="143461"/>
                  </a:lnTo>
                  <a:lnTo>
                    <a:pt x="201030" y="171472"/>
                  </a:lnTo>
                  <a:lnTo>
                    <a:pt x="168287" y="201501"/>
                  </a:lnTo>
                  <a:lnTo>
                    <a:pt x="138029" y="233430"/>
                  </a:lnTo>
                  <a:lnTo>
                    <a:pt x="110391" y="267143"/>
                  </a:lnTo>
                  <a:lnTo>
                    <a:pt x="85510" y="302523"/>
                  </a:lnTo>
                  <a:lnTo>
                    <a:pt x="63522" y="339454"/>
                  </a:lnTo>
                  <a:lnTo>
                    <a:pt x="44564" y="377819"/>
                  </a:lnTo>
                  <a:lnTo>
                    <a:pt x="28773" y="417500"/>
                  </a:lnTo>
                  <a:lnTo>
                    <a:pt x="16284" y="458382"/>
                  </a:lnTo>
                  <a:lnTo>
                    <a:pt x="7235" y="500347"/>
                  </a:lnTo>
                  <a:lnTo>
                    <a:pt x="1761" y="543279"/>
                  </a:lnTo>
                  <a:lnTo>
                    <a:pt x="0" y="587060"/>
                  </a:lnTo>
                  <a:lnTo>
                    <a:pt x="2257" y="627667"/>
                  </a:lnTo>
                  <a:lnTo>
                    <a:pt x="8654" y="667781"/>
                  </a:lnTo>
                  <a:lnTo>
                    <a:pt x="19006" y="707251"/>
                  </a:lnTo>
                  <a:lnTo>
                    <a:pt x="33130" y="745927"/>
                  </a:lnTo>
                  <a:lnTo>
                    <a:pt x="50840" y="783659"/>
                  </a:lnTo>
                  <a:lnTo>
                    <a:pt x="71953" y="820297"/>
                  </a:lnTo>
                  <a:lnTo>
                    <a:pt x="96285" y="855689"/>
                  </a:lnTo>
                  <a:lnTo>
                    <a:pt x="123653" y="889686"/>
                  </a:lnTo>
                  <a:lnTo>
                    <a:pt x="153872" y="922137"/>
                  </a:lnTo>
                  <a:lnTo>
                    <a:pt x="186758" y="952892"/>
                  </a:lnTo>
                  <a:lnTo>
                    <a:pt x="222127" y="981801"/>
                  </a:lnTo>
                  <a:lnTo>
                    <a:pt x="259796" y="1008713"/>
                  </a:lnTo>
                  <a:lnTo>
                    <a:pt x="299580" y="1033477"/>
                  </a:lnTo>
                  <a:lnTo>
                    <a:pt x="341295" y="1055945"/>
                  </a:lnTo>
                  <a:lnTo>
                    <a:pt x="384758" y="1075964"/>
                  </a:lnTo>
                  <a:lnTo>
                    <a:pt x="429784" y="1093386"/>
                  </a:lnTo>
                  <a:lnTo>
                    <a:pt x="476190" y="1108059"/>
                  </a:lnTo>
                  <a:lnTo>
                    <a:pt x="523791" y="1119833"/>
                  </a:lnTo>
                  <a:lnTo>
                    <a:pt x="572403" y="1128558"/>
                  </a:lnTo>
                  <a:lnTo>
                    <a:pt x="621843" y="1134083"/>
                  </a:lnTo>
                  <a:lnTo>
                    <a:pt x="671927" y="1136258"/>
                  </a:lnTo>
                  <a:lnTo>
                    <a:pt x="721618" y="1135039"/>
                  </a:lnTo>
                  <a:lnTo>
                    <a:pt x="770088" y="1130564"/>
                  </a:lnTo>
                  <a:lnTo>
                    <a:pt x="817223" y="1122938"/>
                  </a:lnTo>
                  <a:lnTo>
                    <a:pt x="862907" y="1112264"/>
                  </a:lnTo>
                  <a:lnTo>
                    <a:pt x="907026" y="1098645"/>
                  </a:lnTo>
                  <a:lnTo>
                    <a:pt x="949464" y="1082185"/>
                  </a:lnTo>
                  <a:lnTo>
                    <a:pt x="990106" y="1062988"/>
                  </a:lnTo>
                  <a:lnTo>
                    <a:pt x="1028838" y="1041157"/>
                  </a:lnTo>
                  <a:lnTo>
                    <a:pt x="1065545" y="1016796"/>
                  </a:lnTo>
                  <a:lnTo>
                    <a:pt x="1100111" y="990008"/>
                  </a:lnTo>
                  <a:lnTo>
                    <a:pt x="1132422" y="960898"/>
                  </a:lnTo>
                  <a:lnTo>
                    <a:pt x="1162363" y="929567"/>
                  </a:lnTo>
                  <a:lnTo>
                    <a:pt x="1189818" y="896121"/>
                  </a:lnTo>
                  <a:lnTo>
                    <a:pt x="1214674" y="860663"/>
                  </a:lnTo>
                  <a:lnTo>
                    <a:pt x="1236814" y="823296"/>
                  </a:lnTo>
                  <a:lnTo>
                    <a:pt x="1256124" y="784123"/>
                  </a:lnTo>
                  <a:lnTo>
                    <a:pt x="1272489" y="743249"/>
                  </a:lnTo>
                  <a:lnTo>
                    <a:pt x="1285794" y="700778"/>
                  </a:lnTo>
                  <a:lnTo>
                    <a:pt x="1295925" y="656811"/>
                  </a:lnTo>
                  <a:lnTo>
                    <a:pt x="1302765" y="611454"/>
                  </a:lnTo>
                  <a:lnTo>
                    <a:pt x="1306201" y="564810"/>
                  </a:lnTo>
                  <a:lnTo>
                    <a:pt x="1305403" y="522021"/>
                  </a:lnTo>
                  <a:lnTo>
                    <a:pt x="1300102" y="479559"/>
                  </a:lnTo>
                  <a:lnTo>
                    <a:pt x="1290520" y="437625"/>
                  </a:lnTo>
                  <a:lnTo>
                    <a:pt x="1276877" y="396419"/>
                  </a:lnTo>
                  <a:lnTo>
                    <a:pt x="1259392" y="356141"/>
                  </a:lnTo>
                  <a:lnTo>
                    <a:pt x="1238288" y="316993"/>
                  </a:lnTo>
                  <a:lnTo>
                    <a:pt x="1213783" y="279176"/>
                  </a:lnTo>
                  <a:lnTo>
                    <a:pt x="1186098" y="242890"/>
                  </a:lnTo>
                  <a:lnTo>
                    <a:pt x="1155455" y="208336"/>
                  </a:lnTo>
                  <a:lnTo>
                    <a:pt x="1122073" y="175715"/>
                  </a:lnTo>
                  <a:lnTo>
                    <a:pt x="1086172" y="145228"/>
                  </a:lnTo>
                  <a:lnTo>
                    <a:pt x="1047974" y="117076"/>
                  </a:lnTo>
                  <a:lnTo>
                    <a:pt x="1007699" y="91459"/>
                  </a:lnTo>
                  <a:lnTo>
                    <a:pt x="965567" y="68578"/>
                  </a:lnTo>
                  <a:lnTo>
                    <a:pt x="921798" y="48634"/>
                  </a:lnTo>
                  <a:lnTo>
                    <a:pt x="876613" y="31828"/>
                  </a:lnTo>
                  <a:lnTo>
                    <a:pt x="830233" y="18361"/>
                  </a:lnTo>
                  <a:lnTo>
                    <a:pt x="782878" y="8433"/>
                  </a:lnTo>
                  <a:lnTo>
                    <a:pt x="734769" y="2246"/>
                  </a:lnTo>
                  <a:lnTo>
                    <a:pt x="686125" y="0"/>
                  </a:lnTo>
                  <a:close/>
                </a:path>
              </a:pathLst>
            </a:custGeom>
            <a:solidFill>
              <a:srgbClr val="A7CF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1738" y="8497022"/>
              <a:ext cx="1307465" cy="1137285"/>
            </a:xfrm>
            <a:custGeom>
              <a:avLst/>
              <a:gdLst/>
              <a:ahLst/>
              <a:cxnLst/>
              <a:rect l="l" t="t" r="r" b="b"/>
              <a:pathLst>
                <a:path w="1307464" h="1137284">
                  <a:moveTo>
                    <a:pt x="735963" y="3043"/>
                  </a:moveTo>
                  <a:lnTo>
                    <a:pt x="784227" y="9517"/>
                  </a:lnTo>
                  <a:lnTo>
                    <a:pt x="831616" y="19871"/>
                  </a:lnTo>
                  <a:lnTo>
                    <a:pt x="877926" y="33885"/>
                  </a:lnTo>
                  <a:lnTo>
                    <a:pt x="922957" y="51342"/>
                  </a:lnTo>
                  <a:lnTo>
                    <a:pt x="966505" y="72020"/>
                  </a:lnTo>
                  <a:lnTo>
                    <a:pt x="1008370" y="95702"/>
                  </a:lnTo>
                  <a:lnTo>
                    <a:pt x="1048348" y="122167"/>
                  </a:lnTo>
                  <a:lnTo>
                    <a:pt x="1086238" y="151196"/>
                  </a:lnTo>
                  <a:lnTo>
                    <a:pt x="1121837" y="182571"/>
                  </a:lnTo>
                  <a:lnTo>
                    <a:pt x="1154944" y="216070"/>
                  </a:lnTo>
                  <a:lnTo>
                    <a:pt x="1185356" y="251476"/>
                  </a:lnTo>
                  <a:lnTo>
                    <a:pt x="1212871" y="288570"/>
                  </a:lnTo>
                  <a:lnTo>
                    <a:pt x="1237288" y="327130"/>
                  </a:lnTo>
                  <a:lnTo>
                    <a:pt x="1258404" y="366939"/>
                  </a:lnTo>
                  <a:lnTo>
                    <a:pt x="1276016" y="407777"/>
                  </a:lnTo>
                  <a:lnTo>
                    <a:pt x="1289923" y="449425"/>
                  </a:lnTo>
                  <a:lnTo>
                    <a:pt x="1299923" y="491663"/>
                  </a:lnTo>
                  <a:lnTo>
                    <a:pt x="1305814" y="534272"/>
                  </a:lnTo>
                  <a:lnTo>
                    <a:pt x="1307393" y="577033"/>
                  </a:lnTo>
                  <a:lnTo>
                    <a:pt x="1304459" y="619726"/>
                  </a:lnTo>
                  <a:lnTo>
                    <a:pt x="1296975" y="665893"/>
                  </a:lnTo>
                  <a:lnTo>
                    <a:pt x="1286211" y="710483"/>
                  </a:lnTo>
                  <a:lnTo>
                    <a:pt x="1272290" y="753400"/>
                  </a:lnTo>
                  <a:lnTo>
                    <a:pt x="1255336" y="794552"/>
                  </a:lnTo>
                  <a:lnTo>
                    <a:pt x="1235473" y="833846"/>
                  </a:lnTo>
                  <a:lnTo>
                    <a:pt x="1212823" y="871189"/>
                  </a:lnTo>
                  <a:lnTo>
                    <a:pt x="1187512" y="906486"/>
                  </a:lnTo>
                  <a:lnTo>
                    <a:pt x="1159661" y="939645"/>
                  </a:lnTo>
                  <a:lnTo>
                    <a:pt x="1129396" y="970573"/>
                  </a:lnTo>
                  <a:lnTo>
                    <a:pt x="1096839" y="999176"/>
                  </a:lnTo>
                  <a:lnTo>
                    <a:pt x="1062114" y="1025361"/>
                  </a:lnTo>
                  <a:lnTo>
                    <a:pt x="1025345" y="1049034"/>
                  </a:lnTo>
                  <a:lnTo>
                    <a:pt x="986655" y="1070103"/>
                  </a:lnTo>
                  <a:lnTo>
                    <a:pt x="946168" y="1088475"/>
                  </a:lnTo>
                  <a:lnTo>
                    <a:pt x="904008" y="1104055"/>
                  </a:lnTo>
                  <a:lnTo>
                    <a:pt x="860297" y="1116751"/>
                  </a:lnTo>
                  <a:lnTo>
                    <a:pt x="815161" y="1126469"/>
                  </a:lnTo>
                  <a:lnTo>
                    <a:pt x="768722" y="1133116"/>
                  </a:lnTo>
                  <a:lnTo>
                    <a:pt x="721104" y="1136599"/>
                  </a:lnTo>
                  <a:lnTo>
                    <a:pt x="672431" y="1136825"/>
                  </a:lnTo>
                  <a:lnTo>
                    <a:pt x="622825" y="1133700"/>
                  </a:lnTo>
                  <a:lnTo>
                    <a:pt x="573119" y="1127171"/>
                  </a:lnTo>
                  <a:lnTo>
                    <a:pt x="524346" y="1117361"/>
                  </a:lnTo>
                  <a:lnTo>
                    <a:pt x="476677" y="1104436"/>
                  </a:lnTo>
                  <a:lnTo>
                    <a:pt x="430282" y="1088561"/>
                  </a:lnTo>
                  <a:lnTo>
                    <a:pt x="385331" y="1069902"/>
                  </a:lnTo>
                  <a:lnTo>
                    <a:pt x="341993" y="1048626"/>
                  </a:lnTo>
                  <a:lnTo>
                    <a:pt x="300440" y="1024898"/>
                  </a:lnTo>
                  <a:lnTo>
                    <a:pt x="260842" y="998883"/>
                  </a:lnTo>
                  <a:lnTo>
                    <a:pt x="223367" y="970748"/>
                  </a:lnTo>
                  <a:lnTo>
                    <a:pt x="188187" y="940657"/>
                  </a:lnTo>
                  <a:lnTo>
                    <a:pt x="155471" y="908778"/>
                  </a:lnTo>
                  <a:lnTo>
                    <a:pt x="125391" y="875276"/>
                  </a:lnTo>
                  <a:lnTo>
                    <a:pt x="98114" y="840316"/>
                  </a:lnTo>
                  <a:lnTo>
                    <a:pt x="73813" y="804064"/>
                  </a:lnTo>
                  <a:lnTo>
                    <a:pt x="52656" y="766687"/>
                  </a:lnTo>
                  <a:lnTo>
                    <a:pt x="34815" y="728350"/>
                  </a:lnTo>
                  <a:lnTo>
                    <a:pt x="20458" y="689218"/>
                  </a:lnTo>
                  <a:lnTo>
                    <a:pt x="9757" y="649458"/>
                  </a:lnTo>
                  <a:lnTo>
                    <a:pt x="2880" y="609235"/>
                  </a:lnTo>
                  <a:lnTo>
                    <a:pt x="0" y="568715"/>
                  </a:lnTo>
                  <a:lnTo>
                    <a:pt x="1284" y="528064"/>
                  </a:lnTo>
                  <a:lnTo>
                    <a:pt x="6854" y="484602"/>
                  </a:lnTo>
                  <a:lnTo>
                    <a:pt x="16049" y="442310"/>
                  </a:lnTo>
                  <a:lnTo>
                    <a:pt x="28721" y="401293"/>
                  </a:lnTo>
                  <a:lnTo>
                    <a:pt x="44726" y="361655"/>
                  </a:lnTo>
                  <a:lnTo>
                    <a:pt x="63916" y="323501"/>
                  </a:lnTo>
                  <a:lnTo>
                    <a:pt x="86146" y="286934"/>
                  </a:lnTo>
                  <a:lnTo>
                    <a:pt x="111269" y="252060"/>
                  </a:lnTo>
                  <a:lnTo>
                    <a:pt x="139140" y="218982"/>
                  </a:lnTo>
                  <a:lnTo>
                    <a:pt x="169612" y="187806"/>
                  </a:lnTo>
                  <a:lnTo>
                    <a:pt x="202538" y="158635"/>
                  </a:lnTo>
                  <a:lnTo>
                    <a:pt x="237774" y="131574"/>
                  </a:lnTo>
                  <a:lnTo>
                    <a:pt x="275173" y="106728"/>
                  </a:lnTo>
                  <a:lnTo>
                    <a:pt x="314588" y="84201"/>
                  </a:lnTo>
                  <a:lnTo>
                    <a:pt x="355874" y="64097"/>
                  </a:lnTo>
                  <a:lnTo>
                    <a:pt x="398884" y="46521"/>
                  </a:lnTo>
                  <a:lnTo>
                    <a:pt x="443473" y="31578"/>
                  </a:lnTo>
                  <a:lnTo>
                    <a:pt x="489493" y="19371"/>
                  </a:lnTo>
                  <a:lnTo>
                    <a:pt x="536800" y="10005"/>
                  </a:lnTo>
                  <a:lnTo>
                    <a:pt x="585246" y="3585"/>
                  </a:lnTo>
                  <a:lnTo>
                    <a:pt x="634686" y="215"/>
                  </a:lnTo>
                  <a:lnTo>
                    <a:pt x="684974" y="0"/>
                  </a:lnTo>
                  <a:lnTo>
                    <a:pt x="735963" y="3043"/>
                  </a:lnTo>
                  <a:close/>
                </a:path>
              </a:pathLst>
            </a:custGeom>
            <a:ln w="27224">
              <a:solidFill>
                <a:srgbClr val="232F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00966" y="677826"/>
            <a:ext cx="229552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220" dirty="0">
                <a:solidFill>
                  <a:srgbClr val="232F5E"/>
                </a:solidFill>
              </a:rPr>
              <a:t>Protocol</a:t>
            </a:r>
            <a:endParaRPr sz="4500"/>
          </a:p>
        </p:txBody>
      </p:sp>
      <p:sp>
        <p:nvSpPr>
          <p:cNvPr id="8" name="object 8"/>
          <p:cNvSpPr txBox="1"/>
          <p:nvPr/>
        </p:nvSpPr>
        <p:spPr>
          <a:xfrm>
            <a:off x="2625472" y="1985152"/>
            <a:ext cx="13727430" cy="558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45" dirty="0">
                <a:latin typeface="Roboto Bk"/>
                <a:cs typeface="Roboto Bk"/>
              </a:rPr>
              <a:t>•The</a:t>
            </a:r>
            <a:r>
              <a:rPr sz="2700" b="1" spc="-60" dirty="0">
                <a:latin typeface="Roboto Bk"/>
                <a:cs typeface="Roboto Bk"/>
              </a:rPr>
              <a:t> </a:t>
            </a:r>
            <a:r>
              <a:rPr sz="2700" b="1" spc="-175" dirty="0">
                <a:latin typeface="Roboto Bk"/>
                <a:cs typeface="Roboto Bk"/>
              </a:rPr>
              <a:t>stoppin</a:t>
            </a:r>
            <a:r>
              <a:rPr sz="2700" b="1" spc="-195" dirty="0">
                <a:latin typeface="Roboto Bk"/>
                <a:cs typeface="Roboto Bk"/>
              </a:rPr>
              <a:t>g</a:t>
            </a:r>
            <a:r>
              <a:rPr sz="2700" b="1" spc="-60" dirty="0">
                <a:latin typeface="Roboto Bk"/>
                <a:cs typeface="Roboto Bk"/>
              </a:rPr>
              <a:t> </a:t>
            </a:r>
            <a:r>
              <a:rPr sz="2700" b="1" spc="-185" dirty="0">
                <a:latin typeface="Roboto Bk"/>
                <a:cs typeface="Roboto Bk"/>
              </a:rPr>
              <a:t>tim</a:t>
            </a:r>
            <a:r>
              <a:rPr sz="2700" b="1" spc="-190" dirty="0">
                <a:latin typeface="Roboto Bk"/>
                <a:cs typeface="Roboto Bk"/>
              </a:rPr>
              <a:t>e</a:t>
            </a:r>
            <a:r>
              <a:rPr sz="2700" b="1" spc="-60" dirty="0">
                <a:latin typeface="Roboto Bk"/>
                <a:cs typeface="Roboto Bk"/>
              </a:rPr>
              <a:t> </a:t>
            </a:r>
            <a:r>
              <a:rPr sz="2700" b="1" spc="-180" dirty="0">
                <a:latin typeface="Roboto Bk"/>
                <a:cs typeface="Roboto Bk"/>
              </a:rPr>
              <a:t>o</a:t>
            </a:r>
            <a:r>
              <a:rPr sz="2700" b="1" spc="-110" dirty="0">
                <a:latin typeface="Roboto Bk"/>
                <a:cs typeface="Roboto Bk"/>
              </a:rPr>
              <a:t>f</a:t>
            </a:r>
            <a:r>
              <a:rPr sz="2700" b="1" spc="-60" dirty="0">
                <a:latin typeface="Roboto Bk"/>
                <a:cs typeface="Roboto Bk"/>
              </a:rPr>
              <a:t> </a:t>
            </a:r>
            <a:r>
              <a:rPr sz="2700" b="1" spc="-165" dirty="0">
                <a:latin typeface="Roboto Bk"/>
                <a:cs typeface="Roboto Bk"/>
              </a:rPr>
              <a:t>eac</a:t>
            </a:r>
            <a:r>
              <a:rPr sz="2700" b="1" spc="-170" dirty="0">
                <a:latin typeface="Roboto Bk"/>
                <a:cs typeface="Roboto Bk"/>
              </a:rPr>
              <a:t>h</a:t>
            </a:r>
            <a:r>
              <a:rPr sz="2700" b="1" spc="-60" dirty="0">
                <a:latin typeface="Roboto Bk"/>
                <a:cs typeface="Roboto Bk"/>
              </a:rPr>
              <a:t> </a:t>
            </a:r>
            <a:r>
              <a:rPr sz="2700" b="1" spc="-145" dirty="0">
                <a:latin typeface="Roboto Bk"/>
                <a:cs typeface="Roboto Bk"/>
              </a:rPr>
              <a:t>stati</a:t>
            </a:r>
            <a:r>
              <a:rPr sz="2700" b="1" spc="-190" dirty="0">
                <a:latin typeface="Roboto Bk"/>
                <a:cs typeface="Roboto Bk"/>
              </a:rPr>
              <a:t>o</a:t>
            </a:r>
            <a:r>
              <a:rPr sz="2700" b="1" spc="-215" dirty="0">
                <a:latin typeface="Roboto Bk"/>
                <a:cs typeface="Roboto Bk"/>
              </a:rPr>
              <a:t>n</a:t>
            </a:r>
            <a:r>
              <a:rPr sz="2700" b="1" spc="-60" dirty="0">
                <a:latin typeface="Roboto Bk"/>
                <a:cs typeface="Roboto Bk"/>
              </a:rPr>
              <a:t> </a:t>
            </a:r>
            <a:r>
              <a:rPr sz="2700" b="1" spc="-140" dirty="0">
                <a:latin typeface="Roboto Bk"/>
                <a:cs typeface="Roboto Bk"/>
              </a:rPr>
              <a:t>is</a:t>
            </a:r>
            <a:r>
              <a:rPr sz="2700" b="1" spc="-55" dirty="0">
                <a:latin typeface="Roboto Bk"/>
                <a:cs typeface="Roboto Bk"/>
              </a:rPr>
              <a:t> </a:t>
            </a:r>
            <a:r>
              <a:rPr sz="2700" b="1" spc="-170" dirty="0">
                <a:latin typeface="Roboto Bk"/>
                <a:cs typeface="Roboto Bk"/>
              </a:rPr>
              <a:t>th</a:t>
            </a:r>
            <a:r>
              <a:rPr sz="2700" b="1" spc="-190" dirty="0">
                <a:latin typeface="Roboto Bk"/>
                <a:cs typeface="Roboto Bk"/>
              </a:rPr>
              <a:t>e</a:t>
            </a:r>
            <a:r>
              <a:rPr sz="2700" b="1" spc="-60" dirty="0">
                <a:latin typeface="Roboto Bk"/>
                <a:cs typeface="Roboto Bk"/>
              </a:rPr>
              <a:t> </a:t>
            </a:r>
            <a:r>
              <a:rPr sz="2700" b="1" spc="-190" dirty="0">
                <a:latin typeface="Roboto Bk"/>
                <a:cs typeface="Roboto Bk"/>
              </a:rPr>
              <a:t>same</a:t>
            </a:r>
            <a:endParaRPr sz="27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700" b="1" spc="-145" dirty="0">
                <a:latin typeface="Roboto Bk"/>
                <a:cs typeface="Roboto Bk"/>
              </a:rPr>
              <a:t>•The</a:t>
            </a:r>
            <a:r>
              <a:rPr sz="2700" b="1" spc="-60" dirty="0">
                <a:latin typeface="Roboto Bk"/>
                <a:cs typeface="Roboto Bk"/>
              </a:rPr>
              <a:t> </a:t>
            </a:r>
            <a:r>
              <a:rPr sz="2700" b="1" spc="-165" dirty="0">
                <a:latin typeface="Roboto Bk"/>
                <a:cs typeface="Roboto Bk"/>
              </a:rPr>
              <a:t>departure</a:t>
            </a:r>
            <a:r>
              <a:rPr sz="2700" b="1" spc="-55" dirty="0">
                <a:latin typeface="Roboto Bk"/>
                <a:cs typeface="Roboto Bk"/>
              </a:rPr>
              <a:t> </a:t>
            </a:r>
            <a:r>
              <a:rPr sz="2700" b="1" spc="-160" dirty="0">
                <a:latin typeface="Roboto Bk"/>
                <a:cs typeface="Roboto Bk"/>
              </a:rPr>
              <a:t>interval</a:t>
            </a:r>
            <a:r>
              <a:rPr sz="2700" b="1" spc="-55" dirty="0">
                <a:latin typeface="Roboto Bk"/>
                <a:cs typeface="Roboto Bk"/>
              </a:rPr>
              <a:t> </a:t>
            </a:r>
            <a:r>
              <a:rPr sz="2700" b="1" spc="-145" dirty="0">
                <a:latin typeface="Roboto Bk"/>
                <a:cs typeface="Roboto Bk"/>
              </a:rPr>
              <a:t>of</a:t>
            </a:r>
            <a:r>
              <a:rPr sz="2700" b="1" spc="-60" dirty="0">
                <a:latin typeface="Roboto Bk"/>
                <a:cs typeface="Roboto Bk"/>
              </a:rPr>
              <a:t> </a:t>
            </a:r>
            <a:r>
              <a:rPr sz="2700" b="1" spc="-130" dirty="0">
                <a:latin typeface="Roboto Bk"/>
                <a:cs typeface="Roboto Bk"/>
              </a:rPr>
              <a:t>all</a:t>
            </a:r>
            <a:r>
              <a:rPr sz="2700" b="1" spc="-55" dirty="0">
                <a:latin typeface="Roboto Bk"/>
                <a:cs typeface="Roboto Bk"/>
              </a:rPr>
              <a:t> </a:t>
            </a:r>
            <a:r>
              <a:rPr sz="2700" b="1" spc="-165" dirty="0">
                <a:latin typeface="Roboto Bk"/>
                <a:cs typeface="Roboto Bk"/>
              </a:rPr>
              <a:t>routes</a:t>
            </a:r>
            <a:r>
              <a:rPr sz="2700" b="1" spc="-60" dirty="0">
                <a:latin typeface="Roboto Bk"/>
                <a:cs typeface="Roboto Bk"/>
              </a:rPr>
              <a:t> </a:t>
            </a:r>
            <a:r>
              <a:rPr sz="2700" b="1" spc="-140" dirty="0">
                <a:latin typeface="Roboto Bk"/>
                <a:cs typeface="Roboto Bk"/>
              </a:rPr>
              <a:t>is</a:t>
            </a:r>
            <a:r>
              <a:rPr sz="2700" b="1" spc="-55" dirty="0">
                <a:latin typeface="Roboto Bk"/>
                <a:cs typeface="Roboto Bk"/>
              </a:rPr>
              <a:t> </a:t>
            </a:r>
            <a:r>
              <a:rPr sz="2700" b="1" spc="-180" dirty="0">
                <a:latin typeface="Roboto Bk"/>
                <a:cs typeface="Roboto Bk"/>
              </a:rPr>
              <a:t>the</a:t>
            </a:r>
            <a:r>
              <a:rPr sz="2700" b="1" spc="-60" dirty="0">
                <a:latin typeface="Roboto Bk"/>
                <a:cs typeface="Roboto Bk"/>
              </a:rPr>
              <a:t> </a:t>
            </a:r>
            <a:r>
              <a:rPr sz="2700" b="1" spc="-195" dirty="0">
                <a:latin typeface="Roboto Bk"/>
                <a:cs typeface="Roboto Bk"/>
              </a:rPr>
              <a:t>same;</a:t>
            </a:r>
            <a:endParaRPr sz="2700">
              <a:latin typeface="Roboto Bk"/>
              <a:cs typeface="Roboto Bk"/>
            </a:endParaRPr>
          </a:p>
          <a:p>
            <a:pPr marL="12700" marR="3584575">
              <a:lnSpc>
                <a:spcPct val="166700"/>
              </a:lnSpc>
              <a:spcBef>
                <a:spcPts val="5"/>
              </a:spcBef>
              <a:buChar char="•"/>
              <a:tabLst>
                <a:tab pos="206375" algn="l"/>
              </a:tabLst>
            </a:pPr>
            <a:r>
              <a:rPr sz="2700" b="1" spc="-165" dirty="0">
                <a:latin typeface="Roboto Bk"/>
                <a:cs typeface="Roboto Bk"/>
              </a:rPr>
              <a:t>The</a:t>
            </a:r>
            <a:r>
              <a:rPr sz="2700" b="1" spc="-60" dirty="0">
                <a:latin typeface="Roboto Bk"/>
                <a:cs typeface="Roboto Bk"/>
              </a:rPr>
              <a:t> </a:t>
            </a:r>
            <a:r>
              <a:rPr sz="2700" b="1" spc="-170" dirty="0">
                <a:latin typeface="Roboto Bk"/>
                <a:cs typeface="Roboto Bk"/>
              </a:rPr>
              <a:t>waiting</a:t>
            </a:r>
            <a:r>
              <a:rPr sz="2700" b="1" spc="-55" dirty="0">
                <a:latin typeface="Roboto Bk"/>
                <a:cs typeface="Roboto Bk"/>
              </a:rPr>
              <a:t> </a:t>
            </a:r>
            <a:r>
              <a:rPr sz="2700" b="1" spc="-185" dirty="0">
                <a:latin typeface="Roboto Bk"/>
                <a:cs typeface="Roboto Bk"/>
              </a:rPr>
              <a:t>time</a:t>
            </a:r>
            <a:r>
              <a:rPr sz="2700" b="1" spc="-55" dirty="0">
                <a:latin typeface="Roboto Bk"/>
                <a:cs typeface="Roboto Bk"/>
              </a:rPr>
              <a:t> </a:t>
            </a:r>
            <a:r>
              <a:rPr sz="2700" b="1" spc="-145" dirty="0">
                <a:latin typeface="Roboto Bk"/>
                <a:cs typeface="Roboto Bk"/>
              </a:rPr>
              <a:t>of</a:t>
            </a:r>
            <a:r>
              <a:rPr sz="2700" b="1" spc="-55" dirty="0">
                <a:latin typeface="Roboto Bk"/>
                <a:cs typeface="Roboto Bk"/>
              </a:rPr>
              <a:t> </a:t>
            </a:r>
            <a:r>
              <a:rPr sz="2700" b="1" spc="-165" dirty="0">
                <a:latin typeface="Roboto Bk"/>
                <a:cs typeface="Roboto Bk"/>
              </a:rPr>
              <a:t>passengers</a:t>
            </a:r>
            <a:r>
              <a:rPr sz="2700" b="1" spc="-45" dirty="0">
                <a:latin typeface="Roboto Bk"/>
                <a:cs typeface="Roboto Bk"/>
              </a:rPr>
              <a:t> </a:t>
            </a:r>
            <a:r>
              <a:rPr sz="2700" b="1" spc="-195" dirty="0">
                <a:latin typeface="Roboto Bk"/>
                <a:cs typeface="Roboto Bk"/>
              </a:rPr>
              <a:t>on</a:t>
            </a:r>
            <a:r>
              <a:rPr sz="2700" b="1" spc="-55" dirty="0">
                <a:latin typeface="Roboto Bk"/>
                <a:cs typeface="Roboto Bk"/>
              </a:rPr>
              <a:t> </a:t>
            </a:r>
            <a:r>
              <a:rPr sz="2700" b="1" spc="-155" dirty="0">
                <a:latin typeface="Roboto Bk"/>
                <a:cs typeface="Roboto Bk"/>
              </a:rPr>
              <a:t>different</a:t>
            </a:r>
            <a:r>
              <a:rPr sz="2700" b="1" spc="-55" dirty="0">
                <a:latin typeface="Roboto Bk"/>
                <a:cs typeface="Roboto Bk"/>
              </a:rPr>
              <a:t> </a:t>
            </a:r>
            <a:r>
              <a:rPr sz="2700" b="1" spc="-175" dirty="0">
                <a:latin typeface="Roboto Bk"/>
                <a:cs typeface="Roboto Bk"/>
              </a:rPr>
              <a:t>paths</a:t>
            </a:r>
            <a:r>
              <a:rPr sz="2700" b="1" spc="-50" dirty="0">
                <a:latin typeface="Roboto Bk"/>
                <a:cs typeface="Roboto Bk"/>
              </a:rPr>
              <a:t> </a:t>
            </a:r>
            <a:r>
              <a:rPr sz="2700" b="1" spc="-140" dirty="0">
                <a:latin typeface="Roboto Bk"/>
                <a:cs typeface="Roboto Bk"/>
              </a:rPr>
              <a:t>is</a:t>
            </a:r>
            <a:r>
              <a:rPr sz="2700" b="1" spc="-50" dirty="0">
                <a:latin typeface="Roboto Bk"/>
                <a:cs typeface="Roboto Bk"/>
              </a:rPr>
              <a:t> </a:t>
            </a:r>
            <a:r>
              <a:rPr sz="2700" b="1" spc="-155" dirty="0">
                <a:latin typeface="Roboto Bk"/>
                <a:cs typeface="Roboto Bk"/>
              </a:rPr>
              <a:t>calculated</a:t>
            </a:r>
            <a:r>
              <a:rPr sz="2700" b="1" spc="-55" dirty="0">
                <a:latin typeface="Roboto Bk"/>
                <a:cs typeface="Roboto Bk"/>
              </a:rPr>
              <a:t> </a:t>
            </a:r>
            <a:r>
              <a:rPr sz="2700" b="1" spc="-155" dirty="0">
                <a:latin typeface="Roboto Bk"/>
                <a:cs typeface="Roboto Bk"/>
              </a:rPr>
              <a:t>according </a:t>
            </a:r>
            <a:r>
              <a:rPr sz="2700" b="1" spc="-655" dirty="0">
                <a:latin typeface="Roboto Bk"/>
                <a:cs typeface="Roboto Bk"/>
              </a:rPr>
              <a:t> </a:t>
            </a:r>
            <a:r>
              <a:rPr sz="2700" b="1" spc="-130" dirty="0">
                <a:latin typeface="Roboto Bk"/>
                <a:cs typeface="Roboto Bk"/>
              </a:rPr>
              <a:t>t</a:t>
            </a:r>
            <a:r>
              <a:rPr sz="2700" b="1" spc="-200" dirty="0">
                <a:latin typeface="Roboto Bk"/>
                <a:cs typeface="Roboto Bk"/>
              </a:rPr>
              <a:t>o</a:t>
            </a:r>
            <a:r>
              <a:rPr sz="2700" b="1" spc="-60" dirty="0">
                <a:latin typeface="Roboto Bk"/>
                <a:cs typeface="Roboto Bk"/>
              </a:rPr>
              <a:t> </a:t>
            </a:r>
            <a:r>
              <a:rPr sz="2700" b="1" spc="-170" dirty="0">
                <a:latin typeface="Roboto Bk"/>
                <a:cs typeface="Roboto Bk"/>
              </a:rPr>
              <a:t>th</a:t>
            </a:r>
            <a:r>
              <a:rPr sz="2700" b="1" spc="-190" dirty="0">
                <a:latin typeface="Roboto Bk"/>
                <a:cs typeface="Roboto Bk"/>
              </a:rPr>
              <a:t>e</a:t>
            </a:r>
            <a:r>
              <a:rPr sz="2700" b="1" spc="-60" dirty="0">
                <a:latin typeface="Roboto Bk"/>
                <a:cs typeface="Roboto Bk"/>
              </a:rPr>
              <a:t> </a:t>
            </a:r>
            <a:r>
              <a:rPr sz="2700" b="1" spc="-165" dirty="0">
                <a:latin typeface="Roboto Bk"/>
                <a:cs typeface="Roboto Bk"/>
              </a:rPr>
              <a:t>expecte</a:t>
            </a:r>
            <a:r>
              <a:rPr sz="2700" b="1" spc="-180" dirty="0">
                <a:latin typeface="Roboto Bk"/>
                <a:cs typeface="Roboto Bk"/>
              </a:rPr>
              <a:t>d</a:t>
            </a:r>
            <a:r>
              <a:rPr sz="2700" b="1" spc="-60" dirty="0">
                <a:latin typeface="Roboto Bk"/>
                <a:cs typeface="Roboto Bk"/>
              </a:rPr>
              <a:t> </a:t>
            </a:r>
            <a:r>
              <a:rPr sz="2700" b="1" spc="-180" dirty="0">
                <a:latin typeface="Roboto Bk"/>
                <a:cs typeface="Roboto Bk"/>
              </a:rPr>
              <a:t>value</a:t>
            </a:r>
            <a:endParaRPr sz="2700">
              <a:latin typeface="Roboto Bk"/>
              <a:cs typeface="Roboto Bk"/>
            </a:endParaRPr>
          </a:p>
          <a:p>
            <a:pPr marL="205740" indent="-193675">
              <a:lnSpc>
                <a:spcPct val="100000"/>
              </a:lnSpc>
              <a:spcBef>
                <a:spcPts val="2160"/>
              </a:spcBef>
              <a:buChar char="•"/>
              <a:tabLst>
                <a:tab pos="206375" algn="l"/>
              </a:tabLst>
            </a:pPr>
            <a:r>
              <a:rPr sz="2700" b="1" spc="-150" dirty="0">
                <a:latin typeface="Roboto Bk"/>
                <a:cs typeface="Roboto Bk"/>
              </a:rPr>
              <a:t>Transfer</a:t>
            </a:r>
            <a:r>
              <a:rPr sz="2700" b="1" spc="-60" dirty="0">
                <a:latin typeface="Roboto Bk"/>
                <a:cs typeface="Roboto Bk"/>
              </a:rPr>
              <a:t> </a:t>
            </a:r>
            <a:r>
              <a:rPr sz="2700" b="1" spc="-175" dirty="0">
                <a:latin typeface="Roboto Bk"/>
                <a:cs typeface="Roboto Bk"/>
              </a:rPr>
              <a:t>paths</a:t>
            </a:r>
            <a:r>
              <a:rPr sz="2700" b="1" spc="-55" dirty="0">
                <a:latin typeface="Roboto Bk"/>
                <a:cs typeface="Roboto Bk"/>
              </a:rPr>
              <a:t> </a:t>
            </a:r>
            <a:r>
              <a:rPr sz="2700" b="1" spc="-190" dirty="0">
                <a:latin typeface="Roboto Bk"/>
                <a:cs typeface="Roboto Bk"/>
              </a:rPr>
              <a:t>more</a:t>
            </a:r>
            <a:r>
              <a:rPr sz="2700" b="1" spc="-55" dirty="0">
                <a:latin typeface="Roboto Bk"/>
                <a:cs typeface="Roboto Bk"/>
              </a:rPr>
              <a:t> </a:t>
            </a:r>
            <a:r>
              <a:rPr sz="2700" b="1" spc="-185" dirty="0">
                <a:latin typeface="Roboto Bk"/>
                <a:cs typeface="Roboto Bk"/>
              </a:rPr>
              <a:t>than</a:t>
            </a:r>
            <a:r>
              <a:rPr sz="2700" b="1" spc="-60" dirty="0">
                <a:latin typeface="Roboto Bk"/>
                <a:cs typeface="Roboto Bk"/>
              </a:rPr>
              <a:t> </a:t>
            </a:r>
            <a:r>
              <a:rPr sz="2700" b="1" spc="-180" dirty="0">
                <a:latin typeface="Roboto Bk"/>
                <a:cs typeface="Roboto Bk"/>
              </a:rPr>
              <a:t>two</a:t>
            </a:r>
            <a:r>
              <a:rPr sz="2700" b="1" spc="-60" dirty="0">
                <a:latin typeface="Roboto Bk"/>
                <a:cs typeface="Roboto Bk"/>
              </a:rPr>
              <a:t> </a:t>
            </a:r>
            <a:r>
              <a:rPr sz="2700" b="1" spc="-140" dirty="0">
                <a:latin typeface="Roboto Bk"/>
                <a:cs typeface="Roboto Bk"/>
              </a:rPr>
              <a:t>are</a:t>
            </a:r>
            <a:r>
              <a:rPr sz="2700" b="1" spc="-50" dirty="0">
                <a:latin typeface="Roboto Bk"/>
                <a:cs typeface="Roboto Bk"/>
              </a:rPr>
              <a:t> </a:t>
            </a:r>
            <a:r>
              <a:rPr sz="2700" b="1" spc="-180" dirty="0">
                <a:latin typeface="Roboto Bk"/>
                <a:cs typeface="Roboto Bk"/>
              </a:rPr>
              <a:t>not</a:t>
            </a:r>
            <a:r>
              <a:rPr sz="2700" b="1" spc="-60" dirty="0">
                <a:latin typeface="Roboto Bk"/>
                <a:cs typeface="Roboto Bk"/>
              </a:rPr>
              <a:t> </a:t>
            </a:r>
            <a:r>
              <a:rPr sz="2700" b="1" spc="-170" dirty="0">
                <a:latin typeface="Roboto Bk"/>
                <a:cs typeface="Roboto Bk"/>
              </a:rPr>
              <a:t>considered;</a:t>
            </a:r>
            <a:endParaRPr sz="2700">
              <a:latin typeface="Roboto Bk"/>
              <a:cs typeface="Roboto Bk"/>
            </a:endParaRPr>
          </a:p>
          <a:p>
            <a:pPr marL="12700" marR="4113529">
              <a:lnSpc>
                <a:spcPct val="166700"/>
              </a:lnSpc>
              <a:buChar char="•"/>
              <a:tabLst>
                <a:tab pos="206375" algn="l"/>
              </a:tabLst>
            </a:pPr>
            <a:r>
              <a:rPr sz="2700" b="1" spc="-195" dirty="0">
                <a:latin typeface="Roboto Bk"/>
                <a:cs typeface="Roboto Bk"/>
              </a:rPr>
              <a:t>Combine</a:t>
            </a:r>
            <a:r>
              <a:rPr sz="2700" b="1" spc="-50" dirty="0">
                <a:latin typeface="Roboto Bk"/>
                <a:cs typeface="Roboto Bk"/>
              </a:rPr>
              <a:t> </a:t>
            </a:r>
            <a:r>
              <a:rPr sz="2700" b="1" spc="-185" dirty="0">
                <a:latin typeface="Roboto Bk"/>
                <a:cs typeface="Roboto Bk"/>
              </a:rPr>
              <a:t>upstream</a:t>
            </a:r>
            <a:r>
              <a:rPr sz="2700" b="1" spc="-45" dirty="0">
                <a:latin typeface="Roboto Bk"/>
                <a:cs typeface="Roboto Bk"/>
              </a:rPr>
              <a:t> </a:t>
            </a:r>
            <a:r>
              <a:rPr sz="2700" b="1" spc="-180" dirty="0">
                <a:latin typeface="Roboto Bk"/>
                <a:cs typeface="Roboto Bk"/>
              </a:rPr>
              <a:t>and</a:t>
            </a:r>
            <a:r>
              <a:rPr sz="2700" b="1" spc="-40" dirty="0">
                <a:latin typeface="Roboto Bk"/>
                <a:cs typeface="Roboto Bk"/>
              </a:rPr>
              <a:t> </a:t>
            </a:r>
            <a:r>
              <a:rPr sz="2700" b="1" spc="-185" dirty="0">
                <a:latin typeface="Roboto Bk"/>
                <a:cs typeface="Roboto Bk"/>
              </a:rPr>
              <a:t>downstream</a:t>
            </a:r>
            <a:r>
              <a:rPr sz="2700" b="1" spc="-50" dirty="0">
                <a:latin typeface="Roboto Bk"/>
                <a:cs typeface="Roboto Bk"/>
              </a:rPr>
              <a:t> </a:t>
            </a:r>
            <a:r>
              <a:rPr sz="2700" b="1" spc="-170" dirty="0">
                <a:latin typeface="Roboto Bk"/>
                <a:cs typeface="Roboto Bk"/>
              </a:rPr>
              <a:t>passenger</a:t>
            </a:r>
            <a:r>
              <a:rPr sz="2700" b="1" spc="-40" dirty="0">
                <a:latin typeface="Roboto Bk"/>
                <a:cs typeface="Roboto Bk"/>
              </a:rPr>
              <a:t> </a:t>
            </a:r>
            <a:r>
              <a:rPr sz="2700" b="1" spc="-155" dirty="0">
                <a:latin typeface="Roboto Bk"/>
                <a:cs typeface="Roboto Bk"/>
              </a:rPr>
              <a:t>flows</a:t>
            </a:r>
            <a:r>
              <a:rPr sz="2700" b="1" spc="-45" dirty="0">
                <a:latin typeface="Roboto Bk"/>
                <a:cs typeface="Roboto Bk"/>
              </a:rPr>
              <a:t> </a:t>
            </a:r>
            <a:r>
              <a:rPr sz="2700" b="1" spc="-165" dirty="0">
                <a:latin typeface="Roboto Bk"/>
                <a:cs typeface="Roboto Bk"/>
              </a:rPr>
              <a:t>to</a:t>
            </a:r>
            <a:r>
              <a:rPr sz="2700" b="1" spc="-45" dirty="0">
                <a:latin typeface="Roboto Bk"/>
                <a:cs typeface="Roboto Bk"/>
              </a:rPr>
              <a:t> </a:t>
            </a:r>
            <a:r>
              <a:rPr sz="2700" b="1" spc="-170" dirty="0">
                <a:latin typeface="Roboto Bk"/>
                <a:cs typeface="Roboto Bk"/>
              </a:rPr>
              <a:t>construct</a:t>
            </a:r>
            <a:r>
              <a:rPr sz="2700" b="1" spc="-50" dirty="0">
                <a:latin typeface="Roboto Bk"/>
                <a:cs typeface="Roboto Bk"/>
              </a:rPr>
              <a:t> </a:t>
            </a:r>
            <a:r>
              <a:rPr sz="2700" b="1" spc="-180" dirty="0">
                <a:latin typeface="Roboto Bk"/>
                <a:cs typeface="Roboto Bk"/>
              </a:rPr>
              <a:t>the </a:t>
            </a:r>
            <a:r>
              <a:rPr sz="2700" b="1" spc="-655" dirty="0">
                <a:latin typeface="Roboto Bk"/>
                <a:cs typeface="Roboto Bk"/>
              </a:rPr>
              <a:t> </a:t>
            </a:r>
            <a:r>
              <a:rPr sz="2700" b="1" spc="-190" dirty="0">
                <a:latin typeface="Roboto Bk"/>
                <a:cs typeface="Roboto Bk"/>
              </a:rPr>
              <a:t>network</a:t>
            </a:r>
            <a:r>
              <a:rPr sz="2700" b="1" spc="-60" dirty="0">
                <a:latin typeface="Roboto Bk"/>
                <a:cs typeface="Roboto Bk"/>
              </a:rPr>
              <a:t> </a:t>
            </a:r>
            <a:r>
              <a:rPr sz="2700" b="1" spc="-145" dirty="0">
                <a:latin typeface="Roboto Bk"/>
                <a:cs typeface="Roboto Bk"/>
              </a:rPr>
              <a:t>as</a:t>
            </a:r>
            <a:r>
              <a:rPr sz="2700" b="1" spc="-55" dirty="0">
                <a:latin typeface="Roboto Bk"/>
                <a:cs typeface="Roboto Bk"/>
              </a:rPr>
              <a:t> </a:t>
            </a:r>
            <a:r>
              <a:rPr sz="2700" b="1" spc="-175" dirty="0">
                <a:latin typeface="Roboto Bk"/>
                <a:cs typeface="Roboto Bk"/>
              </a:rPr>
              <a:t>an</a:t>
            </a:r>
            <a:r>
              <a:rPr sz="2700" b="1" spc="-55" dirty="0">
                <a:latin typeface="Roboto Bk"/>
                <a:cs typeface="Roboto Bk"/>
              </a:rPr>
              <a:t> </a:t>
            </a:r>
            <a:r>
              <a:rPr sz="2700" b="1" spc="-170" dirty="0">
                <a:latin typeface="Roboto Bk"/>
                <a:cs typeface="Roboto Bk"/>
              </a:rPr>
              <a:t>undirected</a:t>
            </a:r>
            <a:r>
              <a:rPr sz="2700" b="1" spc="-60" dirty="0">
                <a:latin typeface="Roboto Bk"/>
                <a:cs typeface="Roboto Bk"/>
              </a:rPr>
              <a:t> </a:t>
            </a:r>
            <a:r>
              <a:rPr sz="2700" b="1" spc="-180" dirty="0">
                <a:latin typeface="Roboto Bk"/>
                <a:cs typeface="Roboto Bk"/>
              </a:rPr>
              <a:t>network.</a:t>
            </a:r>
            <a:endParaRPr sz="2700">
              <a:latin typeface="Roboto Bk"/>
              <a:cs typeface="Roboto Bk"/>
            </a:endParaRPr>
          </a:p>
          <a:p>
            <a:pPr marL="12700" marR="5080">
              <a:lnSpc>
                <a:spcPts val="2700"/>
              </a:lnSpc>
              <a:spcBef>
                <a:spcPts val="2700"/>
              </a:spcBef>
            </a:pPr>
            <a:r>
              <a:rPr sz="2700" b="1" spc="-165" dirty="0">
                <a:latin typeface="Roboto Bk"/>
                <a:cs typeface="Roboto Bk"/>
              </a:rPr>
              <a:t>The</a:t>
            </a:r>
            <a:r>
              <a:rPr sz="2700" b="1" spc="-55" dirty="0">
                <a:latin typeface="Roboto Bk"/>
                <a:cs typeface="Roboto Bk"/>
              </a:rPr>
              <a:t> </a:t>
            </a:r>
            <a:r>
              <a:rPr sz="2700" b="1" spc="-165" dirty="0">
                <a:latin typeface="Roboto Bk"/>
                <a:cs typeface="Roboto Bk"/>
              </a:rPr>
              <a:t>origin</a:t>
            </a:r>
            <a:r>
              <a:rPr sz="2700" b="1" spc="-55" dirty="0">
                <a:latin typeface="Roboto Bk"/>
                <a:cs typeface="Roboto Bk"/>
              </a:rPr>
              <a:t> </a:t>
            </a:r>
            <a:r>
              <a:rPr sz="2700" b="1" spc="-180" dirty="0">
                <a:latin typeface="Roboto Bk"/>
                <a:cs typeface="Roboto Bk"/>
              </a:rPr>
              <a:t>and</a:t>
            </a:r>
            <a:r>
              <a:rPr sz="2700" b="1" spc="-45" dirty="0">
                <a:latin typeface="Roboto Bk"/>
                <a:cs typeface="Roboto Bk"/>
              </a:rPr>
              <a:t> </a:t>
            </a:r>
            <a:r>
              <a:rPr sz="2700" b="1" spc="-165" dirty="0">
                <a:latin typeface="Roboto Bk"/>
                <a:cs typeface="Roboto Bk"/>
              </a:rPr>
              <a:t>destination</a:t>
            </a:r>
            <a:r>
              <a:rPr sz="2700" b="1" spc="-50" dirty="0">
                <a:latin typeface="Roboto Bk"/>
                <a:cs typeface="Roboto Bk"/>
              </a:rPr>
              <a:t> </a:t>
            </a:r>
            <a:r>
              <a:rPr sz="2700" b="1" spc="-140" dirty="0">
                <a:latin typeface="Roboto Bk"/>
                <a:cs typeface="Roboto Bk"/>
              </a:rPr>
              <a:t>are</a:t>
            </a:r>
            <a:r>
              <a:rPr sz="2700" b="1" spc="-45" dirty="0">
                <a:latin typeface="Roboto Bk"/>
                <a:cs typeface="Roboto Bk"/>
              </a:rPr>
              <a:t> </a:t>
            </a:r>
            <a:r>
              <a:rPr sz="2700" b="1" spc="-175" dirty="0">
                <a:latin typeface="Roboto Bk"/>
                <a:cs typeface="Roboto Bk"/>
              </a:rPr>
              <a:t>determined</a:t>
            </a:r>
            <a:r>
              <a:rPr sz="2700" b="1" spc="-50" dirty="0">
                <a:latin typeface="Roboto Bk"/>
                <a:cs typeface="Roboto Bk"/>
              </a:rPr>
              <a:t> </a:t>
            </a:r>
            <a:r>
              <a:rPr sz="2700" b="1" spc="-229" dirty="0">
                <a:latin typeface="Roboto Bk"/>
                <a:cs typeface="Roboto Bk"/>
              </a:rPr>
              <a:t>by</a:t>
            </a:r>
            <a:r>
              <a:rPr sz="2700" b="1" spc="-45" dirty="0">
                <a:latin typeface="Roboto Bk"/>
                <a:cs typeface="Roboto Bk"/>
              </a:rPr>
              <a:t> </a:t>
            </a:r>
            <a:r>
              <a:rPr sz="2700" b="1" spc="-155" dirty="0">
                <a:latin typeface="Roboto Bk"/>
                <a:cs typeface="Roboto Bk"/>
              </a:rPr>
              <a:t>referring</a:t>
            </a:r>
            <a:r>
              <a:rPr sz="2700" b="1" spc="-50" dirty="0">
                <a:latin typeface="Roboto Bk"/>
                <a:cs typeface="Roboto Bk"/>
              </a:rPr>
              <a:t> </a:t>
            </a:r>
            <a:r>
              <a:rPr sz="2700" b="1" spc="-165" dirty="0">
                <a:latin typeface="Roboto Bk"/>
                <a:cs typeface="Roboto Bk"/>
              </a:rPr>
              <a:t>to</a:t>
            </a:r>
            <a:r>
              <a:rPr sz="2700" b="1" spc="-55" dirty="0">
                <a:latin typeface="Roboto Bk"/>
                <a:cs typeface="Roboto Bk"/>
              </a:rPr>
              <a:t> </a:t>
            </a:r>
            <a:r>
              <a:rPr sz="2700" b="1" spc="-180" dirty="0">
                <a:latin typeface="Roboto Bk"/>
                <a:cs typeface="Roboto Bk"/>
              </a:rPr>
              <a:t>the</a:t>
            </a:r>
            <a:r>
              <a:rPr sz="2700" b="1" spc="-50" dirty="0">
                <a:latin typeface="Roboto Bk"/>
                <a:cs typeface="Roboto Bk"/>
              </a:rPr>
              <a:t> </a:t>
            </a:r>
            <a:r>
              <a:rPr sz="2700" b="1" spc="-165" dirty="0">
                <a:latin typeface="Roboto Bk"/>
                <a:cs typeface="Roboto Bk"/>
              </a:rPr>
              <a:t>origin</a:t>
            </a:r>
            <a:r>
              <a:rPr sz="2700" b="1" spc="-55" dirty="0">
                <a:latin typeface="Roboto Bk"/>
                <a:cs typeface="Roboto Bk"/>
              </a:rPr>
              <a:t> </a:t>
            </a:r>
            <a:r>
              <a:rPr sz="2700" b="1" spc="-180" dirty="0">
                <a:latin typeface="Roboto Bk"/>
                <a:cs typeface="Roboto Bk"/>
              </a:rPr>
              <a:t>and</a:t>
            </a:r>
            <a:r>
              <a:rPr sz="2700" b="1" spc="-45" dirty="0">
                <a:latin typeface="Roboto Bk"/>
                <a:cs typeface="Roboto Bk"/>
              </a:rPr>
              <a:t> </a:t>
            </a:r>
            <a:r>
              <a:rPr sz="2700" b="1" spc="-165" dirty="0">
                <a:latin typeface="Roboto Bk"/>
                <a:cs typeface="Roboto Bk"/>
              </a:rPr>
              <a:t>destination</a:t>
            </a:r>
            <a:r>
              <a:rPr sz="2700" b="1" spc="-65" dirty="0">
                <a:latin typeface="Roboto Bk"/>
                <a:cs typeface="Roboto Bk"/>
              </a:rPr>
              <a:t> </a:t>
            </a:r>
            <a:r>
              <a:rPr sz="2700" b="1" spc="-145" dirty="0">
                <a:latin typeface="Roboto Bk"/>
                <a:cs typeface="Roboto Bk"/>
              </a:rPr>
              <a:t>of</a:t>
            </a:r>
            <a:r>
              <a:rPr sz="2700" b="1" spc="-50" dirty="0">
                <a:latin typeface="Roboto Bk"/>
                <a:cs typeface="Roboto Bk"/>
              </a:rPr>
              <a:t> </a:t>
            </a:r>
            <a:r>
              <a:rPr sz="2700" b="1" spc="-180" dirty="0">
                <a:latin typeface="Roboto Bk"/>
                <a:cs typeface="Roboto Bk"/>
              </a:rPr>
              <a:t>the</a:t>
            </a:r>
            <a:r>
              <a:rPr sz="2700" b="1" spc="-55" dirty="0">
                <a:latin typeface="Roboto Bk"/>
                <a:cs typeface="Roboto Bk"/>
              </a:rPr>
              <a:t> </a:t>
            </a:r>
            <a:r>
              <a:rPr sz="2700" b="1" spc="-170" dirty="0">
                <a:latin typeface="Roboto Bk"/>
                <a:cs typeface="Roboto Bk"/>
              </a:rPr>
              <a:t>existing</a:t>
            </a:r>
            <a:r>
              <a:rPr sz="2700" b="1" spc="-55" dirty="0">
                <a:latin typeface="Roboto Bk"/>
                <a:cs typeface="Roboto Bk"/>
              </a:rPr>
              <a:t> </a:t>
            </a:r>
            <a:r>
              <a:rPr sz="2700" b="1" spc="-190" dirty="0">
                <a:latin typeface="Roboto Bk"/>
                <a:cs typeface="Roboto Bk"/>
              </a:rPr>
              <a:t>bus </a:t>
            </a:r>
            <a:r>
              <a:rPr sz="2700" b="1" spc="-655" dirty="0">
                <a:latin typeface="Roboto Bk"/>
                <a:cs typeface="Roboto Bk"/>
              </a:rPr>
              <a:t> </a:t>
            </a:r>
            <a:r>
              <a:rPr sz="2700" b="1" spc="-170" dirty="0">
                <a:latin typeface="Roboto Bk"/>
                <a:cs typeface="Roboto Bk"/>
              </a:rPr>
              <a:t>routes.</a:t>
            </a:r>
            <a:endParaRPr sz="27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6311" y="2217629"/>
            <a:ext cx="1259840" cy="1102360"/>
          </a:xfrm>
          <a:custGeom>
            <a:avLst/>
            <a:gdLst/>
            <a:ahLst/>
            <a:cxnLst/>
            <a:rect l="l" t="t" r="r" b="b"/>
            <a:pathLst>
              <a:path w="1259839" h="1102360">
                <a:moveTo>
                  <a:pt x="736978" y="0"/>
                </a:moveTo>
                <a:lnTo>
                  <a:pt x="694370" y="2551"/>
                </a:lnTo>
                <a:lnTo>
                  <a:pt x="651610" y="8741"/>
                </a:lnTo>
                <a:lnTo>
                  <a:pt x="608832" y="18502"/>
                </a:lnTo>
                <a:lnTo>
                  <a:pt x="566165" y="31766"/>
                </a:lnTo>
                <a:lnTo>
                  <a:pt x="523740" y="48463"/>
                </a:lnTo>
                <a:lnTo>
                  <a:pt x="481688" y="68527"/>
                </a:lnTo>
                <a:lnTo>
                  <a:pt x="440140" y="91889"/>
                </a:lnTo>
                <a:lnTo>
                  <a:pt x="399226" y="118481"/>
                </a:lnTo>
                <a:lnTo>
                  <a:pt x="359079" y="148234"/>
                </a:lnTo>
                <a:lnTo>
                  <a:pt x="319827" y="181082"/>
                </a:lnTo>
                <a:lnTo>
                  <a:pt x="281602" y="216954"/>
                </a:lnTo>
                <a:lnTo>
                  <a:pt x="244536" y="255785"/>
                </a:lnTo>
                <a:lnTo>
                  <a:pt x="208758" y="297504"/>
                </a:lnTo>
                <a:lnTo>
                  <a:pt x="174400" y="342044"/>
                </a:lnTo>
                <a:lnTo>
                  <a:pt x="129117" y="407084"/>
                </a:lnTo>
                <a:lnTo>
                  <a:pt x="80455" y="491201"/>
                </a:lnTo>
                <a:lnTo>
                  <a:pt x="58903" y="530684"/>
                </a:lnTo>
                <a:lnTo>
                  <a:pt x="39272" y="570586"/>
                </a:lnTo>
                <a:lnTo>
                  <a:pt x="22564" y="610976"/>
                </a:lnTo>
                <a:lnTo>
                  <a:pt x="9781" y="651921"/>
                </a:lnTo>
                <a:lnTo>
                  <a:pt x="1925" y="693489"/>
                </a:lnTo>
                <a:lnTo>
                  <a:pt x="0" y="735749"/>
                </a:lnTo>
                <a:lnTo>
                  <a:pt x="5006" y="778768"/>
                </a:lnTo>
                <a:lnTo>
                  <a:pt x="17947" y="822614"/>
                </a:lnTo>
                <a:lnTo>
                  <a:pt x="39825" y="867355"/>
                </a:lnTo>
                <a:lnTo>
                  <a:pt x="68810" y="911465"/>
                </a:lnTo>
                <a:lnTo>
                  <a:pt x="100840" y="950913"/>
                </a:lnTo>
                <a:lnTo>
                  <a:pt x="135792" y="985724"/>
                </a:lnTo>
                <a:lnTo>
                  <a:pt x="173540" y="1015927"/>
                </a:lnTo>
                <a:lnTo>
                  <a:pt x="213962" y="1041547"/>
                </a:lnTo>
                <a:lnTo>
                  <a:pt x="256932" y="1062612"/>
                </a:lnTo>
                <a:lnTo>
                  <a:pt x="302327" y="1079148"/>
                </a:lnTo>
                <a:lnTo>
                  <a:pt x="350021" y="1091182"/>
                </a:lnTo>
                <a:lnTo>
                  <a:pt x="399892" y="1098741"/>
                </a:lnTo>
                <a:lnTo>
                  <a:pt x="451815" y="1101852"/>
                </a:lnTo>
                <a:lnTo>
                  <a:pt x="505664" y="1100541"/>
                </a:lnTo>
                <a:lnTo>
                  <a:pt x="554822" y="1099028"/>
                </a:lnTo>
                <a:lnTo>
                  <a:pt x="603911" y="1094373"/>
                </a:lnTo>
                <a:lnTo>
                  <a:pt x="652728" y="1086702"/>
                </a:lnTo>
                <a:lnTo>
                  <a:pt x="701068" y="1076140"/>
                </a:lnTo>
                <a:lnTo>
                  <a:pt x="748727" y="1062812"/>
                </a:lnTo>
                <a:lnTo>
                  <a:pt x="795501" y="1046844"/>
                </a:lnTo>
                <a:lnTo>
                  <a:pt x="841185" y="1028361"/>
                </a:lnTo>
                <a:lnTo>
                  <a:pt x="885574" y="1007487"/>
                </a:lnTo>
                <a:lnTo>
                  <a:pt x="928466" y="984349"/>
                </a:lnTo>
                <a:lnTo>
                  <a:pt x="969654" y="959071"/>
                </a:lnTo>
                <a:lnTo>
                  <a:pt x="1008936" y="931779"/>
                </a:lnTo>
                <a:lnTo>
                  <a:pt x="1046106" y="902597"/>
                </a:lnTo>
                <a:lnTo>
                  <a:pt x="1080961" y="871652"/>
                </a:lnTo>
                <a:lnTo>
                  <a:pt x="1113295" y="839067"/>
                </a:lnTo>
                <a:lnTo>
                  <a:pt x="1142906" y="804969"/>
                </a:lnTo>
                <a:lnTo>
                  <a:pt x="1169587" y="769482"/>
                </a:lnTo>
                <a:lnTo>
                  <a:pt x="1193136" y="732732"/>
                </a:lnTo>
                <a:lnTo>
                  <a:pt x="1213347" y="694844"/>
                </a:lnTo>
                <a:lnTo>
                  <a:pt x="1230017" y="655944"/>
                </a:lnTo>
                <a:lnTo>
                  <a:pt x="1242941" y="616155"/>
                </a:lnTo>
                <a:lnTo>
                  <a:pt x="1251914" y="575604"/>
                </a:lnTo>
                <a:lnTo>
                  <a:pt x="1258448" y="522655"/>
                </a:lnTo>
                <a:lnTo>
                  <a:pt x="1259822" y="472074"/>
                </a:lnTo>
                <a:lnTo>
                  <a:pt x="1256227" y="423848"/>
                </a:lnTo>
                <a:lnTo>
                  <a:pt x="1247853" y="377959"/>
                </a:lnTo>
                <a:lnTo>
                  <a:pt x="1234891" y="334393"/>
                </a:lnTo>
                <a:lnTo>
                  <a:pt x="1217531" y="293133"/>
                </a:lnTo>
                <a:lnTo>
                  <a:pt x="1195964" y="254164"/>
                </a:lnTo>
                <a:lnTo>
                  <a:pt x="1170380" y="217470"/>
                </a:lnTo>
                <a:lnTo>
                  <a:pt x="1140970" y="183036"/>
                </a:lnTo>
                <a:lnTo>
                  <a:pt x="1107924" y="150845"/>
                </a:lnTo>
                <a:lnTo>
                  <a:pt x="1071433" y="120883"/>
                </a:lnTo>
                <a:lnTo>
                  <a:pt x="1031686" y="93133"/>
                </a:lnTo>
                <a:lnTo>
                  <a:pt x="988875" y="67579"/>
                </a:lnTo>
                <a:lnTo>
                  <a:pt x="943190" y="44207"/>
                </a:lnTo>
                <a:lnTo>
                  <a:pt x="903295" y="27543"/>
                </a:lnTo>
                <a:lnTo>
                  <a:pt x="862595" y="14858"/>
                </a:lnTo>
                <a:lnTo>
                  <a:pt x="821222" y="6085"/>
                </a:lnTo>
                <a:lnTo>
                  <a:pt x="779306" y="1155"/>
                </a:lnTo>
                <a:lnTo>
                  <a:pt x="736978" y="0"/>
                </a:lnTo>
                <a:close/>
              </a:path>
            </a:pathLst>
          </a:custGeom>
          <a:solidFill>
            <a:srgbClr val="42E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30860" y="1864473"/>
            <a:ext cx="556260" cy="469900"/>
          </a:xfrm>
          <a:custGeom>
            <a:avLst/>
            <a:gdLst/>
            <a:ahLst/>
            <a:cxnLst/>
            <a:rect l="l" t="t" r="r" b="b"/>
            <a:pathLst>
              <a:path w="556260" h="469900">
                <a:moveTo>
                  <a:pt x="362777" y="0"/>
                </a:moveTo>
                <a:lnTo>
                  <a:pt x="315667" y="569"/>
                </a:lnTo>
                <a:lnTo>
                  <a:pt x="261365" y="4778"/>
                </a:lnTo>
                <a:lnTo>
                  <a:pt x="210053" y="15535"/>
                </a:lnTo>
                <a:lnTo>
                  <a:pt x="162510" y="32279"/>
                </a:lnTo>
                <a:lnTo>
                  <a:pt x="119514" y="54449"/>
                </a:lnTo>
                <a:lnTo>
                  <a:pt x="81844" y="81483"/>
                </a:lnTo>
                <a:lnTo>
                  <a:pt x="50279" y="112818"/>
                </a:lnTo>
                <a:lnTo>
                  <a:pt x="25598" y="147895"/>
                </a:lnTo>
                <a:lnTo>
                  <a:pt x="8578" y="186150"/>
                </a:lnTo>
                <a:lnTo>
                  <a:pt x="0" y="227024"/>
                </a:lnTo>
                <a:lnTo>
                  <a:pt x="640" y="269953"/>
                </a:lnTo>
                <a:lnTo>
                  <a:pt x="10793" y="318381"/>
                </a:lnTo>
                <a:lnTo>
                  <a:pt x="27937" y="360739"/>
                </a:lnTo>
                <a:lnTo>
                  <a:pt x="51512" y="396695"/>
                </a:lnTo>
                <a:lnTo>
                  <a:pt x="80958" y="425914"/>
                </a:lnTo>
                <a:lnTo>
                  <a:pt x="115716" y="448065"/>
                </a:lnTo>
                <a:lnTo>
                  <a:pt x="155224" y="462814"/>
                </a:lnTo>
                <a:lnTo>
                  <a:pt x="198924" y="469828"/>
                </a:lnTo>
                <a:lnTo>
                  <a:pt x="246256" y="468774"/>
                </a:lnTo>
                <a:lnTo>
                  <a:pt x="295182" y="461280"/>
                </a:lnTo>
                <a:lnTo>
                  <a:pt x="341489" y="449367"/>
                </a:lnTo>
                <a:lnTo>
                  <a:pt x="384663" y="432880"/>
                </a:lnTo>
                <a:lnTo>
                  <a:pt x="424191" y="411664"/>
                </a:lnTo>
                <a:lnTo>
                  <a:pt x="459559" y="385564"/>
                </a:lnTo>
                <a:lnTo>
                  <a:pt x="490255" y="354424"/>
                </a:lnTo>
                <a:lnTo>
                  <a:pt x="515765" y="318089"/>
                </a:lnTo>
                <a:lnTo>
                  <a:pt x="535576" y="276405"/>
                </a:lnTo>
                <a:lnTo>
                  <a:pt x="549174" y="229215"/>
                </a:lnTo>
                <a:lnTo>
                  <a:pt x="556047" y="176364"/>
                </a:lnTo>
                <a:lnTo>
                  <a:pt x="553791" y="120567"/>
                </a:lnTo>
                <a:lnTo>
                  <a:pt x="540529" y="77655"/>
                </a:lnTo>
                <a:lnTo>
                  <a:pt x="517794" y="46019"/>
                </a:lnTo>
                <a:lnTo>
                  <a:pt x="450036" y="10127"/>
                </a:lnTo>
                <a:lnTo>
                  <a:pt x="408077" y="2649"/>
                </a:lnTo>
                <a:lnTo>
                  <a:pt x="362777" y="0"/>
                </a:lnTo>
                <a:close/>
              </a:path>
            </a:pathLst>
          </a:custGeom>
          <a:solidFill>
            <a:srgbClr val="42E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81820" y="2025780"/>
            <a:ext cx="1111250" cy="1011555"/>
          </a:xfrm>
          <a:custGeom>
            <a:avLst/>
            <a:gdLst/>
            <a:ahLst/>
            <a:cxnLst/>
            <a:rect l="l" t="t" r="r" b="b"/>
            <a:pathLst>
              <a:path w="1111250" h="1011555">
                <a:moveTo>
                  <a:pt x="482757" y="1004923"/>
                </a:moveTo>
                <a:lnTo>
                  <a:pt x="429951" y="1010624"/>
                </a:lnTo>
                <a:lnTo>
                  <a:pt x="378821" y="1011349"/>
                </a:lnTo>
                <a:lnTo>
                  <a:pt x="329514" y="1007055"/>
                </a:lnTo>
                <a:lnTo>
                  <a:pt x="282176" y="997696"/>
                </a:lnTo>
                <a:lnTo>
                  <a:pt x="236952" y="983228"/>
                </a:lnTo>
                <a:lnTo>
                  <a:pt x="193988" y="963607"/>
                </a:lnTo>
                <a:lnTo>
                  <a:pt x="153430" y="938786"/>
                </a:lnTo>
                <a:lnTo>
                  <a:pt x="115424" y="908723"/>
                </a:lnTo>
                <a:lnTo>
                  <a:pt x="80115" y="873371"/>
                </a:lnTo>
                <a:lnTo>
                  <a:pt x="47650" y="832687"/>
                </a:lnTo>
                <a:lnTo>
                  <a:pt x="20562" y="785868"/>
                </a:lnTo>
                <a:lnTo>
                  <a:pt x="5228" y="739201"/>
                </a:lnTo>
                <a:lnTo>
                  <a:pt x="0" y="692720"/>
                </a:lnTo>
                <a:lnTo>
                  <a:pt x="3230" y="646459"/>
                </a:lnTo>
                <a:lnTo>
                  <a:pt x="13271" y="600448"/>
                </a:lnTo>
                <a:lnTo>
                  <a:pt x="28475" y="554722"/>
                </a:lnTo>
                <a:lnTo>
                  <a:pt x="47195" y="509314"/>
                </a:lnTo>
                <a:lnTo>
                  <a:pt x="67783" y="464255"/>
                </a:lnTo>
                <a:lnTo>
                  <a:pt x="88591" y="419579"/>
                </a:lnTo>
                <a:lnTo>
                  <a:pt x="98103" y="402599"/>
                </a:lnTo>
                <a:lnTo>
                  <a:pt x="101313" y="396962"/>
                </a:lnTo>
                <a:lnTo>
                  <a:pt x="129919" y="347225"/>
                </a:lnTo>
                <a:lnTo>
                  <a:pt x="160490" y="300388"/>
                </a:lnTo>
                <a:lnTo>
                  <a:pt x="192871" y="256551"/>
                </a:lnTo>
                <a:lnTo>
                  <a:pt x="226910" y="215811"/>
                </a:lnTo>
                <a:lnTo>
                  <a:pt x="262452" y="178264"/>
                </a:lnTo>
                <a:lnTo>
                  <a:pt x="299346" y="144010"/>
                </a:lnTo>
                <a:lnTo>
                  <a:pt x="337437" y="113146"/>
                </a:lnTo>
                <a:lnTo>
                  <a:pt x="376573" y="85770"/>
                </a:lnTo>
                <a:lnTo>
                  <a:pt x="416599" y="61979"/>
                </a:lnTo>
                <a:lnTo>
                  <a:pt x="457364" y="41871"/>
                </a:lnTo>
                <a:lnTo>
                  <a:pt x="498713" y="25544"/>
                </a:lnTo>
                <a:lnTo>
                  <a:pt x="540493" y="13096"/>
                </a:lnTo>
                <a:lnTo>
                  <a:pt x="582551" y="4624"/>
                </a:lnTo>
                <a:lnTo>
                  <a:pt x="624734" y="226"/>
                </a:lnTo>
                <a:lnTo>
                  <a:pt x="666889" y="0"/>
                </a:lnTo>
                <a:lnTo>
                  <a:pt x="708861" y="4043"/>
                </a:lnTo>
                <a:lnTo>
                  <a:pt x="750499" y="12454"/>
                </a:lnTo>
                <a:lnTo>
                  <a:pt x="791648" y="25329"/>
                </a:lnTo>
                <a:lnTo>
                  <a:pt x="837560" y="44090"/>
                </a:lnTo>
                <a:lnTo>
                  <a:pt x="880670" y="65376"/>
                </a:lnTo>
                <a:lnTo>
                  <a:pt x="920767" y="89226"/>
                </a:lnTo>
                <a:lnTo>
                  <a:pt x="957640" y="115675"/>
                </a:lnTo>
                <a:lnTo>
                  <a:pt x="991077" y="144760"/>
                </a:lnTo>
                <a:lnTo>
                  <a:pt x="1020869" y="176517"/>
                </a:lnTo>
                <a:lnTo>
                  <a:pt x="1046804" y="210981"/>
                </a:lnTo>
                <a:lnTo>
                  <a:pt x="1068670" y="248191"/>
                </a:lnTo>
                <a:lnTo>
                  <a:pt x="1086256" y="288181"/>
                </a:lnTo>
                <a:lnTo>
                  <a:pt x="1099352" y="330988"/>
                </a:lnTo>
                <a:lnTo>
                  <a:pt x="1107747" y="376649"/>
                </a:lnTo>
                <a:lnTo>
                  <a:pt x="1111228" y="425200"/>
                </a:lnTo>
                <a:lnTo>
                  <a:pt x="1109586" y="476677"/>
                </a:lnTo>
                <a:lnTo>
                  <a:pt x="1104004" y="517546"/>
                </a:lnTo>
                <a:lnTo>
                  <a:pt x="1094052" y="557943"/>
                </a:lnTo>
                <a:lnTo>
                  <a:pt x="1079965" y="597695"/>
                </a:lnTo>
                <a:lnTo>
                  <a:pt x="1061975" y="636628"/>
                </a:lnTo>
                <a:lnTo>
                  <a:pt x="1040317" y="674571"/>
                </a:lnTo>
                <a:lnTo>
                  <a:pt x="1015225" y="711349"/>
                </a:lnTo>
                <a:lnTo>
                  <a:pt x="986931" y="746791"/>
                </a:lnTo>
                <a:lnTo>
                  <a:pt x="955670" y="780724"/>
                </a:lnTo>
                <a:lnTo>
                  <a:pt x="921674" y="812974"/>
                </a:lnTo>
                <a:lnTo>
                  <a:pt x="885179" y="843368"/>
                </a:lnTo>
                <a:lnTo>
                  <a:pt x="846417" y="871735"/>
                </a:lnTo>
                <a:lnTo>
                  <a:pt x="805622" y="897901"/>
                </a:lnTo>
                <a:lnTo>
                  <a:pt x="763027" y="921694"/>
                </a:lnTo>
                <a:lnTo>
                  <a:pt x="718867" y="942940"/>
                </a:lnTo>
                <a:lnTo>
                  <a:pt x="673375" y="961466"/>
                </a:lnTo>
                <a:lnTo>
                  <a:pt x="626784" y="977101"/>
                </a:lnTo>
                <a:lnTo>
                  <a:pt x="579328" y="989670"/>
                </a:lnTo>
                <a:lnTo>
                  <a:pt x="531241" y="999002"/>
                </a:lnTo>
                <a:lnTo>
                  <a:pt x="482757" y="1004923"/>
                </a:lnTo>
                <a:close/>
              </a:path>
            </a:pathLst>
          </a:custGeom>
          <a:ln w="18847">
            <a:solidFill>
              <a:srgbClr val="232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9423" y="0"/>
            <a:ext cx="6668134" cy="4371975"/>
            <a:chOff x="-9423" y="0"/>
            <a:chExt cx="6668134" cy="4371975"/>
          </a:xfrm>
        </p:grpSpPr>
        <p:sp>
          <p:nvSpPr>
            <p:cNvPr id="6" name="object 6"/>
            <p:cNvSpPr/>
            <p:nvPr/>
          </p:nvSpPr>
          <p:spPr>
            <a:xfrm>
              <a:off x="5586602" y="1772812"/>
              <a:ext cx="607060" cy="534670"/>
            </a:xfrm>
            <a:custGeom>
              <a:avLst/>
              <a:gdLst/>
              <a:ahLst/>
              <a:cxnLst/>
              <a:rect l="l" t="t" r="r" b="b"/>
              <a:pathLst>
                <a:path w="607060" h="534669">
                  <a:moveTo>
                    <a:pt x="325562" y="6703"/>
                  </a:moveTo>
                  <a:lnTo>
                    <a:pt x="371651" y="1967"/>
                  </a:lnTo>
                  <a:lnTo>
                    <a:pt x="416546" y="0"/>
                  </a:lnTo>
                  <a:lnTo>
                    <a:pt x="459172" y="2150"/>
                  </a:lnTo>
                  <a:lnTo>
                    <a:pt x="498454" y="9766"/>
                  </a:lnTo>
                  <a:lnTo>
                    <a:pt x="562681" y="46788"/>
                  </a:lnTo>
                  <a:lnTo>
                    <a:pt x="585476" y="78891"/>
                  </a:lnTo>
                  <a:lnTo>
                    <a:pt x="600625" y="121853"/>
                  </a:lnTo>
                  <a:lnTo>
                    <a:pt x="607051" y="177023"/>
                  </a:lnTo>
                  <a:lnTo>
                    <a:pt x="605130" y="230745"/>
                  </a:lnTo>
                  <a:lnTo>
                    <a:pt x="596600" y="279841"/>
                  </a:lnTo>
                  <a:lnTo>
                    <a:pt x="581897" y="324403"/>
                  </a:lnTo>
                  <a:lnTo>
                    <a:pt x="561456" y="364523"/>
                  </a:lnTo>
                  <a:lnTo>
                    <a:pt x="535712" y="400291"/>
                  </a:lnTo>
                  <a:lnTo>
                    <a:pt x="505102" y="431799"/>
                  </a:lnTo>
                  <a:lnTo>
                    <a:pt x="470059" y="459140"/>
                  </a:lnTo>
                  <a:lnTo>
                    <a:pt x="431020" y="482404"/>
                  </a:lnTo>
                  <a:lnTo>
                    <a:pt x="388419" y="501684"/>
                  </a:lnTo>
                  <a:lnTo>
                    <a:pt x="342693" y="517071"/>
                  </a:lnTo>
                  <a:lnTo>
                    <a:pt x="294275" y="528656"/>
                  </a:lnTo>
                  <a:lnTo>
                    <a:pt x="247909" y="534207"/>
                  </a:lnTo>
                  <a:lnTo>
                    <a:pt x="204036" y="532436"/>
                  </a:lnTo>
                  <a:lnTo>
                    <a:pt x="163110" y="523564"/>
                  </a:lnTo>
                  <a:lnTo>
                    <a:pt x="125585" y="507811"/>
                  </a:lnTo>
                  <a:lnTo>
                    <a:pt x="91914" y="485396"/>
                  </a:lnTo>
                  <a:lnTo>
                    <a:pt x="62551" y="456539"/>
                  </a:lnTo>
                  <a:lnTo>
                    <a:pt x="37950" y="421459"/>
                  </a:lnTo>
                  <a:lnTo>
                    <a:pt x="18565" y="380376"/>
                  </a:lnTo>
                  <a:lnTo>
                    <a:pt x="4849" y="333510"/>
                  </a:lnTo>
                  <a:lnTo>
                    <a:pt x="0" y="290575"/>
                  </a:lnTo>
                  <a:lnTo>
                    <a:pt x="3763" y="248724"/>
                  </a:lnTo>
                  <a:lnTo>
                    <a:pt x="15536" y="208478"/>
                  </a:lnTo>
                  <a:lnTo>
                    <a:pt x="34714" y="170356"/>
                  </a:lnTo>
                  <a:lnTo>
                    <a:pt x="60694" y="134879"/>
                  </a:lnTo>
                  <a:lnTo>
                    <a:pt x="92870" y="102568"/>
                  </a:lnTo>
                  <a:lnTo>
                    <a:pt x="130639" y="73943"/>
                  </a:lnTo>
                  <a:lnTo>
                    <a:pt x="173397" y="49523"/>
                  </a:lnTo>
                  <a:lnTo>
                    <a:pt x="220540" y="29830"/>
                  </a:lnTo>
                  <a:lnTo>
                    <a:pt x="271463" y="15383"/>
                  </a:lnTo>
                  <a:lnTo>
                    <a:pt x="325562" y="6703"/>
                  </a:lnTo>
                  <a:close/>
                </a:path>
              </a:pathLst>
            </a:custGeom>
            <a:ln w="18847">
              <a:solidFill>
                <a:srgbClr val="232F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576695" cy="3855085"/>
            </a:xfrm>
            <a:custGeom>
              <a:avLst/>
              <a:gdLst/>
              <a:ahLst/>
              <a:cxnLst/>
              <a:rect l="l" t="t" r="r" b="b"/>
              <a:pathLst>
                <a:path w="6576695" h="3855085">
                  <a:moveTo>
                    <a:pt x="6576636" y="0"/>
                  </a:moveTo>
                  <a:lnTo>
                    <a:pt x="0" y="0"/>
                  </a:lnTo>
                  <a:lnTo>
                    <a:pt x="0" y="3854775"/>
                  </a:lnTo>
                  <a:lnTo>
                    <a:pt x="60983" y="3852353"/>
                  </a:lnTo>
                  <a:lnTo>
                    <a:pt x="108254" y="3848781"/>
                  </a:lnTo>
                  <a:lnTo>
                    <a:pt x="155419" y="3843834"/>
                  </a:lnTo>
                  <a:lnTo>
                    <a:pt x="202436" y="3837516"/>
                  </a:lnTo>
                  <a:lnTo>
                    <a:pt x="249262" y="3829834"/>
                  </a:lnTo>
                  <a:lnTo>
                    <a:pt x="295853" y="3820792"/>
                  </a:lnTo>
                  <a:lnTo>
                    <a:pt x="342167" y="3810398"/>
                  </a:lnTo>
                  <a:lnTo>
                    <a:pt x="388161" y="3798655"/>
                  </a:lnTo>
                  <a:lnTo>
                    <a:pt x="433792" y="3785571"/>
                  </a:lnTo>
                  <a:lnTo>
                    <a:pt x="479017" y="3771150"/>
                  </a:lnTo>
                  <a:lnTo>
                    <a:pt x="523794" y="3755398"/>
                  </a:lnTo>
                  <a:lnTo>
                    <a:pt x="568079" y="3738322"/>
                  </a:lnTo>
                  <a:lnTo>
                    <a:pt x="611831" y="3719925"/>
                  </a:lnTo>
                  <a:lnTo>
                    <a:pt x="655004" y="3700215"/>
                  </a:lnTo>
                  <a:lnTo>
                    <a:pt x="697558" y="3679197"/>
                  </a:lnTo>
                  <a:lnTo>
                    <a:pt x="739449" y="3656876"/>
                  </a:lnTo>
                  <a:lnTo>
                    <a:pt x="780635" y="3633258"/>
                  </a:lnTo>
                  <a:lnTo>
                    <a:pt x="821071" y="3608349"/>
                  </a:lnTo>
                  <a:lnTo>
                    <a:pt x="860717" y="3582155"/>
                  </a:lnTo>
                  <a:lnTo>
                    <a:pt x="899528" y="3554680"/>
                  </a:lnTo>
                  <a:lnTo>
                    <a:pt x="937462" y="3525931"/>
                  </a:lnTo>
                  <a:lnTo>
                    <a:pt x="974475" y="3495913"/>
                  </a:lnTo>
                  <a:lnTo>
                    <a:pt x="1010526" y="3464632"/>
                  </a:lnTo>
                  <a:lnTo>
                    <a:pt x="1045572" y="3432093"/>
                  </a:lnTo>
                  <a:lnTo>
                    <a:pt x="1079568" y="3398303"/>
                  </a:lnTo>
                  <a:lnTo>
                    <a:pt x="1112474" y="3363267"/>
                  </a:lnTo>
                  <a:lnTo>
                    <a:pt x="1144245" y="3326990"/>
                  </a:lnTo>
                  <a:lnTo>
                    <a:pt x="1174839" y="3289478"/>
                  </a:lnTo>
                  <a:lnTo>
                    <a:pt x="1204212" y="3250736"/>
                  </a:lnTo>
                  <a:lnTo>
                    <a:pt x="1232323" y="3210771"/>
                  </a:lnTo>
                  <a:lnTo>
                    <a:pt x="1259129" y="3169589"/>
                  </a:lnTo>
                  <a:lnTo>
                    <a:pt x="1284585" y="3127193"/>
                  </a:lnTo>
                  <a:lnTo>
                    <a:pt x="1308651" y="3083592"/>
                  </a:lnTo>
                  <a:lnTo>
                    <a:pt x="1405576" y="2899875"/>
                  </a:lnTo>
                  <a:lnTo>
                    <a:pt x="1429920" y="2854047"/>
                  </a:lnTo>
                  <a:lnTo>
                    <a:pt x="1454386" y="2808301"/>
                  </a:lnTo>
                  <a:lnTo>
                    <a:pt x="1479011" y="2762658"/>
                  </a:lnTo>
                  <a:lnTo>
                    <a:pt x="1503833" y="2717140"/>
                  </a:lnTo>
                  <a:lnTo>
                    <a:pt x="1528890" y="2671769"/>
                  </a:lnTo>
                  <a:lnTo>
                    <a:pt x="1554221" y="2626564"/>
                  </a:lnTo>
                  <a:lnTo>
                    <a:pt x="1579862" y="2581548"/>
                  </a:lnTo>
                  <a:lnTo>
                    <a:pt x="1605853" y="2536742"/>
                  </a:lnTo>
                  <a:lnTo>
                    <a:pt x="1632230" y="2492166"/>
                  </a:lnTo>
                  <a:lnTo>
                    <a:pt x="1659032" y="2447842"/>
                  </a:lnTo>
                  <a:lnTo>
                    <a:pt x="1686297" y="2403791"/>
                  </a:lnTo>
                  <a:lnTo>
                    <a:pt x="1714063" y="2360034"/>
                  </a:lnTo>
                  <a:lnTo>
                    <a:pt x="1742368" y="2316593"/>
                  </a:lnTo>
                  <a:lnTo>
                    <a:pt x="1771249" y="2273488"/>
                  </a:lnTo>
                  <a:lnTo>
                    <a:pt x="1800745" y="2230741"/>
                  </a:lnTo>
                  <a:lnTo>
                    <a:pt x="1830894" y="2188373"/>
                  </a:lnTo>
                  <a:lnTo>
                    <a:pt x="1861733" y="2146405"/>
                  </a:lnTo>
                  <a:lnTo>
                    <a:pt x="1892912" y="2105422"/>
                  </a:lnTo>
                  <a:lnTo>
                    <a:pt x="1924588" y="2065257"/>
                  </a:lnTo>
                  <a:lnTo>
                    <a:pt x="1956790" y="2025950"/>
                  </a:lnTo>
                  <a:lnTo>
                    <a:pt x="1989547" y="1987543"/>
                  </a:lnTo>
                  <a:lnTo>
                    <a:pt x="2022888" y="1950076"/>
                  </a:lnTo>
                  <a:lnTo>
                    <a:pt x="2056844" y="1913590"/>
                  </a:lnTo>
                  <a:lnTo>
                    <a:pt x="2091442" y="1878126"/>
                  </a:lnTo>
                  <a:lnTo>
                    <a:pt x="2126713" y="1843724"/>
                  </a:lnTo>
                  <a:lnTo>
                    <a:pt x="2162685" y="1810425"/>
                  </a:lnTo>
                  <a:lnTo>
                    <a:pt x="2199388" y="1778269"/>
                  </a:lnTo>
                  <a:lnTo>
                    <a:pt x="2236851" y="1747298"/>
                  </a:lnTo>
                  <a:lnTo>
                    <a:pt x="2275104" y="1717553"/>
                  </a:lnTo>
                  <a:lnTo>
                    <a:pt x="2314175" y="1689073"/>
                  </a:lnTo>
                  <a:lnTo>
                    <a:pt x="2354094" y="1661900"/>
                  </a:lnTo>
                  <a:lnTo>
                    <a:pt x="2394890" y="1636074"/>
                  </a:lnTo>
                  <a:lnTo>
                    <a:pt x="2436592" y="1611636"/>
                  </a:lnTo>
                  <a:lnTo>
                    <a:pt x="2479230" y="1588627"/>
                  </a:lnTo>
                  <a:lnTo>
                    <a:pt x="2522833" y="1567088"/>
                  </a:lnTo>
                  <a:lnTo>
                    <a:pt x="2567429" y="1547059"/>
                  </a:lnTo>
                  <a:lnTo>
                    <a:pt x="2613049" y="1528580"/>
                  </a:lnTo>
                  <a:lnTo>
                    <a:pt x="2659722" y="1511694"/>
                  </a:lnTo>
                  <a:lnTo>
                    <a:pt x="2707477" y="1496440"/>
                  </a:lnTo>
                  <a:lnTo>
                    <a:pt x="2756342" y="1482859"/>
                  </a:lnTo>
                  <a:lnTo>
                    <a:pt x="2806348" y="1470992"/>
                  </a:lnTo>
                  <a:lnTo>
                    <a:pt x="2857524" y="1460880"/>
                  </a:lnTo>
                  <a:lnTo>
                    <a:pt x="2909898" y="1452562"/>
                  </a:lnTo>
                  <a:lnTo>
                    <a:pt x="2963501" y="1446081"/>
                  </a:lnTo>
                  <a:lnTo>
                    <a:pt x="3113729" y="1429457"/>
                  </a:lnTo>
                  <a:lnTo>
                    <a:pt x="3363606" y="1397165"/>
                  </a:lnTo>
                  <a:lnTo>
                    <a:pt x="4014919" y="1299809"/>
                  </a:lnTo>
                  <a:lnTo>
                    <a:pt x="4120061" y="1282038"/>
                  </a:lnTo>
                  <a:lnTo>
                    <a:pt x="4224056" y="1262519"/>
                  </a:lnTo>
                  <a:lnTo>
                    <a:pt x="4326893" y="1241238"/>
                  </a:lnTo>
                  <a:lnTo>
                    <a:pt x="4377874" y="1229932"/>
                  </a:lnTo>
                  <a:lnTo>
                    <a:pt x="4428562" y="1218179"/>
                  </a:lnTo>
                  <a:lnTo>
                    <a:pt x="4478955" y="1205978"/>
                  </a:lnTo>
                  <a:lnTo>
                    <a:pt x="4529051" y="1193326"/>
                  </a:lnTo>
                  <a:lnTo>
                    <a:pt x="4578850" y="1180223"/>
                  </a:lnTo>
                  <a:lnTo>
                    <a:pt x="4628351" y="1166665"/>
                  </a:lnTo>
                  <a:lnTo>
                    <a:pt x="4677551" y="1152651"/>
                  </a:lnTo>
                  <a:lnTo>
                    <a:pt x="4726450" y="1138179"/>
                  </a:lnTo>
                  <a:lnTo>
                    <a:pt x="4775045" y="1123247"/>
                  </a:lnTo>
                  <a:lnTo>
                    <a:pt x="4823337" y="1107854"/>
                  </a:lnTo>
                  <a:lnTo>
                    <a:pt x="4871324" y="1091996"/>
                  </a:lnTo>
                  <a:lnTo>
                    <a:pt x="4919003" y="1075673"/>
                  </a:lnTo>
                  <a:lnTo>
                    <a:pt x="4966375" y="1058883"/>
                  </a:lnTo>
                  <a:lnTo>
                    <a:pt x="5013437" y="1041623"/>
                  </a:lnTo>
                  <a:lnTo>
                    <a:pt x="5060188" y="1023891"/>
                  </a:lnTo>
                  <a:lnTo>
                    <a:pt x="5106627" y="1005687"/>
                  </a:lnTo>
                  <a:lnTo>
                    <a:pt x="5152753" y="987007"/>
                  </a:lnTo>
                  <a:lnTo>
                    <a:pt x="5198564" y="967849"/>
                  </a:lnTo>
                  <a:lnTo>
                    <a:pt x="5244058" y="948213"/>
                  </a:lnTo>
                  <a:lnTo>
                    <a:pt x="5289236" y="928096"/>
                  </a:lnTo>
                  <a:lnTo>
                    <a:pt x="5334094" y="907495"/>
                  </a:lnTo>
                  <a:lnTo>
                    <a:pt x="5378633" y="886410"/>
                  </a:lnTo>
                  <a:lnTo>
                    <a:pt x="5422850" y="864838"/>
                  </a:lnTo>
                  <a:lnTo>
                    <a:pt x="5466744" y="842778"/>
                  </a:lnTo>
                  <a:lnTo>
                    <a:pt x="5510315" y="820227"/>
                  </a:lnTo>
                  <a:lnTo>
                    <a:pt x="5553560" y="797183"/>
                  </a:lnTo>
                  <a:lnTo>
                    <a:pt x="5596478" y="773644"/>
                  </a:lnTo>
                  <a:lnTo>
                    <a:pt x="5639068" y="749610"/>
                  </a:lnTo>
                  <a:lnTo>
                    <a:pt x="5681329" y="725077"/>
                  </a:lnTo>
                  <a:lnTo>
                    <a:pt x="5723259" y="700044"/>
                  </a:lnTo>
                  <a:lnTo>
                    <a:pt x="5764857" y="674508"/>
                  </a:lnTo>
                  <a:lnTo>
                    <a:pt x="5806121" y="648469"/>
                  </a:lnTo>
                  <a:lnTo>
                    <a:pt x="5847051" y="621924"/>
                  </a:lnTo>
                  <a:lnTo>
                    <a:pt x="5887645" y="594870"/>
                  </a:lnTo>
                  <a:lnTo>
                    <a:pt x="5927901" y="567307"/>
                  </a:lnTo>
                  <a:lnTo>
                    <a:pt x="5967819" y="539232"/>
                  </a:lnTo>
                  <a:lnTo>
                    <a:pt x="6007396" y="510644"/>
                  </a:lnTo>
                  <a:lnTo>
                    <a:pt x="6046632" y="481540"/>
                  </a:lnTo>
                  <a:lnTo>
                    <a:pt x="6085526" y="451918"/>
                  </a:lnTo>
                  <a:lnTo>
                    <a:pt x="6124076" y="421777"/>
                  </a:lnTo>
                  <a:lnTo>
                    <a:pt x="6162280" y="391115"/>
                  </a:lnTo>
                  <a:lnTo>
                    <a:pt x="6200137" y="359929"/>
                  </a:lnTo>
                  <a:lnTo>
                    <a:pt x="6237646" y="328218"/>
                  </a:lnTo>
                  <a:lnTo>
                    <a:pt x="6274807" y="295980"/>
                  </a:lnTo>
                  <a:lnTo>
                    <a:pt x="6311616" y="263213"/>
                  </a:lnTo>
                  <a:lnTo>
                    <a:pt x="6348073" y="229915"/>
                  </a:lnTo>
                  <a:lnTo>
                    <a:pt x="6384177" y="196084"/>
                  </a:lnTo>
                  <a:lnTo>
                    <a:pt x="6419927" y="161719"/>
                  </a:lnTo>
                  <a:lnTo>
                    <a:pt x="6455320" y="126816"/>
                  </a:lnTo>
                  <a:lnTo>
                    <a:pt x="6490356" y="91375"/>
                  </a:lnTo>
                  <a:lnTo>
                    <a:pt x="6525033" y="55394"/>
                  </a:lnTo>
                  <a:lnTo>
                    <a:pt x="6559351" y="18870"/>
                  </a:lnTo>
                  <a:lnTo>
                    <a:pt x="6576636" y="0"/>
                  </a:lnTo>
                  <a:close/>
                </a:path>
              </a:pathLst>
            </a:custGeom>
            <a:solidFill>
              <a:srgbClr val="42E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926"/>
              <a:ext cx="6649084" cy="4352925"/>
            </a:xfrm>
            <a:custGeom>
              <a:avLst/>
              <a:gdLst/>
              <a:ahLst/>
              <a:cxnLst/>
              <a:rect l="l" t="t" r="r" b="b"/>
              <a:pathLst>
                <a:path w="6649084" h="4352925">
                  <a:moveTo>
                    <a:pt x="0" y="4320572"/>
                  </a:moveTo>
                  <a:lnTo>
                    <a:pt x="77583" y="4334811"/>
                  </a:lnTo>
                  <a:lnTo>
                    <a:pt x="123213" y="4341140"/>
                  </a:lnTo>
                  <a:lnTo>
                    <a:pt x="169032" y="4346080"/>
                  </a:lnTo>
                  <a:lnTo>
                    <a:pt x="215001" y="4349640"/>
                  </a:lnTo>
                  <a:lnTo>
                    <a:pt x="261080" y="4351828"/>
                  </a:lnTo>
                  <a:lnTo>
                    <a:pt x="307230" y="4352654"/>
                  </a:lnTo>
                  <a:lnTo>
                    <a:pt x="353411" y="4352125"/>
                  </a:lnTo>
                  <a:lnTo>
                    <a:pt x="399586" y="4350251"/>
                  </a:lnTo>
                  <a:lnTo>
                    <a:pt x="445713" y="4347040"/>
                  </a:lnTo>
                  <a:lnTo>
                    <a:pt x="491753" y="4342501"/>
                  </a:lnTo>
                  <a:lnTo>
                    <a:pt x="537668" y="4336643"/>
                  </a:lnTo>
                  <a:lnTo>
                    <a:pt x="583418" y="4329474"/>
                  </a:lnTo>
                  <a:lnTo>
                    <a:pt x="628964" y="4321003"/>
                  </a:lnTo>
                  <a:lnTo>
                    <a:pt x="674266" y="4311239"/>
                  </a:lnTo>
                  <a:lnTo>
                    <a:pt x="719284" y="4300191"/>
                  </a:lnTo>
                  <a:lnTo>
                    <a:pt x="763980" y="4287867"/>
                  </a:lnTo>
                  <a:lnTo>
                    <a:pt x="808315" y="4274276"/>
                  </a:lnTo>
                  <a:lnTo>
                    <a:pt x="852248" y="4259426"/>
                  </a:lnTo>
                  <a:lnTo>
                    <a:pt x="895741" y="4243327"/>
                  </a:lnTo>
                  <a:lnTo>
                    <a:pt x="938754" y="4225987"/>
                  </a:lnTo>
                  <a:lnTo>
                    <a:pt x="981247" y="4207415"/>
                  </a:lnTo>
                  <a:lnTo>
                    <a:pt x="1023182" y="4187620"/>
                  </a:lnTo>
                  <a:lnTo>
                    <a:pt x="1064520" y="4166610"/>
                  </a:lnTo>
                  <a:lnTo>
                    <a:pt x="1105220" y="4144393"/>
                  </a:lnTo>
                  <a:lnTo>
                    <a:pt x="1145243" y="4120980"/>
                  </a:lnTo>
                  <a:lnTo>
                    <a:pt x="1184550" y="4096377"/>
                  </a:lnTo>
                  <a:lnTo>
                    <a:pt x="1223102" y="4070595"/>
                  </a:lnTo>
                  <a:lnTo>
                    <a:pt x="1260860" y="4043642"/>
                  </a:lnTo>
                  <a:lnTo>
                    <a:pt x="1297783" y="4015526"/>
                  </a:lnTo>
                  <a:lnTo>
                    <a:pt x="1333833" y="3986257"/>
                  </a:lnTo>
                  <a:lnTo>
                    <a:pt x="1368970" y="3955842"/>
                  </a:lnTo>
                  <a:lnTo>
                    <a:pt x="1403156" y="3924291"/>
                  </a:lnTo>
                  <a:lnTo>
                    <a:pt x="1436350" y="3891613"/>
                  </a:lnTo>
                  <a:lnTo>
                    <a:pt x="1468513" y="3857816"/>
                  </a:lnTo>
                  <a:lnTo>
                    <a:pt x="1499606" y="3822908"/>
                  </a:lnTo>
                  <a:lnTo>
                    <a:pt x="1529589" y="3786899"/>
                  </a:lnTo>
                  <a:lnTo>
                    <a:pt x="1558424" y="3749797"/>
                  </a:lnTo>
                  <a:lnTo>
                    <a:pt x="1586071" y="3711611"/>
                  </a:lnTo>
                  <a:lnTo>
                    <a:pt x="1612490" y="3672350"/>
                  </a:lnTo>
                  <a:lnTo>
                    <a:pt x="1637642" y="3632022"/>
                  </a:lnTo>
                  <a:lnTo>
                    <a:pt x="1661488" y="3590636"/>
                  </a:lnTo>
                  <a:lnTo>
                    <a:pt x="1683988" y="3548201"/>
                  </a:lnTo>
                  <a:lnTo>
                    <a:pt x="1705104" y="3504726"/>
                  </a:lnTo>
                  <a:lnTo>
                    <a:pt x="1724795" y="3460219"/>
                  </a:lnTo>
                  <a:lnTo>
                    <a:pt x="1744937" y="3412346"/>
                  </a:lnTo>
                  <a:lnTo>
                    <a:pt x="1765050" y="3364472"/>
                  </a:lnTo>
                  <a:lnTo>
                    <a:pt x="1785173" y="3316616"/>
                  </a:lnTo>
                  <a:lnTo>
                    <a:pt x="1805345" y="3268795"/>
                  </a:lnTo>
                  <a:lnTo>
                    <a:pt x="1825607" y="3221027"/>
                  </a:lnTo>
                  <a:lnTo>
                    <a:pt x="1845998" y="3173331"/>
                  </a:lnTo>
                  <a:lnTo>
                    <a:pt x="1866557" y="3125723"/>
                  </a:lnTo>
                  <a:lnTo>
                    <a:pt x="1887324" y="3078222"/>
                  </a:lnTo>
                  <a:lnTo>
                    <a:pt x="1908339" y="3030846"/>
                  </a:lnTo>
                  <a:lnTo>
                    <a:pt x="1929641" y="2983612"/>
                  </a:lnTo>
                  <a:lnTo>
                    <a:pt x="1951269" y="2936539"/>
                  </a:lnTo>
                  <a:lnTo>
                    <a:pt x="1973264" y="2889645"/>
                  </a:lnTo>
                  <a:lnTo>
                    <a:pt x="1995665" y="2842946"/>
                  </a:lnTo>
                  <a:lnTo>
                    <a:pt x="2018510" y="2796462"/>
                  </a:lnTo>
                  <a:lnTo>
                    <a:pt x="2041841" y="2750210"/>
                  </a:lnTo>
                  <a:lnTo>
                    <a:pt x="2065697" y="2704208"/>
                  </a:lnTo>
                  <a:lnTo>
                    <a:pt x="2090116" y="2658474"/>
                  </a:lnTo>
                  <a:lnTo>
                    <a:pt x="2115139" y="2613025"/>
                  </a:lnTo>
                  <a:lnTo>
                    <a:pt x="2140806" y="2567881"/>
                  </a:lnTo>
                  <a:lnTo>
                    <a:pt x="2167155" y="2523057"/>
                  </a:lnTo>
                  <a:lnTo>
                    <a:pt x="2194226" y="2478573"/>
                  </a:lnTo>
                  <a:lnTo>
                    <a:pt x="2221699" y="2435019"/>
                  </a:lnTo>
                  <a:lnTo>
                    <a:pt x="2249739" y="2392237"/>
                  </a:lnTo>
                  <a:lnTo>
                    <a:pt x="2278379" y="2350265"/>
                  </a:lnTo>
                  <a:lnTo>
                    <a:pt x="2307653" y="2309141"/>
                  </a:lnTo>
                  <a:lnTo>
                    <a:pt x="2337591" y="2268903"/>
                  </a:lnTo>
                  <a:lnTo>
                    <a:pt x="2368228" y="2229589"/>
                  </a:lnTo>
                  <a:lnTo>
                    <a:pt x="2399596" y="2191237"/>
                  </a:lnTo>
                  <a:lnTo>
                    <a:pt x="2431726" y="2153886"/>
                  </a:lnTo>
                  <a:lnTo>
                    <a:pt x="2464653" y="2117573"/>
                  </a:lnTo>
                  <a:lnTo>
                    <a:pt x="2498408" y="2082336"/>
                  </a:lnTo>
                  <a:lnTo>
                    <a:pt x="2533025" y="2048213"/>
                  </a:lnTo>
                  <a:lnTo>
                    <a:pt x="2568535" y="2015242"/>
                  </a:lnTo>
                  <a:lnTo>
                    <a:pt x="2604972" y="1983462"/>
                  </a:lnTo>
                  <a:lnTo>
                    <a:pt x="2642368" y="1952910"/>
                  </a:lnTo>
                  <a:lnTo>
                    <a:pt x="2680755" y="1923624"/>
                  </a:lnTo>
                  <a:lnTo>
                    <a:pt x="2720167" y="1895642"/>
                  </a:lnTo>
                  <a:lnTo>
                    <a:pt x="2760636" y="1869003"/>
                  </a:lnTo>
                  <a:lnTo>
                    <a:pt x="2802194" y="1843744"/>
                  </a:lnTo>
                  <a:lnTo>
                    <a:pt x="2844875" y="1819903"/>
                  </a:lnTo>
                  <a:lnTo>
                    <a:pt x="2888710" y="1797518"/>
                  </a:lnTo>
                  <a:lnTo>
                    <a:pt x="2933733" y="1776628"/>
                  </a:lnTo>
                  <a:lnTo>
                    <a:pt x="2979976" y="1757270"/>
                  </a:lnTo>
                  <a:lnTo>
                    <a:pt x="3027472" y="1739483"/>
                  </a:lnTo>
                  <a:lnTo>
                    <a:pt x="3076253" y="1723304"/>
                  </a:lnTo>
                  <a:lnTo>
                    <a:pt x="3126352" y="1708771"/>
                  </a:lnTo>
                  <a:lnTo>
                    <a:pt x="3177801" y="1695922"/>
                  </a:lnTo>
                  <a:lnTo>
                    <a:pt x="3230634" y="1684796"/>
                  </a:lnTo>
                  <a:lnTo>
                    <a:pt x="3280071" y="1675176"/>
                  </a:lnTo>
                  <a:lnTo>
                    <a:pt x="3329459" y="1665285"/>
                  </a:lnTo>
                  <a:lnTo>
                    <a:pt x="3378802" y="1655139"/>
                  </a:lnTo>
                  <a:lnTo>
                    <a:pt x="3428101" y="1644755"/>
                  </a:lnTo>
                  <a:lnTo>
                    <a:pt x="3477359" y="1634152"/>
                  </a:lnTo>
                  <a:lnTo>
                    <a:pt x="3526579" y="1623345"/>
                  </a:lnTo>
                  <a:lnTo>
                    <a:pt x="3575765" y="1612352"/>
                  </a:lnTo>
                  <a:lnTo>
                    <a:pt x="3624918" y="1601190"/>
                  </a:lnTo>
                  <a:lnTo>
                    <a:pt x="3674041" y="1589877"/>
                  </a:lnTo>
                  <a:lnTo>
                    <a:pt x="3723137" y="1578428"/>
                  </a:lnTo>
                  <a:lnTo>
                    <a:pt x="3772210" y="1566861"/>
                  </a:lnTo>
                  <a:lnTo>
                    <a:pt x="3821260" y="1555194"/>
                  </a:lnTo>
                  <a:lnTo>
                    <a:pt x="3870292" y="1543443"/>
                  </a:lnTo>
                  <a:lnTo>
                    <a:pt x="3919308" y="1531626"/>
                  </a:lnTo>
                  <a:lnTo>
                    <a:pt x="3968311" y="1519759"/>
                  </a:lnTo>
                  <a:lnTo>
                    <a:pt x="4017304" y="1507860"/>
                  </a:lnTo>
                  <a:lnTo>
                    <a:pt x="4066288" y="1495945"/>
                  </a:lnTo>
                  <a:lnTo>
                    <a:pt x="4115267" y="1484032"/>
                  </a:lnTo>
                  <a:lnTo>
                    <a:pt x="4164245" y="1472138"/>
                  </a:lnTo>
                  <a:lnTo>
                    <a:pt x="4213222" y="1460280"/>
                  </a:lnTo>
                  <a:lnTo>
                    <a:pt x="4265048" y="1447519"/>
                  </a:lnTo>
                  <a:lnTo>
                    <a:pt x="4316557" y="1434355"/>
                  </a:lnTo>
                  <a:lnTo>
                    <a:pt x="4367746" y="1420787"/>
                  </a:lnTo>
                  <a:lnTo>
                    <a:pt x="4418615" y="1406814"/>
                  </a:lnTo>
                  <a:lnTo>
                    <a:pt x="4469162" y="1392432"/>
                  </a:lnTo>
                  <a:lnTo>
                    <a:pt x="4519385" y="1377640"/>
                  </a:lnTo>
                  <a:lnTo>
                    <a:pt x="4569283" y="1362437"/>
                  </a:lnTo>
                  <a:lnTo>
                    <a:pt x="4618855" y="1346821"/>
                  </a:lnTo>
                  <a:lnTo>
                    <a:pt x="4668098" y="1330790"/>
                  </a:lnTo>
                  <a:lnTo>
                    <a:pt x="4717012" y="1314342"/>
                  </a:lnTo>
                  <a:lnTo>
                    <a:pt x="4765596" y="1297476"/>
                  </a:lnTo>
                  <a:lnTo>
                    <a:pt x="4813847" y="1280189"/>
                  </a:lnTo>
                  <a:lnTo>
                    <a:pt x="4861764" y="1262480"/>
                  </a:lnTo>
                  <a:lnTo>
                    <a:pt x="4909345" y="1244348"/>
                  </a:lnTo>
                  <a:lnTo>
                    <a:pt x="4956590" y="1225790"/>
                  </a:lnTo>
                  <a:lnTo>
                    <a:pt x="5003497" y="1206804"/>
                  </a:lnTo>
                  <a:lnTo>
                    <a:pt x="5050064" y="1187389"/>
                  </a:lnTo>
                  <a:lnTo>
                    <a:pt x="5096289" y="1167544"/>
                  </a:lnTo>
                  <a:lnTo>
                    <a:pt x="5142172" y="1147265"/>
                  </a:lnTo>
                  <a:lnTo>
                    <a:pt x="5187711" y="1126552"/>
                  </a:lnTo>
                  <a:lnTo>
                    <a:pt x="5232905" y="1105403"/>
                  </a:lnTo>
                  <a:lnTo>
                    <a:pt x="5277751" y="1083816"/>
                  </a:lnTo>
                  <a:lnTo>
                    <a:pt x="5322249" y="1061789"/>
                  </a:lnTo>
                  <a:lnTo>
                    <a:pt x="5366396" y="1039320"/>
                  </a:lnTo>
                  <a:lnTo>
                    <a:pt x="5410193" y="1016409"/>
                  </a:lnTo>
                  <a:lnTo>
                    <a:pt x="5453636" y="993052"/>
                  </a:lnTo>
                  <a:lnTo>
                    <a:pt x="5496725" y="969248"/>
                  </a:lnTo>
                  <a:lnTo>
                    <a:pt x="5539458" y="944995"/>
                  </a:lnTo>
                  <a:lnTo>
                    <a:pt x="5581833" y="920292"/>
                  </a:lnTo>
                  <a:lnTo>
                    <a:pt x="5623850" y="895137"/>
                  </a:lnTo>
                  <a:lnTo>
                    <a:pt x="5665507" y="869528"/>
                  </a:lnTo>
                  <a:lnTo>
                    <a:pt x="5706802" y="843463"/>
                  </a:lnTo>
                  <a:lnTo>
                    <a:pt x="5747734" y="816940"/>
                  </a:lnTo>
                  <a:lnTo>
                    <a:pt x="5788300" y="789959"/>
                  </a:lnTo>
                  <a:lnTo>
                    <a:pt x="5828501" y="762516"/>
                  </a:lnTo>
                  <a:lnTo>
                    <a:pt x="5868335" y="734610"/>
                  </a:lnTo>
                  <a:lnTo>
                    <a:pt x="5907799" y="706240"/>
                  </a:lnTo>
                  <a:lnTo>
                    <a:pt x="5946892" y="677403"/>
                  </a:lnTo>
                  <a:lnTo>
                    <a:pt x="5985614" y="648099"/>
                  </a:lnTo>
                  <a:lnTo>
                    <a:pt x="6023962" y="618324"/>
                  </a:lnTo>
                  <a:lnTo>
                    <a:pt x="6061935" y="588077"/>
                  </a:lnTo>
                  <a:lnTo>
                    <a:pt x="6099532" y="557357"/>
                  </a:lnTo>
                  <a:lnTo>
                    <a:pt x="6136750" y="526162"/>
                  </a:lnTo>
                  <a:lnTo>
                    <a:pt x="6173590" y="494490"/>
                  </a:lnTo>
                  <a:lnTo>
                    <a:pt x="6210048" y="462339"/>
                  </a:lnTo>
                  <a:lnTo>
                    <a:pt x="6246125" y="429708"/>
                  </a:lnTo>
                  <a:lnTo>
                    <a:pt x="6281817" y="396594"/>
                  </a:lnTo>
                  <a:lnTo>
                    <a:pt x="6317125" y="362996"/>
                  </a:lnTo>
                  <a:lnTo>
                    <a:pt x="6352045" y="328912"/>
                  </a:lnTo>
                  <a:lnTo>
                    <a:pt x="6386578" y="294340"/>
                  </a:lnTo>
                  <a:lnTo>
                    <a:pt x="6420721" y="259279"/>
                  </a:lnTo>
                  <a:lnTo>
                    <a:pt x="6454472" y="223727"/>
                  </a:lnTo>
                  <a:lnTo>
                    <a:pt x="6487831" y="187682"/>
                  </a:lnTo>
                  <a:lnTo>
                    <a:pt x="6520796" y="151142"/>
                  </a:lnTo>
                  <a:lnTo>
                    <a:pt x="6553366" y="114106"/>
                  </a:lnTo>
                  <a:lnTo>
                    <a:pt x="6585539" y="76571"/>
                  </a:lnTo>
                  <a:lnTo>
                    <a:pt x="6617313" y="38536"/>
                  </a:lnTo>
                  <a:lnTo>
                    <a:pt x="6648687" y="0"/>
                  </a:lnTo>
                  <a:lnTo>
                    <a:pt x="0" y="0"/>
                  </a:lnTo>
                </a:path>
              </a:pathLst>
            </a:custGeom>
            <a:ln w="18847">
              <a:solidFill>
                <a:srgbClr val="232F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71482" y="1726550"/>
            <a:ext cx="334962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60" dirty="0">
                <a:solidFill>
                  <a:srgbClr val="232F5E"/>
                </a:solidFill>
              </a:rPr>
              <a:t>Connectivity</a:t>
            </a:r>
            <a:endParaRPr sz="4500"/>
          </a:p>
        </p:txBody>
      </p:sp>
      <p:sp>
        <p:nvSpPr>
          <p:cNvPr id="10" name="object 10"/>
          <p:cNvSpPr txBox="1"/>
          <p:nvPr/>
        </p:nvSpPr>
        <p:spPr>
          <a:xfrm>
            <a:off x="4925385" y="3144016"/>
            <a:ext cx="14863444" cy="674941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2069">
              <a:lnSpc>
                <a:spcPts val="3270"/>
              </a:lnSpc>
              <a:spcBef>
                <a:spcPts val="750"/>
              </a:spcBef>
            </a:pPr>
            <a:r>
              <a:rPr sz="3250" b="1" spc="-210" dirty="0">
                <a:latin typeface="Roboto Bk"/>
                <a:cs typeface="Roboto Bk"/>
              </a:rPr>
              <a:t>Connected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195" dirty="0">
                <a:latin typeface="Roboto Bk"/>
                <a:cs typeface="Roboto Bk"/>
              </a:rPr>
              <a:t>vehicles</a:t>
            </a:r>
            <a:r>
              <a:rPr sz="3250" b="1" spc="-55" dirty="0">
                <a:latin typeface="Roboto Bk"/>
                <a:cs typeface="Roboto Bk"/>
              </a:rPr>
              <a:t> </a:t>
            </a:r>
            <a:r>
              <a:rPr sz="3250" b="1" spc="-170" dirty="0">
                <a:latin typeface="Roboto Bk"/>
                <a:cs typeface="Roboto Bk"/>
              </a:rPr>
              <a:t>are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15" dirty="0">
                <a:latin typeface="Roboto Bk"/>
                <a:cs typeface="Roboto Bk"/>
              </a:rPr>
              <a:t>not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25" dirty="0">
                <a:latin typeface="Roboto Bk"/>
                <a:cs typeface="Roboto Bk"/>
              </a:rPr>
              <a:t>new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195" dirty="0">
                <a:latin typeface="Roboto Bk"/>
                <a:cs typeface="Roboto Bk"/>
              </a:rPr>
              <a:t>in</a:t>
            </a:r>
            <a:r>
              <a:rPr sz="3250" b="1" spc="-55" dirty="0">
                <a:latin typeface="Roboto Bk"/>
                <a:cs typeface="Roboto Bk"/>
              </a:rPr>
              <a:t> </a:t>
            </a:r>
            <a:r>
              <a:rPr sz="3250" b="1" spc="-210" dirty="0">
                <a:latin typeface="Roboto Bk"/>
                <a:cs typeface="Roboto Bk"/>
              </a:rPr>
              <a:t>terms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165" dirty="0">
                <a:latin typeface="Roboto Bk"/>
                <a:cs typeface="Roboto Bk"/>
              </a:rPr>
              <a:t>of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185" dirty="0">
                <a:latin typeface="Roboto Bk"/>
                <a:cs typeface="Roboto Bk"/>
              </a:rPr>
              <a:t>technological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00" dirty="0">
                <a:latin typeface="Roboto Bk"/>
                <a:cs typeface="Roboto Bk"/>
              </a:rPr>
              <a:t>innovation.</a:t>
            </a:r>
            <a:r>
              <a:rPr sz="3250" b="1" spc="-55" dirty="0">
                <a:latin typeface="Roboto Bk"/>
                <a:cs typeface="Roboto Bk"/>
              </a:rPr>
              <a:t> </a:t>
            </a:r>
            <a:r>
              <a:rPr sz="3250" b="1" spc="-200" dirty="0">
                <a:latin typeface="Roboto Bk"/>
                <a:cs typeface="Roboto Bk"/>
              </a:rPr>
              <a:t>In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195" dirty="0">
                <a:latin typeface="Roboto Bk"/>
                <a:cs typeface="Roboto Bk"/>
              </a:rPr>
              <a:t>this</a:t>
            </a:r>
            <a:r>
              <a:rPr sz="3250" b="1" spc="-55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regard,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165" dirty="0">
                <a:latin typeface="Roboto Bk"/>
                <a:cs typeface="Roboto Bk"/>
              </a:rPr>
              <a:t>it</a:t>
            </a:r>
            <a:r>
              <a:rPr sz="3250" b="1" spc="-55" dirty="0">
                <a:latin typeface="Roboto Bk"/>
                <a:cs typeface="Roboto Bk"/>
              </a:rPr>
              <a:t> </a:t>
            </a:r>
            <a:r>
              <a:rPr sz="3250" b="1" spc="-245" dirty="0">
                <a:latin typeface="Roboto Bk"/>
                <a:cs typeface="Roboto Bk"/>
              </a:rPr>
              <a:t>must </a:t>
            </a:r>
            <a:r>
              <a:rPr sz="3250" b="1" spc="-795" dirty="0">
                <a:latin typeface="Roboto Bk"/>
                <a:cs typeface="Roboto Bk"/>
              </a:rPr>
              <a:t> </a:t>
            </a:r>
            <a:r>
              <a:rPr sz="3250" b="1" spc="-195" dirty="0">
                <a:latin typeface="Roboto Bk"/>
                <a:cs typeface="Roboto Bk"/>
              </a:rPr>
              <a:t>be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175" dirty="0">
                <a:latin typeface="Roboto Bk"/>
                <a:cs typeface="Roboto Bk"/>
              </a:rPr>
              <a:t>said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00" dirty="0">
                <a:latin typeface="Roboto Bk"/>
                <a:cs typeface="Roboto Bk"/>
              </a:rPr>
              <a:t>that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between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75" dirty="0">
                <a:latin typeface="Roboto Bk"/>
                <a:cs typeface="Roboto Bk"/>
              </a:rPr>
              <a:t>2017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to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80" dirty="0">
                <a:latin typeface="Roboto Bk"/>
                <a:cs typeface="Roboto Bk"/>
              </a:rPr>
              <a:t>2022,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the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00" dirty="0">
                <a:latin typeface="Roboto Bk"/>
                <a:cs typeface="Roboto Bk"/>
              </a:rPr>
              <a:t>estimated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15" dirty="0">
                <a:latin typeface="Roboto Bk"/>
                <a:cs typeface="Roboto Bk"/>
              </a:rPr>
              <a:t>stock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165" dirty="0">
                <a:latin typeface="Roboto Bk"/>
                <a:cs typeface="Roboto Bk"/>
              </a:rPr>
              <a:t>of</a:t>
            </a:r>
            <a:r>
              <a:rPr sz="3250" b="1" spc="-70" dirty="0">
                <a:latin typeface="Roboto Bk"/>
                <a:cs typeface="Roboto Bk"/>
              </a:rPr>
              <a:t> </a:t>
            </a:r>
            <a:r>
              <a:rPr sz="3250" b="1" spc="-200" dirty="0">
                <a:latin typeface="Roboto Bk"/>
                <a:cs typeface="Roboto Bk"/>
              </a:rPr>
              <a:t>connected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170" dirty="0">
                <a:latin typeface="Roboto Bk"/>
                <a:cs typeface="Roboto Bk"/>
              </a:rPr>
              <a:t>cars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195" dirty="0">
                <a:latin typeface="Roboto Bk"/>
                <a:cs typeface="Roboto Bk"/>
              </a:rPr>
              <a:t>in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the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360" dirty="0">
                <a:latin typeface="Roboto Bk"/>
                <a:cs typeface="Roboto Bk"/>
              </a:rPr>
              <a:t>UK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00" dirty="0">
                <a:latin typeface="Roboto Bk"/>
                <a:cs typeface="Roboto Bk"/>
              </a:rPr>
              <a:t>was </a:t>
            </a:r>
            <a:r>
              <a:rPr sz="3250" b="1" spc="-195" dirty="0">
                <a:latin typeface="Roboto Bk"/>
                <a:cs typeface="Roboto Bk"/>
              </a:rPr>
              <a:t> expected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to</a:t>
            </a:r>
            <a:r>
              <a:rPr sz="3250" b="1" spc="-70" dirty="0">
                <a:latin typeface="Roboto Bk"/>
                <a:cs typeface="Roboto Bk"/>
              </a:rPr>
              <a:t> </a:t>
            </a:r>
            <a:r>
              <a:rPr sz="3250" b="1" spc="-165" dirty="0">
                <a:latin typeface="Roboto Bk"/>
                <a:cs typeface="Roboto Bk"/>
              </a:rPr>
              <a:t>rise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15" dirty="0">
                <a:latin typeface="Roboto Bk"/>
                <a:cs typeface="Roboto Bk"/>
              </a:rPr>
              <a:t>from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40" dirty="0">
                <a:latin typeface="Roboto Bk"/>
                <a:cs typeface="Roboto Bk"/>
              </a:rPr>
              <a:t>4.86</a:t>
            </a:r>
            <a:r>
              <a:rPr sz="3250" b="1" spc="-70" dirty="0">
                <a:latin typeface="Roboto Bk"/>
                <a:cs typeface="Roboto Bk"/>
              </a:rPr>
              <a:t> </a:t>
            </a:r>
            <a:r>
              <a:rPr sz="3250" b="1" spc="-200" dirty="0">
                <a:latin typeface="Roboto Bk"/>
                <a:cs typeface="Roboto Bk"/>
              </a:rPr>
              <a:t>million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to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45" dirty="0">
                <a:latin typeface="Roboto Bk"/>
                <a:cs typeface="Roboto Bk"/>
              </a:rPr>
              <a:t>16.65</a:t>
            </a:r>
            <a:r>
              <a:rPr sz="3250" b="1" spc="-70" dirty="0">
                <a:latin typeface="Roboto Bk"/>
                <a:cs typeface="Roboto Bk"/>
              </a:rPr>
              <a:t> </a:t>
            </a:r>
            <a:r>
              <a:rPr sz="3250" b="1" spc="-210" dirty="0">
                <a:latin typeface="Roboto Bk"/>
                <a:cs typeface="Roboto Bk"/>
              </a:rPr>
              <a:t>million,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an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180" dirty="0">
                <a:latin typeface="Roboto Bk"/>
                <a:cs typeface="Roboto Bk"/>
              </a:rPr>
              <a:t>increase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165" dirty="0">
                <a:latin typeface="Roboto Bk"/>
                <a:cs typeface="Roboto Bk"/>
              </a:rPr>
              <a:t>of</a:t>
            </a:r>
            <a:r>
              <a:rPr sz="3250" b="1" spc="-70" dirty="0">
                <a:latin typeface="Roboto Bk"/>
                <a:cs typeface="Roboto Bk"/>
              </a:rPr>
              <a:t> </a:t>
            </a:r>
            <a:r>
              <a:rPr sz="3250" b="1" spc="-260" dirty="0">
                <a:latin typeface="Roboto Bk"/>
                <a:cs typeface="Roboto Bk"/>
              </a:rPr>
              <a:t>242%.</a:t>
            </a:r>
            <a:endParaRPr sz="3250">
              <a:latin typeface="Roboto Bk"/>
              <a:cs typeface="Roboto Bk"/>
            </a:endParaRPr>
          </a:p>
          <a:p>
            <a:pPr marL="12700" marR="5080">
              <a:lnSpc>
                <a:spcPts val="3270"/>
              </a:lnSpc>
              <a:spcBef>
                <a:spcPts val="3265"/>
              </a:spcBef>
            </a:pPr>
            <a:r>
              <a:rPr sz="3250" b="1" spc="-254" dirty="0">
                <a:latin typeface="Roboto Bk"/>
                <a:cs typeface="Roboto Bk"/>
              </a:rPr>
              <a:t>What</a:t>
            </a:r>
            <a:r>
              <a:rPr sz="3250" b="1" spc="-35" dirty="0">
                <a:latin typeface="Roboto Bk"/>
                <a:cs typeface="Roboto Bk"/>
              </a:rPr>
              <a:t> </a:t>
            </a:r>
            <a:r>
              <a:rPr sz="3250" b="1" spc="-185" dirty="0">
                <a:latin typeface="Roboto Bk"/>
                <a:cs typeface="Roboto Bk"/>
              </a:rPr>
              <a:t>characterizes</a:t>
            </a:r>
            <a:r>
              <a:rPr sz="3250" b="1" spc="-30" dirty="0">
                <a:latin typeface="Roboto Bk"/>
                <a:cs typeface="Roboto Bk"/>
              </a:rPr>
              <a:t> </a:t>
            </a:r>
            <a:r>
              <a:rPr sz="3250" b="1" spc="-200" dirty="0">
                <a:latin typeface="Roboto Bk"/>
                <a:cs typeface="Roboto Bk"/>
              </a:rPr>
              <a:t>connected</a:t>
            </a:r>
            <a:r>
              <a:rPr sz="3250" b="1" spc="-35" dirty="0">
                <a:latin typeface="Roboto Bk"/>
                <a:cs typeface="Roboto Bk"/>
              </a:rPr>
              <a:t> </a:t>
            </a:r>
            <a:r>
              <a:rPr sz="3250" b="1" spc="-190" dirty="0">
                <a:latin typeface="Roboto Bk"/>
                <a:cs typeface="Roboto Bk"/>
              </a:rPr>
              <a:t>vehicles</a:t>
            </a:r>
            <a:r>
              <a:rPr sz="3250" b="1" spc="-25" dirty="0">
                <a:latin typeface="Roboto Bk"/>
                <a:cs typeface="Roboto Bk"/>
              </a:rPr>
              <a:t> </a:t>
            </a:r>
            <a:r>
              <a:rPr sz="3250" b="1" spc="-160" dirty="0">
                <a:latin typeface="Roboto Bk"/>
                <a:cs typeface="Roboto Bk"/>
              </a:rPr>
              <a:t>is</a:t>
            </a:r>
            <a:r>
              <a:rPr sz="3250" b="1" spc="-30" dirty="0">
                <a:latin typeface="Roboto Bk"/>
                <a:cs typeface="Roboto Bk"/>
              </a:rPr>
              <a:t> </a:t>
            </a:r>
            <a:r>
              <a:rPr sz="3250" b="1" spc="-185" dirty="0">
                <a:latin typeface="Roboto Bk"/>
                <a:cs typeface="Roboto Bk"/>
              </a:rPr>
              <a:t>their</a:t>
            </a:r>
            <a:r>
              <a:rPr sz="3250" b="1" spc="-30" dirty="0">
                <a:latin typeface="Roboto Bk"/>
                <a:cs typeface="Roboto Bk"/>
              </a:rPr>
              <a:t> </a:t>
            </a:r>
            <a:r>
              <a:rPr sz="3250" b="1" spc="-200" dirty="0">
                <a:latin typeface="Roboto Bk"/>
                <a:cs typeface="Roboto Bk"/>
              </a:rPr>
              <a:t>connection</a:t>
            </a:r>
            <a:r>
              <a:rPr sz="3250" b="1" spc="-35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to</a:t>
            </a:r>
            <a:r>
              <a:rPr sz="3250" b="1" spc="-30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an</a:t>
            </a:r>
            <a:r>
              <a:rPr sz="3250" b="1" spc="-30" dirty="0">
                <a:latin typeface="Roboto Bk"/>
                <a:cs typeface="Roboto Bk"/>
              </a:rPr>
              <a:t> </a:t>
            </a:r>
            <a:r>
              <a:rPr sz="3250" b="1" spc="-190" dirty="0">
                <a:latin typeface="Roboto Bk"/>
                <a:cs typeface="Roboto Bk"/>
              </a:rPr>
              <a:t>external</a:t>
            </a:r>
            <a:r>
              <a:rPr sz="3250" b="1" spc="-30" dirty="0">
                <a:latin typeface="Roboto Bk"/>
                <a:cs typeface="Roboto Bk"/>
              </a:rPr>
              <a:t> </a:t>
            </a:r>
            <a:r>
              <a:rPr sz="3250" b="1" spc="-229" dirty="0">
                <a:latin typeface="Roboto Bk"/>
                <a:cs typeface="Roboto Bk"/>
              </a:rPr>
              <a:t>network,</a:t>
            </a:r>
            <a:r>
              <a:rPr sz="3250" b="1" spc="-30" dirty="0">
                <a:latin typeface="Roboto Bk"/>
                <a:cs typeface="Roboto Bk"/>
              </a:rPr>
              <a:t> </a:t>
            </a:r>
            <a:r>
              <a:rPr sz="3250" b="1" spc="-210" dirty="0">
                <a:latin typeface="Roboto Bk"/>
                <a:cs typeface="Roboto Bk"/>
              </a:rPr>
              <a:t>such</a:t>
            </a:r>
            <a:r>
              <a:rPr sz="3250" b="1" spc="-30" dirty="0">
                <a:latin typeface="Roboto Bk"/>
                <a:cs typeface="Roboto Bk"/>
              </a:rPr>
              <a:t> </a:t>
            </a:r>
            <a:r>
              <a:rPr sz="3250" b="1" spc="-170" dirty="0">
                <a:latin typeface="Roboto Bk"/>
                <a:cs typeface="Roboto Bk"/>
              </a:rPr>
              <a:t>as </a:t>
            </a:r>
            <a:r>
              <a:rPr sz="3250" b="1" spc="-165" dirty="0">
                <a:latin typeface="Roboto Bk"/>
                <a:cs typeface="Roboto Bk"/>
              </a:rPr>
              <a:t> </a:t>
            </a:r>
            <a:r>
              <a:rPr sz="3250" b="1" spc="-160" dirty="0">
                <a:latin typeface="Roboto Bk"/>
                <a:cs typeface="Roboto Bk"/>
              </a:rPr>
              <a:t>a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35" dirty="0">
                <a:latin typeface="Roboto Bk"/>
                <a:cs typeface="Roboto Bk"/>
              </a:rPr>
              <a:t>phone,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25" dirty="0">
                <a:latin typeface="Roboto Bk"/>
                <a:cs typeface="Roboto Bk"/>
              </a:rPr>
              <a:t>Bluetooth,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75" dirty="0">
                <a:latin typeface="Roboto Bk"/>
                <a:cs typeface="Roboto Bk"/>
              </a:rPr>
              <a:t>GPS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175" dirty="0">
                <a:latin typeface="Roboto Bk"/>
                <a:cs typeface="Roboto Bk"/>
              </a:rPr>
              <a:t>or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an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180" dirty="0">
                <a:latin typeface="Roboto Bk"/>
                <a:cs typeface="Roboto Bk"/>
              </a:rPr>
              <a:t>internal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90" dirty="0">
                <a:latin typeface="Roboto Bk"/>
                <a:cs typeface="Roboto Bk"/>
              </a:rPr>
              <a:t>SIM,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and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25" dirty="0">
                <a:latin typeface="Roboto Bk"/>
                <a:cs typeface="Roboto Bk"/>
              </a:rPr>
              <a:t>more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50" dirty="0">
                <a:latin typeface="Roboto Bk"/>
                <a:cs typeface="Roboto Bk"/>
              </a:rPr>
              <a:t>commonly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the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00" dirty="0">
                <a:latin typeface="Roboto Bk"/>
                <a:cs typeface="Roboto Bk"/>
              </a:rPr>
              <a:t>Internet,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195" dirty="0">
                <a:latin typeface="Roboto Bk"/>
                <a:cs typeface="Roboto Bk"/>
              </a:rPr>
              <a:t>via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an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180" dirty="0">
                <a:latin typeface="Roboto Bk"/>
                <a:cs typeface="Roboto Bk"/>
              </a:rPr>
              <a:t>internal </a:t>
            </a:r>
            <a:r>
              <a:rPr sz="3250" b="1" spc="-795" dirty="0">
                <a:latin typeface="Roboto Bk"/>
                <a:cs typeface="Roboto Bk"/>
              </a:rPr>
              <a:t> </a:t>
            </a:r>
            <a:r>
              <a:rPr sz="3250" b="1" spc="-285" dirty="0">
                <a:latin typeface="Roboto Bk"/>
                <a:cs typeface="Roboto Bk"/>
              </a:rPr>
              <a:t>SIM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170" dirty="0">
                <a:latin typeface="Roboto Bk"/>
                <a:cs typeface="Roboto Bk"/>
              </a:rPr>
              <a:t>card.</a:t>
            </a:r>
            <a:r>
              <a:rPr sz="3250" b="1" spc="-125" dirty="0">
                <a:latin typeface="Roboto Bk"/>
                <a:cs typeface="Roboto Bk"/>
              </a:rPr>
              <a:t> </a:t>
            </a:r>
            <a:r>
              <a:rPr sz="3250" b="1" spc="-180" dirty="0">
                <a:latin typeface="Roboto Bk"/>
                <a:cs typeface="Roboto Bk"/>
              </a:rPr>
              <a:t>This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175" dirty="0">
                <a:latin typeface="Roboto Bk"/>
                <a:cs typeface="Roboto Bk"/>
              </a:rPr>
              <a:t>allows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60" dirty="0">
                <a:latin typeface="Roboto Bk"/>
                <a:cs typeface="Roboto Bk"/>
              </a:rPr>
              <a:t>you</a:t>
            </a:r>
            <a:r>
              <a:rPr sz="3250" b="1" spc="-70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to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15" dirty="0">
                <a:latin typeface="Roboto Bk"/>
                <a:cs typeface="Roboto Bk"/>
              </a:rPr>
              <a:t>stay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00" dirty="0">
                <a:latin typeface="Roboto Bk"/>
                <a:cs typeface="Roboto Bk"/>
              </a:rPr>
              <a:t>connected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to</a:t>
            </a:r>
            <a:r>
              <a:rPr sz="3250" b="1" spc="-70" dirty="0">
                <a:latin typeface="Roboto Bk"/>
                <a:cs typeface="Roboto Bk"/>
              </a:rPr>
              <a:t> </a:t>
            </a:r>
            <a:r>
              <a:rPr sz="3250" b="1" spc="-235" dirty="0">
                <a:latin typeface="Roboto Bk"/>
                <a:cs typeface="Roboto Bk"/>
              </a:rPr>
              <a:t>your</a:t>
            </a:r>
            <a:r>
              <a:rPr sz="3250" b="1" spc="-70" dirty="0">
                <a:latin typeface="Roboto Bk"/>
                <a:cs typeface="Roboto Bk"/>
              </a:rPr>
              <a:t> </a:t>
            </a:r>
            <a:r>
              <a:rPr sz="3250" b="1" spc="-165" dirty="0">
                <a:latin typeface="Roboto Bk"/>
                <a:cs typeface="Roboto Bk"/>
              </a:rPr>
              <a:t>car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and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20" dirty="0">
                <a:latin typeface="Roboto Bk"/>
                <a:cs typeface="Roboto Bk"/>
              </a:rPr>
              <a:t>communicate</a:t>
            </a:r>
            <a:r>
              <a:rPr sz="3250" b="1" spc="-70" dirty="0">
                <a:latin typeface="Roboto Bk"/>
                <a:cs typeface="Roboto Bk"/>
              </a:rPr>
              <a:t> </a:t>
            </a:r>
            <a:r>
              <a:rPr sz="3250" b="1" spc="-235" dirty="0">
                <a:latin typeface="Roboto Bk"/>
                <a:cs typeface="Roboto Bk"/>
              </a:rPr>
              <a:t>when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40" dirty="0">
                <a:latin typeface="Roboto Bk"/>
                <a:cs typeface="Roboto Bk"/>
              </a:rPr>
              <a:t>you’re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15" dirty="0">
                <a:latin typeface="Roboto Bk"/>
                <a:cs typeface="Roboto Bk"/>
              </a:rPr>
              <a:t>not </a:t>
            </a:r>
            <a:r>
              <a:rPr sz="3250" b="1" spc="-210" dirty="0">
                <a:latin typeface="Roboto Bk"/>
                <a:cs typeface="Roboto Bk"/>
              </a:rPr>
              <a:t> </a:t>
            </a:r>
            <a:r>
              <a:rPr sz="3250" b="1" spc="-195" dirty="0">
                <a:latin typeface="Roboto Bk"/>
                <a:cs typeface="Roboto Bk"/>
              </a:rPr>
              <a:t>in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10" dirty="0">
                <a:latin typeface="Roboto Bk"/>
                <a:cs typeface="Roboto Bk"/>
              </a:rPr>
              <a:t>it,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10" dirty="0">
                <a:latin typeface="Roboto Bk"/>
                <a:cs typeface="Roboto Bk"/>
              </a:rPr>
              <a:t>usually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25" dirty="0">
                <a:latin typeface="Roboto Bk"/>
                <a:cs typeface="Roboto Bk"/>
              </a:rPr>
              <a:t>through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an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00" dirty="0">
                <a:latin typeface="Roboto Bk"/>
                <a:cs typeface="Roboto Bk"/>
              </a:rPr>
              <a:t>app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25" dirty="0">
                <a:latin typeface="Roboto Bk"/>
                <a:cs typeface="Roboto Bk"/>
              </a:rPr>
              <a:t>on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35" dirty="0">
                <a:latin typeface="Roboto Bk"/>
                <a:cs typeface="Roboto Bk"/>
              </a:rPr>
              <a:t>your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00" dirty="0">
                <a:latin typeface="Roboto Bk"/>
                <a:cs typeface="Roboto Bk"/>
              </a:rPr>
              <a:t>smartphone.</a:t>
            </a:r>
            <a:r>
              <a:rPr sz="3250" b="1" spc="-125" dirty="0">
                <a:latin typeface="Roboto Bk"/>
                <a:cs typeface="Roboto Bk"/>
              </a:rPr>
              <a:t> </a:t>
            </a:r>
            <a:r>
              <a:rPr sz="3250" b="1" spc="-180" dirty="0">
                <a:latin typeface="Roboto Bk"/>
                <a:cs typeface="Roboto Bk"/>
              </a:rPr>
              <a:t>This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175" dirty="0">
                <a:latin typeface="Roboto Bk"/>
                <a:cs typeface="Roboto Bk"/>
              </a:rPr>
              <a:t>will</a:t>
            </a:r>
            <a:r>
              <a:rPr sz="3250" b="1" spc="-70" dirty="0">
                <a:latin typeface="Roboto Bk"/>
                <a:cs typeface="Roboto Bk"/>
              </a:rPr>
              <a:t> </a:t>
            </a:r>
            <a:r>
              <a:rPr sz="3250" b="1" spc="-175" dirty="0">
                <a:latin typeface="Roboto Bk"/>
                <a:cs typeface="Roboto Bk"/>
              </a:rPr>
              <a:t>allow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60" dirty="0">
                <a:latin typeface="Roboto Bk"/>
                <a:cs typeface="Roboto Bk"/>
              </a:rPr>
              <a:t>you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to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195" dirty="0">
                <a:latin typeface="Roboto Bk"/>
                <a:cs typeface="Roboto Bk"/>
              </a:rPr>
              <a:t>perform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195" dirty="0">
                <a:latin typeface="Roboto Bk"/>
                <a:cs typeface="Roboto Bk"/>
              </a:rPr>
              <a:t>various </a:t>
            </a:r>
            <a:r>
              <a:rPr sz="3250" b="1" spc="-190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functions,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10" dirty="0">
                <a:latin typeface="Roboto Bk"/>
                <a:cs typeface="Roboto Bk"/>
              </a:rPr>
              <a:t>such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170" dirty="0">
                <a:latin typeface="Roboto Bk"/>
                <a:cs typeface="Roboto Bk"/>
              </a:rPr>
              <a:t>as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connecting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to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35" dirty="0">
                <a:latin typeface="Roboto Bk"/>
                <a:cs typeface="Roboto Bk"/>
              </a:rPr>
              <a:t>your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165" dirty="0">
                <a:latin typeface="Roboto Bk"/>
                <a:cs typeface="Roboto Bk"/>
              </a:rPr>
              <a:t>car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radio,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10" dirty="0">
                <a:latin typeface="Roboto Bk"/>
                <a:cs typeface="Roboto Bk"/>
              </a:rPr>
              <a:t>using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40" dirty="0">
                <a:latin typeface="Roboto Bk"/>
                <a:cs typeface="Roboto Bk"/>
              </a:rPr>
              <a:t>in-car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180" dirty="0">
                <a:latin typeface="Roboto Bk"/>
                <a:cs typeface="Roboto Bk"/>
              </a:rPr>
              <a:t>assistants</a:t>
            </a:r>
            <a:r>
              <a:rPr sz="3250" b="1" spc="-55" dirty="0">
                <a:latin typeface="Roboto Bk"/>
                <a:cs typeface="Roboto Bk"/>
              </a:rPr>
              <a:t> </a:t>
            </a:r>
            <a:r>
              <a:rPr sz="3250" b="1" spc="-200" dirty="0">
                <a:latin typeface="Roboto Bk"/>
                <a:cs typeface="Roboto Bk"/>
              </a:rPr>
              <a:t>like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40" dirty="0">
                <a:latin typeface="Roboto Bk"/>
                <a:cs typeface="Roboto Bk"/>
              </a:rPr>
              <a:t>Amazon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Alexa, </a:t>
            </a:r>
            <a:r>
              <a:rPr sz="3250" b="1" spc="-200" dirty="0">
                <a:latin typeface="Roboto Bk"/>
                <a:cs typeface="Roboto Bk"/>
              </a:rPr>
              <a:t> </a:t>
            </a:r>
            <a:r>
              <a:rPr sz="3250" b="1" spc="-195" dirty="0">
                <a:latin typeface="Roboto Bk"/>
                <a:cs typeface="Roboto Bk"/>
              </a:rPr>
              <a:t>receiving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305" dirty="0">
                <a:latin typeface="Roboto Bk"/>
                <a:cs typeface="Roboto Bk"/>
              </a:rPr>
              <a:t>traﬃc</a:t>
            </a:r>
            <a:r>
              <a:rPr sz="3250" b="1" spc="-70" dirty="0">
                <a:latin typeface="Roboto Bk"/>
                <a:cs typeface="Roboto Bk"/>
              </a:rPr>
              <a:t> </a:t>
            </a:r>
            <a:r>
              <a:rPr sz="3250" b="1" spc="-210" dirty="0">
                <a:latin typeface="Roboto Bk"/>
                <a:cs typeface="Roboto Bk"/>
              </a:rPr>
              <a:t>updates,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and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29" dirty="0">
                <a:latin typeface="Roboto Bk"/>
                <a:cs typeface="Roboto Bk"/>
              </a:rPr>
              <a:t>even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15" dirty="0">
                <a:latin typeface="Roboto Bk"/>
                <a:cs typeface="Roboto Bk"/>
              </a:rPr>
              <a:t>remotely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180" dirty="0">
                <a:latin typeface="Roboto Bk"/>
                <a:cs typeface="Roboto Bk"/>
              </a:rPr>
              <a:t>starting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the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00" dirty="0">
                <a:latin typeface="Roboto Bk"/>
                <a:cs typeface="Roboto Bk"/>
              </a:rPr>
              <a:t>car.</a:t>
            </a:r>
            <a:endParaRPr sz="3250">
              <a:latin typeface="Roboto Bk"/>
              <a:cs typeface="Roboto Bk"/>
            </a:endParaRPr>
          </a:p>
          <a:p>
            <a:pPr marL="12700" marR="711200">
              <a:lnSpc>
                <a:spcPts val="3270"/>
              </a:lnSpc>
              <a:spcBef>
                <a:spcPts val="3254"/>
              </a:spcBef>
            </a:pPr>
            <a:r>
              <a:rPr sz="3250" b="1" spc="-250" dirty="0">
                <a:latin typeface="Roboto Bk"/>
                <a:cs typeface="Roboto Bk"/>
              </a:rPr>
              <a:t>With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185" dirty="0">
                <a:latin typeface="Roboto Bk"/>
                <a:cs typeface="Roboto Bk"/>
              </a:rPr>
              <a:t>technological</a:t>
            </a:r>
            <a:r>
              <a:rPr sz="3250" b="1" spc="-55" dirty="0">
                <a:latin typeface="Roboto Bk"/>
                <a:cs typeface="Roboto Bk"/>
              </a:rPr>
              <a:t> </a:t>
            </a:r>
            <a:r>
              <a:rPr sz="3250" b="1" spc="-210" dirty="0">
                <a:latin typeface="Roboto Bk"/>
                <a:cs typeface="Roboto Bk"/>
              </a:rPr>
              <a:t>advances,</a:t>
            </a:r>
            <a:r>
              <a:rPr sz="3250" b="1" spc="-55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the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00" dirty="0">
                <a:latin typeface="Roboto Bk"/>
                <a:cs typeface="Roboto Bk"/>
              </a:rPr>
              <a:t>future</a:t>
            </a:r>
            <a:r>
              <a:rPr sz="3250" b="1" spc="-55" dirty="0">
                <a:latin typeface="Roboto Bk"/>
                <a:cs typeface="Roboto Bk"/>
              </a:rPr>
              <a:t> </a:t>
            </a:r>
            <a:r>
              <a:rPr sz="3250" b="1" spc="-165" dirty="0">
                <a:latin typeface="Roboto Bk"/>
                <a:cs typeface="Roboto Bk"/>
              </a:rPr>
              <a:t>of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00" dirty="0">
                <a:latin typeface="Roboto Bk"/>
                <a:cs typeface="Roboto Bk"/>
              </a:rPr>
              <a:t>connected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195" dirty="0">
                <a:latin typeface="Roboto Bk"/>
                <a:cs typeface="Roboto Bk"/>
              </a:rPr>
              <a:t>vehicles</a:t>
            </a:r>
            <a:r>
              <a:rPr sz="3250" b="1" spc="-55" dirty="0">
                <a:latin typeface="Roboto Bk"/>
                <a:cs typeface="Roboto Bk"/>
              </a:rPr>
              <a:t> </a:t>
            </a:r>
            <a:r>
              <a:rPr sz="3250" b="1" spc="-200" dirty="0">
                <a:latin typeface="Roboto Bk"/>
                <a:cs typeface="Roboto Bk"/>
              </a:rPr>
              <a:t>looks</a:t>
            </a:r>
            <a:r>
              <a:rPr sz="3250" b="1" spc="-55" dirty="0">
                <a:latin typeface="Roboto Bk"/>
                <a:cs typeface="Roboto Bk"/>
              </a:rPr>
              <a:t> </a:t>
            </a:r>
            <a:r>
              <a:rPr sz="3250" b="1" spc="-190" dirty="0">
                <a:latin typeface="Roboto Bk"/>
                <a:cs typeface="Roboto Bk"/>
              </a:rPr>
              <a:t>brighter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15" dirty="0">
                <a:latin typeface="Roboto Bk"/>
                <a:cs typeface="Roboto Bk"/>
              </a:rPr>
              <a:t>than</a:t>
            </a:r>
            <a:r>
              <a:rPr sz="3250" b="1" spc="-55" dirty="0">
                <a:latin typeface="Roboto Bk"/>
                <a:cs typeface="Roboto Bk"/>
              </a:rPr>
              <a:t> </a:t>
            </a:r>
            <a:r>
              <a:rPr sz="3250" b="1" spc="-229" dirty="0">
                <a:latin typeface="Roboto Bk"/>
                <a:cs typeface="Roboto Bk"/>
              </a:rPr>
              <a:t>ever. </a:t>
            </a:r>
            <a:r>
              <a:rPr sz="3250" b="1" spc="-795" dirty="0">
                <a:latin typeface="Roboto Bk"/>
                <a:cs typeface="Roboto Bk"/>
              </a:rPr>
              <a:t> </a:t>
            </a:r>
            <a:r>
              <a:rPr sz="3250" b="1" spc="-250" dirty="0">
                <a:latin typeface="Roboto Bk"/>
                <a:cs typeface="Roboto Bk"/>
              </a:rPr>
              <a:t>With</a:t>
            </a:r>
            <a:r>
              <a:rPr sz="3250" b="1" spc="-70" dirty="0">
                <a:latin typeface="Roboto Bk"/>
                <a:cs typeface="Roboto Bk"/>
              </a:rPr>
              <a:t> </a:t>
            </a:r>
            <a:r>
              <a:rPr sz="3250" b="1" spc="-160" dirty="0">
                <a:latin typeface="Roboto Bk"/>
                <a:cs typeface="Roboto Bk"/>
              </a:rPr>
              <a:t>a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45" dirty="0">
                <a:latin typeface="Roboto Bk"/>
                <a:cs typeface="Roboto Bk"/>
              </a:rPr>
              <a:t>5G-enabled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10" dirty="0">
                <a:latin typeface="Roboto Bk"/>
                <a:cs typeface="Roboto Bk"/>
              </a:rPr>
              <a:t>connection,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170" dirty="0">
                <a:latin typeface="Roboto Bk"/>
                <a:cs typeface="Roboto Bk"/>
              </a:rPr>
              <a:t>cars</a:t>
            </a:r>
            <a:r>
              <a:rPr sz="3250" b="1" spc="-70" dirty="0">
                <a:latin typeface="Roboto Bk"/>
                <a:cs typeface="Roboto Bk"/>
              </a:rPr>
              <a:t> </a:t>
            </a:r>
            <a:r>
              <a:rPr sz="3250" b="1" spc="-175" dirty="0">
                <a:latin typeface="Roboto Bk"/>
                <a:cs typeface="Roboto Bk"/>
              </a:rPr>
              <a:t>will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10" dirty="0">
                <a:latin typeface="Roboto Bk"/>
                <a:cs typeface="Roboto Bk"/>
              </a:rPr>
              <a:t>become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00" dirty="0">
                <a:latin typeface="Roboto Bk"/>
                <a:cs typeface="Roboto Bk"/>
              </a:rPr>
              <a:t>fully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195" dirty="0">
                <a:latin typeface="Roboto Bk"/>
                <a:cs typeface="Roboto Bk"/>
              </a:rPr>
              <a:t>connected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and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190" dirty="0">
                <a:latin typeface="Roboto Bk"/>
                <a:cs typeface="Roboto Bk"/>
              </a:rPr>
              <a:t>integrated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15" dirty="0">
                <a:latin typeface="Roboto Bk"/>
                <a:cs typeface="Roboto Bk"/>
              </a:rPr>
              <a:t>hubs.</a:t>
            </a:r>
            <a:endParaRPr sz="3250">
              <a:latin typeface="Roboto Bk"/>
              <a:cs typeface="Roboto Bk"/>
            </a:endParaRPr>
          </a:p>
          <a:p>
            <a:pPr marL="12700">
              <a:lnSpc>
                <a:spcPts val="2945"/>
              </a:lnSpc>
            </a:pPr>
            <a:r>
              <a:rPr sz="3250" b="1" spc="-210" dirty="0">
                <a:latin typeface="Roboto Bk"/>
                <a:cs typeface="Roboto Bk"/>
              </a:rPr>
              <a:t>Connected</a:t>
            </a:r>
            <a:r>
              <a:rPr sz="3250" b="1" spc="-55" dirty="0">
                <a:latin typeface="Roboto Bk"/>
                <a:cs typeface="Roboto Bk"/>
              </a:rPr>
              <a:t> </a:t>
            </a:r>
            <a:r>
              <a:rPr sz="3250" b="1" spc="-240" dirty="0">
                <a:latin typeface="Roboto Bk"/>
                <a:cs typeface="Roboto Bk"/>
              </a:rPr>
              <a:t>vehicle-to-vehicle</a:t>
            </a:r>
            <a:r>
              <a:rPr sz="3250" b="1" spc="-45" dirty="0">
                <a:latin typeface="Roboto Bk"/>
                <a:cs typeface="Roboto Bk"/>
              </a:rPr>
              <a:t> </a:t>
            </a:r>
            <a:r>
              <a:rPr sz="3250" b="1" spc="-315" dirty="0">
                <a:latin typeface="Roboto Bk"/>
                <a:cs typeface="Roboto Bk"/>
              </a:rPr>
              <a:t>(V-2-V)</a:t>
            </a:r>
            <a:r>
              <a:rPr sz="3250" b="1" spc="-50" dirty="0">
                <a:latin typeface="Roboto Bk"/>
                <a:cs typeface="Roboto Bk"/>
              </a:rPr>
              <a:t> </a:t>
            </a:r>
            <a:r>
              <a:rPr sz="3250" b="1" spc="-210" dirty="0">
                <a:latin typeface="Roboto Bk"/>
                <a:cs typeface="Roboto Bk"/>
              </a:rPr>
              <a:t>technology</a:t>
            </a:r>
            <a:r>
              <a:rPr sz="3250" b="1" spc="-45" dirty="0">
                <a:latin typeface="Roboto Bk"/>
                <a:cs typeface="Roboto Bk"/>
              </a:rPr>
              <a:t> </a:t>
            </a:r>
            <a:r>
              <a:rPr sz="3250" b="1" spc="-170" dirty="0">
                <a:latin typeface="Roboto Bk"/>
                <a:cs typeface="Roboto Bk"/>
              </a:rPr>
              <a:t>also</a:t>
            </a:r>
            <a:r>
              <a:rPr sz="3250" b="1" spc="-45" dirty="0">
                <a:latin typeface="Roboto Bk"/>
                <a:cs typeface="Roboto Bk"/>
              </a:rPr>
              <a:t> </a:t>
            </a:r>
            <a:r>
              <a:rPr sz="3250" b="1" spc="-190" dirty="0">
                <a:latin typeface="Roboto Bk"/>
                <a:cs typeface="Roboto Bk"/>
              </a:rPr>
              <a:t>enables</a:t>
            </a:r>
            <a:r>
              <a:rPr sz="3250" b="1" spc="-50" dirty="0">
                <a:latin typeface="Roboto Bk"/>
                <a:cs typeface="Roboto Bk"/>
              </a:rPr>
              <a:t> </a:t>
            </a:r>
            <a:r>
              <a:rPr sz="3250" b="1" spc="-240" dirty="0">
                <a:latin typeface="Roboto Bk"/>
                <a:cs typeface="Roboto Bk"/>
              </a:rPr>
              <a:t>vehicle-to-vehicle</a:t>
            </a:r>
            <a:endParaRPr sz="3250">
              <a:latin typeface="Roboto Bk"/>
              <a:cs typeface="Roboto Bk"/>
            </a:endParaRPr>
          </a:p>
          <a:p>
            <a:pPr marL="12700" marR="235585">
              <a:lnSpc>
                <a:spcPts val="3270"/>
              </a:lnSpc>
              <a:spcBef>
                <a:spcPts val="320"/>
              </a:spcBef>
            </a:pPr>
            <a:r>
              <a:rPr sz="3250" b="1" spc="-220" dirty="0">
                <a:latin typeface="Roboto Bk"/>
                <a:cs typeface="Roboto Bk"/>
              </a:rPr>
              <a:t>communication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to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190" dirty="0">
                <a:latin typeface="Roboto Bk"/>
                <a:cs typeface="Roboto Bk"/>
              </a:rPr>
              <a:t>share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185" dirty="0">
                <a:latin typeface="Roboto Bk"/>
                <a:cs typeface="Roboto Bk"/>
              </a:rPr>
              <a:t>vital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travel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195" dirty="0">
                <a:latin typeface="Roboto Bk"/>
                <a:cs typeface="Roboto Bk"/>
              </a:rPr>
              <a:t>information</a:t>
            </a:r>
            <a:r>
              <a:rPr sz="3250" b="1" spc="-55" dirty="0">
                <a:latin typeface="Roboto Bk"/>
                <a:cs typeface="Roboto Bk"/>
              </a:rPr>
              <a:t> </a:t>
            </a:r>
            <a:r>
              <a:rPr sz="3250" b="1" spc="-210" dirty="0">
                <a:latin typeface="Roboto Bk"/>
                <a:cs typeface="Roboto Bk"/>
              </a:rPr>
              <a:t>such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170" dirty="0">
                <a:latin typeface="Roboto Bk"/>
                <a:cs typeface="Roboto Bk"/>
              </a:rPr>
              <a:t>as</a:t>
            </a:r>
            <a:r>
              <a:rPr sz="3250" b="1" spc="-55" dirty="0">
                <a:latin typeface="Roboto Bk"/>
                <a:cs typeface="Roboto Bk"/>
              </a:rPr>
              <a:t> </a:t>
            </a:r>
            <a:r>
              <a:rPr sz="3250" b="1" spc="-190" dirty="0">
                <a:latin typeface="Roboto Bk"/>
                <a:cs typeface="Roboto Bk"/>
              </a:rPr>
              <a:t>road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10" dirty="0">
                <a:latin typeface="Roboto Bk"/>
                <a:cs typeface="Roboto Bk"/>
              </a:rPr>
              <a:t>conditions,</a:t>
            </a:r>
            <a:r>
              <a:rPr sz="3250" b="1" spc="-65" dirty="0">
                <a:latin typeface="Roboto Bk"/>
                <a:cs typeface="Roboto Bk"/>
              </a:rPr>
              <a:t> </a:t>
            </a:r>
            <a:r>
              <a:rPr sz="3250" b="1" spc="-305" dirty="0">
                <a:latin typeface="Roboto Bk"/>
                <a:cs typeface="Roboto Bk"/>
              </a:rPr>
              <a:t>traﬃc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204" dirty="0">
                <a:latin typeface="Roboto Bk"/>
                <a:cs typeface="Roboto Bk"/>
              </a:rPr>
              <a:t>and</a:t>
            </a:r>
            <a:r>
              <a:rPr sz="3250" b="1" spc="-60" dirty="0">
                <a:latin typeface="Roboto Bk"/>
                <a:cs typeface="Roboto Bk"/>
              </a:rPr>
              <a:t> </a:t>
            </a:r>
            <a:r>
              <a:rPr sz="3250" b="1" spc="-195" dirty="0">
                <a:latin typeface="Roboto Bk"/>
                <a:cs typeface="Roboto Bk"/>
              </a:rPr>
              <a:t>speed </a:t>
            </a:r>
            <a:r>
              <a:rPr sz="3250" b="1" spc="-795" dirty="0">
                <a:latin typeface="Roboto Bk"/>
                <a:cs typeface="Roboto Bk"/>
              </a:rPr>
              <a:t> </a:t>
            </a:r>
            <a:r>
              <a:rPr sz="3250" b="1" spc="-180" dirty="0">
                <a:latin typeface="Roboto Bk"/>
                <a:cs typeface="Roboto Bk"/>
              </a:rPr>
              <a:t>limits.</a:t>
            </a:r>
            <a:endParaRPr sz="3250">
              <a:latin typeface="Roboto Bk"/>
              <a:cs typeface="Roboto B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59315" y="2665458"/>
            <a:ext cx="4313555" cy="128270"/>
          </a:xfrm>
          <a:custGeom>
            <a:avLst/>
            <a:gdLst/>
            <a:ahLst/>
            <a:cxnLst/>
            <a:rect l="l" t="t" r="r" b="b"/>
            <a:pathLst>
              <a:path w="4313555" h="128269">
                <a:moveTo>
                  <a:pt x="4313313" y="0"/>
                </a:moveTo>
                <a:lnTo>
                  <a:pt x="0" y="0"/>
                </a:lnTo>
                <a:lnTo>
                  <a:pt x="0" y="128058"/>
                </a:lnTo>
                <a:lnTo>
                  <a:pt x="4313313" y="128058"/>
                </a:lnTo>
                <a:lnTo>
                  <a:pt x="4313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80687" y="0"/>
            <a:ext cx="5933440" cy="2733040"/>
            <a:chOff x="14180687" y="0"/>
            <a:chExt cx="5933440" cy="2733040"/>
          </a:xfrm>
        </p:grpSpPr>
        <p:sp>
          <p:nvSpPr>
            <p:cNvPr id="3" name="object 3"/>
            <p:cNvSpPr/>
            <p:nvPr/>
          </p:nvSpPr>
          <p:spPr>
            <a:xfrm>
              <a:off x="18861299" y="399893"/>
              <a:ext cx="1243330" cy="1346835"/>
            </a:xfrm>
            <a:custGeom>
              <a:avLst/>
              <a:gdLst/>
              <a:ahLst/>
              <a:cxnLst/>
              <a:rect l="l" t="t" r="r" b="b"/>
              <a:pathLst>
                <a:path w="1243330" h="1346835">
                  <a:moveTo>
                    <a:pt x="0" y="0"/>
                  </a:moveTo>
                  <a:lnTo>
                    <a:pt x="1242799" y="0"/>
                  </a:lnTo>
                  <a:lnTo>
                    <a:pt x="1242799" y="1346733"/>
                  </a:lnTo>
                  <a:lnTo>
                    <a:pt x="0" y="1346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80687" y="0"/>
              <a:ext cx="5923915" cy="2723515"/>
            </a:xfrm>
            <a:custGeom>
              <a:avLst/>
              <a:gdLst/>
              <a:ahLst/>
              <a:cxnLst/>
              <a:rect l="l" t="t" r="r" b="b"/>
              <a:pathLst>
                <a:path w="5923915" h="2723515">
                  <a:moveTo>
                    <a:pt x="5923411" y="0"/>
                  </a:moveTo>
                  <a:lnTo>
                    <a:pt x="0" y="0"/>
                  </a:lnTo>
                  <a:lnTo>
                    <a:pt x="56593" y="83672"/>
                  </a:lnTo>
                  <a:lnTo>
                    <a:pt x="113625" y="167027"/>
                  </a:lnTo>
                  <a:lnTo>
                    <a:pt x="171167" y="250001"/>
                  </a:lnTo>
                  <a:lnTo>
                    <a:pt x="229288" y="332533"/>
                  </a:lnTo>
                  <a:lnTo>
                    <a:pt x="258589" y="373613"/>
                  </a:lnTo>
                  <a:lnTo>
                    <a:pt x="288062" y="414558"/>
                  </a:lnTo>
                  <a:lnTo>
                    <a:pt x="317715" y="455362"/>
                  </a:lnTo>
                  <a:lnTo>
                    <a:pt x="347557" y="496016"/>
                  </a:lnTo>
                  <a:lnTo>
                    <a:pt x="377598" y="536512"/>
                  </a:lnTo>
                  <a:lnTo>
                    <a:pt x="407846" y="576842"/>
                  </a:lnTo>
                  <a:lnTo>
                    <a:pt x="438311" y="616999"/>
                  </a:lnTo>
                  <a:lnTo>
                    <a:pt x="469000" y="656974"/>
                  </a:lnTo>
                  <a:lnTo>
                    <a:pt x="499924" y="696761"/>
                  </a:lnTo>
                  <a:lnTo>
                    <a:pt x="531090" y="736351"/>
                  </a:lnTo>
                  <a:lnTo>
                    <a:pt x="562508" y="775736"/>
                  </a:lnTo>
                  <a:lnTo>
                    <a:pt x="594186" y="814908"/>
                  </a:lnTo>
                  <a:lnTo>
                    <a:pt x="626134" y="853860"/>
                  </a:lnTo>
                  <a:lnTo>
                    <a:pt x="658361" y="892584"/>
                  </a:lnTo>
                  <a:lnTo>
                    <a:pt x="690874" y="931072"/>
                  </a:lnTo>
                  <a:lnTo>
                    <a:pt x="723684" y="969316"/>
                  </a:lnTo>
                  <a:lnTo>
                    <a:pt x="756799" y="1007308"/>
                  </a:lnTo>
                  <a:lnTo>
                    <a:pt x="790227" y="1045041"/>
                  </a:lnTo>
                  <a:lnTo>
                    <a:pt x="823978" y="1082506"/>
                  </a:lnTo>
                  <a:lnTo>
                    <a:pt x="858061" y="1119696"/>
                  </a:lnTo>
                  <a:lnTo>
                    <a:pt x="892485" y="1156603"/>
                  </a:lnTo>
                  <a:lnTo>
                    <a:pt x="927258" y="1193219"/>
                  </a:lnTo>
                  <a:lnTo>
                    <a:pt x="962389" y="1229537"/>
                  </a:lnTo>
                  <a:lnTo>
                    <a:pt x="997888" y="1265548"/>
                  </a:lnTo>
                  <a:lnTo>
                    <a:pt x="1033762" y="1301244"/>
                  </a:lnTo>
                  <a:lnTo>
                    <a:pt x="1070022" y="1336619"/>
                  </a:lnTo>
                  <a:lnTo>
                    <a:pt x="1106675" y="1371663"/>
                  </a:lnTo>
                  <a:lnTo>
                    <a:pt x="1143731" y="1406370"/>
                  </a:lnTo>
                  <a:lnTo>
                    <a:pt x="1181199" y="1440731"/>
                  </a:lnTo>
                  <a:lnTo>
                    <a:pt x="1255720" y="1507920"/>
                  </a:lnTo>
                  <a:lnTo>
                    <a:pt x="1330758" y="1574607"/>
                  </a:lnTo>
                  <a:lnTo>
                    <a:pt x="1368487" y="1607724"/>
                  </a:lnTo>
                  <a:lnTo>
                    <a:pt x="1406368" y="1640670"/>
                  </a:lnTo>
                  <a:lnTo>
                    <a:pt x="1444405" y="1673429"/>
                  </a:lnTo>
                  <a:lnTo>
                    <a:pt x="1482608" y="1705985"/>
                  </a:lnTo>
                  <a:lnTo>
                    <a:pt x="1520982" y="1738324"/>
                  </a:lnTo>
                  <a:lnTo>
                    <a:pt x="1559534" y="1770429"/>
                  </a:lnTo>
                  <a:lnTo>
                    <a:pt x="1598273" y="1802286"/>
                  </a:lnTo>
                  <a:lnTo>
                    <a:pt x="1637205" y="1833879"/>
                  </a:lnTo>
                  <a:lnTo>
                    <a:pt x="1676337" y="1865192"/>
                  </a:lnTo>
                  <a:lnTo>
                    <a:pt x="1715677" y="1896211"/>
                  </a:lnTo>
                  <a:lnTo>
                    <a:pt x="1755231" y="1926919"/>
                  </a:lnTo>
                  <a:lnTo>
                    <a:pt x="1795007" y="1957302"/>
                  </a:lnTo>
                  <a:lnTo>
                    <a:pt x="1835011" y="1987344"/>
                  </a:lnTo>
                  <a:lnTo>
                    <a:pt x="1875251" y="2017029"/>
                  </a:lnTo>
                  <a:lnTo>
                    <a:pt x="1915735" y="2046343"/>
                  </a:lnTo>
                  <a:lnTo>
                    <a:pt x="1956468" y="2075269"/>
                  </a:lnTo>
                  <a:lnTo>
                    <a:pt x="1997459" y="2103793"/>
                  </a:lnTo>
                  <a:lnTo>
                    <a:pt x="2038714" y="2131899"/>
                  </a:lnTo>
                  <a:lnTo>
                    <a:pt x="2080240" y="2159572"/>
                  </a:lnTo>
                  <a:lnTo>
                    <a:pt x="2122045" y="2186795"/>
                  </a:lnTo>
                  <a:lnTo>
                    <a:pt x="2164136" y="2213555"/>
                  </a:lnTo>
                  <a:lnTo>
                    <a:pt x="2206520" y="2239835"/>
                  </a:lnTo>
                  <a:lnTo>
                    <a:pt x="2249204" y="2265620"/>
                  </a:lnTo>
                  <a:lnTo>
                    <a:pt x="2292195" y="2290894"/>
                  </a:lnTo>
                  <a:lnTo>
                    <a:pt x="2335500" y="2315643"/>
                  </a:lnTo>
                  <a:lnTo>
                    <a:pt x="2379126" y="2339850"/>
                  </a:lnTo>
                  <a:lnTo>
                    <a:pt x="2423081" y="2363501"/>
                  </a:lnTo>
                  <a:lnTo>
                    <a:pt x="2467372" y="2386580"/>
                  </a:lnTo>
                  <a:lnTo>
                    <a:pt x="2512006" y="2409071"/>
                  </a:lnTo>
                  <a:lnTo>
                    <a:pt x="2556989" y="2430960"/>
                  </a:lnTo>
                  <a:lnTo>
                    <a:pt x="2602329" y="2452230"/>
                  </a:lnTo>
                  <a:lnTo>
                    <a:pt x="2648034" y="2472867"/>
                  </a:lnTo>
                  <a:lnTo>
                    <a:pt x="2694110" y="2492855"/>
                  </a:lnTo>
                  <a:lnTo>
                    <a:pt x="2740564" y="2512178"/>
                  </a:lnTo>
                  <a:lnTo>
                    <a:pt x="2787404" y="2530821"/>
                  </a:lnTo>
                  <a:lnTo>
                    <a:pt x="2834636" y="2548770"/>
                  </a:lnTo>
                  <a:lnTo>
                    <a:pt x="2882268" y="2566007"/>
                  </a:lnTo>
                  <a:lnTo>
                    <a:pt x="2930308" y="2582519"/>
                  </a:lnTo>
                  <a:lnTo>
                    <a:pt x="2978761" y="2598289"/>
                  </a:lnTo>
                  <a:lnTo>
                    <a:pt x="3027635" y="2613302"/>
                  </a:lnTo>
                  <a:lnTo>
                    <a:pt x="3078923" y="2628077"/>
                  </a:lnTo>
                  <a:lnTo>
                    <a:pt x="3129992" y="2641740"/>
                  </a:lnTo>
                  <a:lnTo>
                    <a:pt x="3180843" y="2654302"/>
                  </a:lnTo>
                  <a:lnTo>
                    <a:pt x="3231478" y="2665775"/>
                  </a:lnTo>
                  <a:lnTo>
                    <a:pt x="3281898" y="2676168"/>
                  </a:lnTo>
                  <a:lnTo>
                    <a:pt x="3332104" y="2685492"/>
                  </a:lnTo>
                  <a:lnTo>
                    <a:pt x="3382098" y="2693758"/>
                  </a:lnTo>
                  <a:lnTo>
                    <a:pt x="3431881" y="2700978"/>
                  </a:lnTo>
                  <a:lnTo>
                    <a:pt x="3481456" y="2707160"/>
                  </a:lnTo>
                  <a:lnTo>
                    <a:pt x="3530822" y="2712317"/>
                  </a:lnTo>
                  <a:lnTo>
                    <a:pt x="3579982" y="2716458"/>
                  </a:lnTo>
                  <a:lnTo>
                    <a:pt x="3628938" y="2719595"/>
                  </a:lnTo>
                  <a:lnTo>
                    <a:pt x="3677690" y="2721738"/>
                  </a:lnTo>
                  <a:lnTo>
                    <a:pt x="3726240" y="2722898"/>
                  </a:lnTo>
                  <a:lnTo>
                    <a:pt x="3774589" y="2723086"/>
                  </a:lnTo>
                  <a:lnTo>
                    <a:pt x="3822739" y="2722312"/>
                  </a:lnTo>
                  <a:lnTo>
                    <a:pt x="3870692" y="2720586"/>
                  </a:lnTo>
                  <a:lnTo>
                    <a:pt x="3918448" y="2717921"/>
                  </a:lnTo>
                  <a:lnTo>
                    <a:pt x="3966010" y="2714326"/>
                  </a:lnTo>
                  <a:lnTo>
                    <a:pt x="4013379" y="2709811"/>
                  </a:lnTo>
                  <a:lnTo>
                    <a:pt x="4060555" y="2704389"/>
                  </a:lnTo>
                  <a:lnTo>
                    <a:pt x="4107541" y="2698069"/>
                  </a:lnTo>
                  <a:lnTo>
                    <a:pt x="4154338" y="2690862"/>
                  </a:lnTo>
                  <a:lnTo>
                    <a:pt x="4200948" y="2682779"/>
                  </a:lnTo>
                  <a:lnTo>
                    <a:pt x="4247372" y="2673830"/>
                  </a:lnTo>
                  <a:lnTo>
                    <a:pt x="4293610" y="2664027"/>
                  </a:lnTo>
                  <a:lnTo>
                    <a:pt x="4339666" y="2653379"/>
                  </a:lnTo>
                  <a:lnTo>
                    <a:pt x="4385540" y="2641898"/>
                  </a:lnTo>
                  <a:lnTo>
                    <a:pt x="4431234" y="2629594"/>
                  </a:lnTo>
                  <a:lnTo>
                    <a:pt x="4476748" y="2616479"/>
                  </a:lnTo>
                  <a:lnTo>
                    <a:pt x="4522086" y="2602561"/>
                  </a:lnTo>
                  <a:lnTo>
                    <a:pt x="4567247" y="2587854"/>
                  </a:lnTo>
                  <a:lnTo>
                    <a:pt x="4612234" y="2572366"/>
                  </a:lnTo>
                  <a:lnTo>
                    <a:pt x="4657048" y="2556109"/>
                  </a:lnTo>
                  <a:lnTo>
                    <a:pt x="4701690" y="2539093"/>
                  </a:lnTo>
                  <a:lnTo>
                    <a:pt x="4746162" y="2521329"/>
                  </a:lnTo>
                  <a:lnTo>
                    <a:pt x="4790465" y="2502829"/>
                  </a:lnTo>
                  <a:lnTo>
                    <a:pt x="4834600" y="2483601"/>
                  </a:lnTo>
                  <a:lnTo>
                    <a:pt x="4878570" y="2463658"/>
                  </a:lnTo>
                  <a:lnTo>
                    <a:pt x="4922376" y="2443010"/>
                  </a:lnTo>
                  <a:lnTo>
                    <a:pt x="4966018" y="2421667"/>
                  </a:lnTo>
                  <a:lnTo>
                    <a:pt x="5009499" y="2399641"/>
                  </a:lnTo>
                  <a:lnTo>
                    <a:pt x="5052820" y="2376942"/>
                  </a:lnTo>
                  <a:lnTo>
                    <a:pt x="5095982" y="2353580"/>
                  </a:lnTo>
                  <a:lnTo>
                    <a:pt x="5138987" y="2329566"/>
                  </a:lnTo>
                  <a:lnTo>
                    <a:pt x="5181837" y="2304912"/>
                  </a:lnTo>
                  <a:lnTo>
                    <a:pt x="5224532" y="2279627"/>
                  </a:lnTo>
                  <a:lnTo>
                    <a:pt x="5267074" y="2253723"/>
                  </a:lnTo>
                  <a:lnTo>
                    <a:pt x="5309464" y="2227210"/>
                  </a:lnTo>
                  <a:lnTo>
                    <a:pt x="5351705" y="2200098"/>
                  </a:lnTo>
                  <a:lnTo>
                    <a:pt x="5393797" y="2172400"/>
                  </a:lnTo>
                  <a:lnTo>
                    <a:pt x="5435742" y="2144124"/>
                  </a:lnTo>
                  <a:lnTo>
                    <a:pt x="5477542" y="2115282"/>
                  </a:lnTo>
                  <a:lnTo>
                    <a:pt x="5519197" y="2085885"/>
                  </a:lnTo>
                  <a:lnTo>
                    <a:pt x="5560709" y="2055943"/>
                  </a:lnTo>
                  <a:lnTo>
                    <a:pt x="5602080" y="2025467"/>
                  </a:lnTo>
                  <a:lnTo>
                    <a:pt x="5686562" y="1962841"/>
                  </a:lnTo>
                  <a:lnTo>
                    <a:pt x="5771264" y="1900707"/>
                  </a:lnTo>
                  <a:lnTo>
                    <a:pt x="5856272" y="1839205"/>
                  </a:lnTo>
                  <a:lnTo>
                    <a:pt x="5923411" y="1791399"/>
                  </a:lnTo>
                  <a:lnTo>
                    <a:pt x="5923411" y="0"/>
                  </a:lnTo>
                  <a:close/>
                </a:path>
              </a:pathLst>
            </a:custGeom>
            <a:solidFill>
              <a:srgbClr val="42E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43131" y="0"/>
              <a:ext cx="5761355" cy="2574925"/>
            </a:xfrm>
            <a:custGeom>
              <a:avLst/>
              <a:gdLst/>
              <a:ahLst/>
              <a:cxnLst/>
              <a:rect l="l" t="t" r="r" b="b"/>
              <a:pathLst>
                <a:path w="5761355" h="2574925">
                  <a:moveTo>
                    <a:pt x="0" y="0"/>
                  </a:moveTo>
                  <a:lnTo>
                    <a:pt x="23246" y="38367"/>
                  </a:lnTo>
                  <a:lnTo>
                    <a:pt x="49868" y="81813"/>
                  </a:lnTo>
                  <a:lnTo>
                    <a:pt x="76713" y="125111"/>
                  </a:lnTo>
                  <a:lnTo>
                    <a:pt x="103791" y="168254"/>
                  </a:lnTo>
                  <a:lnTo>
                    <a:pt x="131111" y="211234"/>
                  </a:lnTo>
                  <a:lnTo>
                    <a:pt x="158684" y="254043"/>
                  </a:lnTo>
                  <a:lnTo>
                    <a:pt x="186519" y="296676"/>
                  </a:lnTo>
                  <a:lnTo>
                    <a:pt x="214626" y="339124"/>
                  </a:lnTo>
                  <a:lnTo>
                    <a:pt x="243015" y="381381"/>
                  </a:lnTo>
                  <a:lnTo>
                    <a:pt x="271696" y="423438"/>
                  </a:lnTo>
                  <a:lnTo>
                    <a:pt x="300679" y="465290"/>
                  </a:lnTo>
                  <a:lnTo>
                    <a:pt x="329973" y="506928"/>
                  </a:lnTo>
                  <a:lnTo>
                    <a:pt x="359589" y="548346"/>
                  </a:lnTo>
                  <a:lnTo>
                    <a:pt x="389536" y="589535"/>
                  </a:lnTo>
                  <a:lnTo>
                    <a:pt x="419825" y="630490"/>
                  </a:lnTo>
                  <a:lnTo>
                    <a:pt x="450464" y="671203"/>
                  </a:lnTo>
                  <a:lnTo>
                    <a:pt x="481465" y="711666"/>
                  </a:lnTo>
                  <a:lnTo>
                    <a:pt x="512836" y="751872"/>
                  </a:lnTo>
                  <a:lnTo>
                    <a:pt x="544589" y="791814"/>
                  </a:lnTo>
                  <a:lnTo>
                    <a:pt x="576731" y="831485"/>
                  </a:lnTo>
                  <a:lnTo>
                    <a:pt x="609275" y="870878"/>
                  </a:lnTo>
                  <a:lnTo>
                    <a:pt x="642228" y="909985"/>
                  </a:lnTo>
                  <a:lnTo>
                    <a:pt x="675602" y="948799"/>
                  </a:lnTo>
                  <a:lnTo>
                    <a:pt x="709406" y="987313"/>
                  </a:lnTo>
                  <a:lnTo>
                    <a:pt x="743650" y="1025520"/>
                  </a:lnTo>
                  <a:lnTo>
                    <a:pt x="778344" y="1063412"/>
                  </a:lnTo>
                  <a:lnTo>
                    <a:pt x="812474" y="1100173"/>
                  </a:lnTo>
                  <a:lnTo>
                    <a:pt x="846734" y="1136836"/>
                  </a:lnTo>
                  <a:lnTo>
                    <a:pt x="881133" y="1173385"/>
                  </a:lnTo>
                  <a:lnTo>
                    <a:pt x="915679" y="1209806"/>
                  </a:lnTo>
                  <a:lnTo>
                    <a:pt x="950382" y="1246083"/>
                  </a:lnTo>
                  <a:lnTo>
                    <a:pt x="985249" y="1282204"/>
                  </a:lnTo>
                  <a:lnTo>
                    <a:pt x="1020288" y="1318151"/>
                  </a:lnTo>
                  <a:lnTo>
                    <a:pt x="1055509" y="1353912"/>
                  </a:lnTo>
                  <a:lnTo>
                    <a:pt x="1090920" y="1389471"/>
                  </a:lnTo>
                  <a:lnTo>
                    <a:pt x="1126529" y="1424814"/>
                  </a:lnTo>
                  <a:lnTo>
                    <a:pt x="1162344" y="1459925"/>
                  </a:lnTo>
                  <a:lnTo>
                    <a:pt x="1198375" y="1494790"/>
                  </a:lnTo>
                  <a:lnTo>
                    <a:pt x="1234629" y="1529394"/>
                  </a:lnTo>
                  <a:lnTo>
                    <a:pt x="1271115" y="1563723"/>
                  </a:lnTo>
                  <a:lnTo>
                    <a:pt x="1307841" y="1597762"/>
                  </a:lnTo>
                  <a:lnTo>
                    <a:pt x="1344816" y="1631496"/>
                  </a:lnTo>
                  <a:lnTo>
                    <a:pt x="1382049" y="1664910"/>
                  </a:lnTo>
                  <a:lnTo>
                    <a:pt x="1419548" y="1697990"/>
                  </a:lnTo>
                  <a:lnTo>
                    <a:pt x="1457320" y="1730721"/>
                  </a:lnTo>
                  <a:lnTo>
                    <a:pt x="1495376" y="1763088"/>
                  </a:lnTo>
                  <a:lnTo>
                    <a:pt x="1533722" y="1795076"/>
                  </a:lnTo>
                  <a:lnTo>
                    <a:pt x="1572368" y="1826672"/>
                  </a:lnTo>
                  <a:lnTo>
                    <a:pt x="1611323" y="1857859"/>
                  </a:lnTo>
                  <a:lnTo>
                    <a:pt x="1650593" y="1888624"/>
                  </a:lnTo>
                  <a:lnTo>
                    <a:pt x="1690189" y="1918951"/>
                  </a:lnTo>
                  <a:lnTo>
                    <a:pt x="1730118" y="1948826"/>
                  </a:lnTo>
                  <a:lnTo>
                    <a:pt x="1770389" y="1978234"/>
                  </a:lnTo>
                  <a:lnTo>
                    <a:pt x="1811010" y="2007160"/>
                  </a:lnTo>
                  <a:lnTo>
                    <a:pt x="1851990" y="2035591"/>
                  </a:lnTo>
                  <a:lnTo>
                    <a:pt x="1893337" y="2063510"/>
                  </a:lnTo>
                  <a:lnTo>
                    <a:pt x="1935060" y="2090903"/>
                  </a:lnTo>
                  <a:lnTo>
                    <a:pt x="1977166" y="2117756"/>
                  </a:lnTo>
                  <a:lnTo>
                    <a:pt x="2019666" y="2144054"/>
                  </a:lnTo>
                  <a:lnTo>
                    <a:pt x="2062566" y="2169781"/>
                  </a:lnTo>
                  <a:lnTo>
                    <a:pt x="2105876" y="2194924"/>
                  </a:lnTo>
                  <a:lnTo>
                    <a:pt x="2149604" y="2219468"/>
                  </a:lnTo>
                  <a:lnTo>
                    <a:pt x="2193758" y="2243397"/>
                  </a:lnTo>
                  <a:lnTo>
                    <a:pt x="2238347" y="2266698"/>
                  </a:lnTo>
                  <a:lnTo>
                    <a:pt x="2283379" y="2289355"/>
                  </a:lnTo>
                  <a:lnTo>
                    <a:pt x="2328863" y="2311354"/>
                  </a:lnTo>
                  <a:lnTo>
                    <a:pt x="2374807" y="2332680"/>
                  </a:lnTo>
                  <a:lnTo>
                    <a:pt x="2421220" y="2353318"/>
                  </a:lnTo>
                  <a:lnTo>
                    <a:pt x="2468110" y="2373253"/>
                  </a:lnTo>
                  <a:lnTo>
                    <a:pt x="2515485" y="2392471"/>
                  </a:lnTo>
                  <a:lnTo>
                    <a:pt x="2565295" y="2411658"/>
                  </a:lnTo>
                  <a:lnTo>
                    <a:pt x="2614983" y="2429718"/>
                  </a:lnTo>
                  <a:lnTo>
                    <a:pt x="2664550" y="2446663"/>
                  </a:lnTo>
                  <a:lnTo>
                    <a:pt x="2713996" y="2462503"/>
                  </a:lnTo>
                  <a:lnTo>
                    <a:pt x="2763322" y="2477249"/>
                  </a:lnTo>
                  <a:lnTo>
                    <a:pt x="2812528" y="2490912"/>
                  </a:lnTo>
                  <a:lnTo>
                    <a:pt x="2861614" y="2503502"/>
                  </a:lnTo>
                  <a:lnTo>
                    <a:pt x="2910582" y="2515031"/>
                  </a:lnTo>
                  <a:lnTo>
                    <a:pt x="2959432" y="2525508"/>
                  </a:lnTo>
                  <a:lnTo>
                    <a:pt x="3008164" y="2534946"/>
                  </a:lnTo>
                  <a:lnTo>
                    <a:pt x="3056779" y="2543354"/>
                  </a:lnTo>
                  <a:lnTo>
                    <a:pt x="3105278" y="2550744"/>
                  </a:lnTo>
                  <a:lnTo>
                    <a:pt x="3153660" y="2557126"/>
                  </a:lnTo>
                  <a:lnTo>
                    <a:pt x="3201926" y="2562511"/>
                  </a:lnTo>
                  <a:lnTo>
                    <a:pt x="3250078" y="2566909"/>
                  </a:lnTo>
                  <a:lnTo>
                    <a:pt x="3298114" y="2570333"/>
                  </a:lnTo>
                  <a:lnTo>
                    <a:pt x="3346037" y="2572791"/>
                  </a:lnTo>
                  <a:lnTo>
                    <a:pt x="3393846" y="2574296"/>
                  </a:lnTo>
                  <a:lnTo>
                    <a:pt x="3441541" y="2574858"/>
                  </a:lnTo>
                  <a:lnTo>
                    <a:pt x="3489125" y="2574487"/>
                  </a:lnTo>
                  <a:lnTo>
                    <a:pt x="3536596" y="2573195"/>
                  </a:lnTo>
                  <a:lnTo>
                    <a:pt x="3583955" y="2570992"/>
                  </a:lnTo>
                  <a:lnTo>
                    <a:pt x="3631204" y="2567889"/>
                  </a:lnTo>
                  <a:lnTo>
                    <a:pt x="3678342" y="2563897"/>
                  </a:lnTo>
                  <a:lnTo>
                    <a:pt x="3725370" y="2559027"/>
                  </a:lnTo>
                  <a:lnTo>
                    <a:pt x="3772288" y="2553289"/>
                  </a:lnTo>
                  <a:lnTo>
                    <a:pt x="3819098" y="2546694"/>
                  </a:lnTo>
                  <a:lnTo>
                    <a:pt x="3865799" y="2539253"/>
                  </a:lnTo>
                  <a:lnTo>
                    <a:pt x="3912391" y="2530977"/>
                  </a:lnTo>
                  <a:lnTo>
                    <a:pt x="3958877" y="2521877"/>
                  </a:lnTo>
                  <a:lnTo>
                    <a:pt x="4005255" y="2511962"/>
                  </a:lnTo>
                  <a:lnTo>
                    <a:pt x="4051527" y="2501245"/>
                  </a:lnTo>
                  <a:lnTo>
                    <a:pt x="4097693" y="2489736"/>
                  </a:lnTo>
                  <a:lnTo>
                    <a:pt x="4143754" y="2477445"/>
                  </a:lnTo>
                  <a:lnTo>
                    <a:pt x="4189710" y="2464383"/>
                  </a:lnTo>
                  <a:lnTo>
                    <a:pt x="4235561" y="2450562"/>
                  </a:lnTo>
                  <a:lnTo>
                    <a:pt x="4281308" y="2435992"/>
                  </a:lnTo>
                  <a:lnTo>
                    <a:pt x="4326952" y="2420684"/>
                  </a:lnTo>
                  <a:lnTo>
                    <a:pt x="4372493" y="2404648"/>
                  </a:lnTo>
                  <a:lnTo>
                    <a:pt x="4417932" y="2387895"/>
                  </a:lnTo>
                  <a:lnTo>
                    <a:pt x="4463269" y="2370437"/>
                  </a:lnTo>
                  <a:lnTo>
                    <a:pt x="4508505" y="2352283"/>
                  </a:lnTo>
                  <a:lnTo>
                    <a:pt x="4553639" y="2333445"/>
                  </a:lnTo>
                  <a:lnTo>
                    <a:pt x="4598674" y="2313934"/>
                  </a:lnTo>
                  <a:lnTo>
                    <a:pt x="4643608" y="2293760"/>
                  </a:lnTo>
                  <a:lnTo>
                    <a:pt x="4688444" y="2272933"/>
                  </a:lnTo>
                  <a:lnTo>
                    <a:pt x="4733180" y="2251466"/>
                  </a:lnTo>
                  <a:lnTo>
                    <a:pt x="4777818" y="2229368"/>
                  </a:lnTo>
                  <a:lnTo>
                    <a:pt x="4822359" y="2206651"/>
                  </a:lnTo>
                  <a:lnTo>
                    <a:pt x="4866802" y="2183324"/>
                  </a:lnTo>
                  <a:lnTo>
                    <a:pt x="4911148" y="2159400"/>
                  </a:lnTo>
                  <a:lnTo>
                    <a:pt x="4955398" y="2134888"/>
                  </a:lnTo>
                  <a:lnTo>
                    <a:pt x="4999553" y="2109800"/>
                  </a:lnTo>
                  <a:lnTo>
                    <a:pt x="5043612" y="2084146"/>
                  </a:lnTo>
                  <a:lnTo>
                    <a:pt x="5087577" y="2057937"/>
                  </a:lnTo>
                  <a:lnTo>
                    <a:pt x="5131447" y="2031184"/>
                  </a:lnTo>
                  <a:lnTo>
                    <a:pt x="5174099" y="2004944"/>
                  </a:lnTo>
                  <a:lnTo>
                    <a:pt x="5216784" y="1978797"/>
                  </a:lnTo>
                  <a:lnTo>
                    <a:pt x="5259510" y="1952760"/>
                  </a:lnTo>
                  <a:lnTo>
                    <a:pt x="5302284" y="1926849"/>
                  </a:lnTo>
                  <a:lnTo>
                    <a:pt x="5345115" y="1901082"/>
                  </a:lnTo>
                  <a:lnTo>
                    <a:pt x="5388009" y="1875475"/>
                  </a:lnTo>
                  <a:lnTo>
                    <a:pt x="5430975" y="1850045"/>
                  </a:lnTo>
                  <a:lnTo>
                    <a:pt x="5474020" y="1824809"/>
                  </a:lnTo>
                  <a:lnTo>
                    <a:pt x="5517152" y="1799785"/>
                  </a:lnTo>
                  <a:lnTo>
                    <a:pt x="5560379" y="1774988"/>
                  </a:lnTo>
                  <a:lnTo>
                    <a:pt x="5603708" y="1750437"/>
                  </a:lnTo>
                  <a:lnTo>
                    <a:pt x="5647148" y="1726147"/>
                  </a:lnTo>
                  <a:lnTo>
                    <a:pt x="5690705" y="1702137"/>
                  </a:lnTo>
                  <a:lnTo>
                    <a:pt x="5734387" y="1678422"/>
                  </a:lnTo>
                  <a:lnTo>
                    <a:pt x="5760967" y="1664225"/>
                  </a:lnTo>
                </a:path>
              </a:pathLst>
            </a:custGeom>
            <a:ln w="18847">
              <a:solidFill>
                <a:srgbClr val="232F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117" y="253233"/>
            <a:ext cx="3918585" cy="1332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75" dirty="0"/>
              <a:t>Senso</a:t>
            </a:r>
            <a:r>
              <a:rPr spc="75" dirty="0"/>
              <a:t>r</a:t>
            </a:r>
            <a:r>
              <a:rPr spc="300"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 marR="1790064">
              <a:lnSpc>
                <a:spcPts val="3790"/>
              </a:lnSpc>
              <a:spcBef>
                <a:spcPts val="855"/>
              </a:spcBef>
            </a:pPr>
            <a:r>
              <a:rPr spc="85" dirty="0"/>
              <a:t>Sensor </a:t>
            </a:r>
            <a:r>
              <a:rPr spc="60" dirty="0"/>
              <a:t>technology </a:t>
            </a:r>
            <a:r>
              <a:rPr spc="80" dirty="0"/>
              <a:t>is </a:t>
            </a:r>
            <a:r>
              <a:rPr spc="35" dirty="0"/>
              <a:t>a </a:t>
            </a:r>
            <a:r>
              <a:rPr spc="50" dirty="0"/>
              <a:t>vital </a:t>
            </a:r>
            <a:r>
              <a:rPr spc="65" dirty="0"/>
              <a:t>component </a:t>
            </a:r>
            <a:r>
              <a:rPr spc="80" dirty="0"/>
              <a:t>used </a:t>
            </a:r>
            <a:r>
              <a:rPr spc="25" dirty="0"/>
              <a:t>for </a:t>
            </a:r>
            <a:r>
              <a:rPr spc="60" dirty="0"/>
              <a:t>data </a:t>
            </a:r>
            <a:r>
              <a:rPr spc="45" dirty="0"/>
              <a:t>collection </a:t>
            </a:r>
            <a:r>
              <a:rPr spc="60" dirty="0"/>
              <a:t>during </a:t>
            </a:r>
            <a:r>
              <a:rPr spc="65" dirty="0"/>
              <a:t> </a:t>
            </a:r>
            <a:r>
              <a:rPr spc="70" dirty="0"/>
              <a:t>Vehicle-to-Vehicle </a:t>
            </a:r>
            <a:r>
              <a:rPr spc="140" dirty="0"/>
              <a:t>(V2V) </a:t>
            </a:r>
            <a:r>
              <a:rPr spc="75" dirty="0"/>
              <a:t>and </a:t>
            </a:r>
            <a:r>
              <a:rPr spc="55" dirty="0"/>
              <a:t>Vehicle </a:t>
            </a:r>
            <a:r>
              <a:rPr spc="50" dirty="0"/>
              <a:t>to </a:t>
            </a:r>
            <a:r>
              <a:rPr spc="-5" dirty="0"/>
              <a:t>Infrastructure </a:t>
            </a:r>
            <a:r>
              <a:rPr spc="-45" dirty="0"/>
              <a:t>(V2I) </a:t>
            </a:r>
            <a:r>
              <a:rPr spc="-40" dirty="0"/>
              <a:t> </a:t>
            </a:r>
            <a:r>
              <a:rPr spc="35" dirty="0"/>
              <a:t>communications.</a:t>
            </a:r>
            <a:r>
              <a:rPr spc="-175" dirty="0"/>
              <a:t> </a:t>
            </a:r>
            <a:r>
              <a:rPr spc="125" dirty="0"/>
              <a:t>This</a:t>
            </a:r>
            <a:r>
              <a:rPr spc="-175" dirty="0"/>
              <a:t> </a:t>
            </a:r>
            <a:r>
              <a:rPr spc="60" dirty="0"/>
              <a:t>data</a:t>
            </a:r>
            <a:r>
              <a:rPr spc="-180" dirty="0"/>
              <a:t> </a:t>
            </a:r>
            <a:r>
              <a:rPr spc="80" dirty="0"/>
              <a:t>is</a:t>
            </a:r>
            <a:r>
              <a:rPr spc="-175" dirty="0"/>
              <a:t> </a:t>
            </a:r>
            <a:r>
              <a:rPr spc="40" dirty="0"/>
              <a:t>then</a:t>
            </a:r>
            <a:r>
              <a:rPr spc="-175" dirty="0"/>
              <a:t> </a:t>
            </a:r>
            <a:r>
              <a:rPr spc="65" dirty="0"/>
              <a:t>provided</a:t>
            </a:r>
            <a:r>
              <a:rPr spc="-175" dirty="0"/>
              <a:t> </a:t>
            </a:r>
            <a:r>
              <a:rPr spc="50" dirty="0"/>
              <a:t>to</a:t>
            </a:r>
            <a:r>
              <a:rPr spc="-175" dirty="0"/>
              <a:t> </a:t>
            </a:r>
            <a:r>
              <a:rPr spc="55" dirty="0"/>
              <a:t>transportation</a:t>
            </a:r>
            <a:r>
              <a:rPr spc="-175" dirty="0"/>
              <a:t> </a:t>
            </a:r>
            <a:r>
              <a:rPr spc="55" dirty="0"/>
              <a:t>management </a:t>
            </a:r>
            <a:r>
              <a:rPr spc="-1155" dirty="0"/>
              <a:t> </a:t>
            </a:r>
            <a:r>
              <a:rPr spc="80" dirty="0"/>
              <a:t>systems </a:t>
            </a:r>
            <a:r>
              <a:rPr spc="25" dirty="0"/>
              <a:t>for </a:t>
            </a:r>
            <a:r>
              <a:rPr spc="45" dirty="0"/>
              <a:t>further </a:t>
            </a:r>
            <a:r>
              <a:rPr spc="75" dirty="0"/>
              <a:t>processing and </a:t>
            </a:r>
            <a:r>
              <a:rPr spc="65" dirty="0"/>
              <a:t>analysis </a:t>
            </a:r>
            <a:r>
              <a:rPr spc="75" dirty="0"/>
              <a:t>and subsequent </a:t>
            </a:r>
            <a:r>
              <a:rPr spc="80" dirty="0"/>
              <a:t> </a:t>
            </a:r>
            <a:r>
              <a:rPr spc="15" dirty="0"/>
              <a:t>decisions/actions.</a:t>
            </a:r>
          </a:p>
          <a:p>
            <a:pPr marL="106680">
              <a:lnSpc>
                <a:spcPct val="100000"/>
              </a:lnSpc>
              <a:spcBef>
                <a:spcPts val="850"/>
              </a:spcBef>
            </a:pPr>
            <a:r>
              <a:rPr sz="3950" spc="95" dirty="0"/>
              <a:t>•The</a:t>
            </a:r>
            <a:r>
              <a:rPr sz="3950" spc="-215" dirty="0"/>
              <a:t> </a:t>
            </a:r>
            <a:r>
              <a:rPr sz="3950" spc="35" dirty="0"/>
              <a:t>RFID</a:t>
            </a:r>
            <a:r>
              <a:rPr sz="3950" spc="-215" dirty="0"/>
              <a:t> </a:t>
            </a:r>
            <a:r>
              <a:rPr sz="3950" spc="40" dirty="0"/>
              <a:t>technologies</a:t>
            </a:r>
            <a:r>
              <a:rPr sz="3950" spc="-215" dirty="0"/>
              <a:t> </a:t>
            </a:r>
            <a:r>
              <a:rPr sz="3950" spc="50" dirty="0"/>
              <a:t>and</a:t>
            </a:r>
            <a:r>
              <a:rPr sz="3950" spc="-215" dirty="0"/>
              <a:t> </a:t>
            </a:r>
            <a:r>
              <a:rPr sz="3950" spc="270" dirty="0"/>
              <a:t>GPS</a:t>
            </a:r>
            <a:r>
              <a:rPr sz="3950" spc="-215" dirty="0"/>
              <a:t> </a:t>
            </a:r>
            <a:r>
              <a:rPr sz="3950" spc="-20" dirty="0"/>
              <a:t>are</a:t>
            </a:r>
            <a:r>
              <a:rPr sz="3950" spc="-215" dirty="0"/>
              <a:t> </a:t>
            </a:r>
            <a:r>
              <a:rPr sz="3950" spc="60" dirty="0"/>
              <a:t>used</a:t>
            </a:r>
            <a:r>
              <a:rPr sz="3950" spc="-215" dirty="0"/>
              <a:t> </a:t>
            </a:r>
            <a:r>
              <a:rPr sz="3950" spc="30" dirty="0"/>
              <a:t>to</a:t>
            </a:r>
            <a:r>
              <a:rPr sz="3950" spc="-215" dirty="0"/>
              <a:t> </a:t>
            </a:r>
            <a:r>
              <a:rPr sz="3950" spc="30" dirty="0"/>
              <a:t>collect</a:t>
            </a:r>
            <a:r>
              <a:rPr sz="3950" spc="-215" dirty="0"/>
              <a:t> </a:t>
            </a:r>
            <a:r>
              <a:rPr sz="3950" spc="40" dirty="0"/>
              <a:t>data</a:t>
            </a:r>
            <a:r>
              <a:rPr sz="3950" spc="-210" dirty="0"/>
              <a:t> </a:t>
            </a:r>
            <a:r>
              <a:rPr sz="3950" spc="10" dirty="0"/>
              <a:t>from</a:t>
            </a:r>
            <a:r>
              <a:rPr sz="3950" spc="-215" dirty="0"/>
              <a:t> </a:t>
            </a:r>
            <a:r>
              <a:rPr sz="3950" spc="15" dirty="0"/>
              <a:t>different</a:t>
            </a:r>
            <a:r>
              <a:rPr sz="3950" spc="-215" dirty="0"/>
              <a:t> </a:t>
            </a:r>
            <a:r>
              <a:rPr sz="3950" spc="35" dirty="0"/>
              <a:t>parking</a:t>
            </a:r>
            <a:endParaRPr sz="3950"/>
          </a:p>
        </p:txBody>
      </p:sp>
      <p:sp>
        <p:nvSpPr>
          <p:cNvPr id="8" name="object 8"/>
          <p:cNvSpPr txBox="1"/>
          <p:nvPr/>
        </p:nvSpPr>
        <p:spPr>
          <a:xfrm>
            <a:off x="784477" y="4704458"/>
            <a:ext cx="19326860" cy="590486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3950" spc="85" dirty="0">
                <a:latin typeface="Tahoma"/>
                <a:cs typeface="Tahoma"/>
              </a:rPr>
              <a:t>spots</a:t>
            </a:r>
            <a:r>
              <a:rPr sz="3950" spc="-215" dirty="0">
                <a:latin typeface="Tahoma"/>
                <a:cs typeface="Tahoma"/>
              </a:rPr>
              <a:t> </a:t>
            </a:r>
            <a:r>
              <a:rPr sz="3950" spc="50" dirty="0">
                <a:latin typeface="Tahoma"/>
                <a:cs typeface="Tahoma"/>
              </a:rPr>
              <a:t>and</a:t>
            </a:r>
            <a:r>
              <a:rPr sz="3950" spc="-215" dirty="0">
                <a:latin typeface="Tahoma"/>
                <a:cs typeface="Tahoma"/>
              </a:rPr>
              <a:t> </a:t>
            </a:r>
            <a:r>
              <a:rPr sz="3950" spc="35" dirty="0">
                <a:latin typeface="Tahoma"/>
                <a:cs typeface="Tahoma"/>
              </a:rPr>
              <a:t>can</a:t>
            </a:r>
            <a:r>
              <a:rPr sz="3950" spc="-215" dirty="0">
                <a:latin typeface="Tahoma"/>
                <a:cs typeface="Tahoma"/>
              </a:rPr>
              <a:t> </a:t>
            </a:r>
            <a:r>
              <a:rPr sz="3950" spc="10" dirty="0">
                <a:latin typeface="Tahoma"/>
                <a:cs typeface="Tahoma"/>
              </a:rPr>
              <a:t>offer</a:t>
            </a:r>
            <a:r>
              <a:rPr sz="3950" spc="-215" dirty="0">
                <a:latin typeface="Tahoma"/>
                <a:cs typeface="Tahoma"/>
              </a:rPr>
              <a:t> </a:t>
            </a:r>
            <a:r>
              <a:rPr sz="3950" spc="25" dirty="0">
                <a:latin typeface="Tahoma"/>
                <a:cs typeface="Tahoma"/>
              </a:rPr>
              <a:t>drivers</a:t>
            </a:r>
            <a:r>
              <a:rPr sz="3950" spc="-215" dirty="0">
                <a:latin typeface="Tahoma"/>
                <a:cs typeface="Tahoma"/>
              </a:rPr>
              <a:t> </a:t>
            </a:r>
            <a:r>
              <a:rPr sz="3950" spc="15" dirty="0">
                <a:latin typeface="Tahoma"/>
                <a:cs typeface="Tahoma"/>
              </a:rPr>
              <a:t>a</a:t>
            </a:r>
            <a:r>
              <a:rPr sz="3950" spc="-215" dirty="0">
                <a:latin typeface="Tahoma"/>
                <a:cs typeface="Tahoma"/>
              </a:rPr>
              <a:t> </a:t>
            </a:r>
            <a:r>
              <a:rPr sz="3950" spc="140" dirty="0">
                <a:latin typeface="Tahoma"/>
                <a:cs typeface="Tahoma"/>
              </a:rPr>
              <a:t>wide</a:t>
            </a:r>
            <a:r>
              <a:rPr sz="3950" spc="-215" dirty="0">
                <a:latin typeface="Tahoma"/>
                <a:cs typeface="Tahoma"/>
              </a:rPr>
              <a:t> </a:t>
            </a:r>
            <a:r>
              <a:rPr sz="3950" spc="10" dirty="0">
                <a:latin typeface="Tahoma"/>
                <a:cs typeface="Tahoma"/>
              </a:rPr>
              <a:t>variety</a:t>
            </a:r>
            <a:r>
              <a:rPr sz="3950" spc="-210" dirty="0">
                <a:latin typeface="Tahoma"/>
                <a:cs typeface="Tahoma"/>
              </a:rPr>
              <a:t> </a:t>
            </a:r>
            <a:r>
              <a:rPr sz="3950" spc="35" dirty="0">
                <a:latin typeface="Tahoma"/>
                <a:cs typeface="Tahoma"/>
              </a:rPr>
              <a:t>of</a:t>
            </a:r>
            <a:r>
              <a:rPr sz="3950" spc="-215" dirty="0">
                <a:latin typeface="Tahoma"/>
                <a:cs typeface="Tahoma"/>
              </a:rPr>
              <a:t> </a:t>
            </a:r>
            <a:r>
              <a:rPr sz="3950" spc="50" dirty="0">
                <a:latin typeface="Tahoma"/>
                <a:cs typeface="Tahoma"/>
              </a:rPr>
              <a:t>opportunities</a:t>
            </a:r>
            <a:r>
              <a:rPr sz="3950" spc="-215" dirty="0">
                <a:latin typeface="Tahoma"/>
                <a:cs typeface="Tahoma"/>
              </a:rPr>
              <a:t> </a:t>
            </a:r>
            <a:r>
              <a:rPr sz="3950" spc="30" dirty="0">
                <a:latin typeface="Tahoma"/>
                <a:cs typeface="Tahoma"/>
              </a:rPr>
              <a:t>to</a:t>
            </a:r>
            <a:r>
              <a:rPr sz="3950" spc="-215" dirty="0">
                <a:latin typeface="Tahoma"/>
                <a:cs typeface="Tahoma"/>
              </a:rPr>
              <a:t> </a:t>
            </a:r>
            <a:r>
              <a:rPr sz="3950" spc="20" dirty="0">
                <a:latin typeface="Tahoma"/>
                <a:cs typeface="Tahoma"/>
              </a:rPr>
              <a:t>park</a:t>
            </a:r>
            <a:r>
              <a:rPr sz="3950" spc="-215" dirty="0">
                <a:latin typeface="Tahoma"/>
                <a:cs typeface="Tahoma"/>
              </a:rPr>
              <a:t> </a:t>
            </a:r>
            <a:r>
              <a:rPr sz="3950" spc="5" dirty="0">
                <a:latin typeface="Tahoma"/>
                <a:cs typeface="Tahoma"/>
              </a:rPr>
              <a:t>their</a:t>
            </a:r>
            <a:r>
              <a:rPr sz="3950" spc="-215" dirty="0">
                <a:latin typeface="Tahoma"/>
                <a:cs typeface="Tahoma"/>
              </a:rPr>
              <a:t> </a:t>
            </a:r>
            <a:r>
              <a:rPr sz="3950" spc="35" dirty="0">
                <a:latin typeface="Tahoma"/>
                <a:cs typeface="Tahoma"/>
              </a:rPr>
              <a:t>vehicles</a:t>
            </a:r>
            <a:endParaRPr sz="3950">
              <a:latin typeface="Tahoma"/>
              <a:cs typeface="Tahoma"/>
            </a:endParaRPr>
          </a:p>
          <a:p>
            <a:pPr marL="12700" marR="1231265">
              <a:lnSpc>
                <a:spcPts val="4210"/>
              </a:lnSpc>
              <a:spcBef>
                <a:spcPts val="1785"/>
              </a:spcBef>
            </a:pPr>
            <a:r>
              <a:rPr sz="4200" spc="110" dirty="0">
                <a:latin typeface="Tahoma"/>
                <a:cs typeface="Tahoma"/>
              </a:rPr>
              <a:t>•The</a:t>
            </a:r>
            <a:r>
              <a:rPr sz="4200" spc="-225" dirty="0">
                <a:latin typeface="Tahoma"/>
                <a:cs typeface="Tahoma"/>
              </a:rPr>
              <a:t> </a:t>
            </a:r>
            <a:r>
              <a:rPr sz="4200" spc="80" dirty="0">
                <a:latin typeface="Tahoma"/>
                <a:cs typeface="Tahoma"/>
              </a:rPr>
              <a:t>Parking</a:t>
            </a:r>
            <a:r>
              <a:rPr sz="4200" spc="-220" dirty="0">
                <a:latin typeface="Tahoma"/>
                <a:cs typeface="Tahoma"/>
              </a:rPr>
              <a:t> </a:t>
            </a:r>
            <a:r>
              <a:rPr sz="4200" spc="85" dirty="0">
                <a:latin typeface="Tahoma"/>
                <a:cs typeface="Tahoma"/>
              </a:rPr>
              <a:t>spot</a:t>
            </a:r>
            <a:r>
              <a:rPr sz="4200" spc="-225" dirty="0">
                <a:latin typeface="Tahoma"/>
                <a:cs typeface="Tahoma"/>
              </a:rPr>
              <a:t> </a:t>
            </a:r>
            <a:r>
              <a:rPr sz="4200" spc="30" dirty="0">
                <a:latin typeface="Tahoma"/>
                <a:cs typeface="Tahoma"/>
              </a:rPr>
              <a:t>locator</a:t>
            </a:r>
            <a:r>
              <a:rPr sz="4200" spc="-220" dirty="0">
                <a:latin typeface="Tahoma"/>
                <a:cs typeface="Tahoma"/>
              </a:rPr>
              <a:t> </a:t>
            </a:r>
            <a:r>
              <a:rPr sz="4200" spc="55" dirty="0">
                <a:latin typeface="Tahoma"/>
                <a:cs typeface="Tahoma"/>
              </a:rPr>
              <a:t>applications</a:t>
            </a:r>
            <a:r>
              <a:rPr sz="4200" spc="-220" dirty="0">
                <a:latin typeface="Tahoma"/>
                <a:cs typeface="Tahoma"/>
              </a:rPr>
              <a:t> </a:t>
            </a:r>
            <a:r>
              <a:rPr sz="4200" spc="100" dirty="0">
                <a:latin typeface="Tahoma"/>
                <a:cs typeface="Tahoma"/>
              </a:rPr>
              <a:t>allow</a:t>
            </a:r>
            <a:r>
              <a:rPr sz="4200" spc="-225" dirty="0">
                <a:latin typeface="Tahoma"/>
                <a:cs typeface="Tahoma"/>
              </a:rPr>
              <a:t> </a:t>
            </a:r>
            <a:r>
              <a:rPr sz="4200" spc="35" dirty="0">
                <a:latin typeface="Tahoma"/>
                <a:cs typeface="Tahoma"/>
              </a:rPr>
              <a:t>drivers</a:t>
            </a:r>
            <a:r>
              <a:rPr sz="4200" spc="-220" dirty="0">
                <a:latin typeface="Tahoma"/>
                <a:cs typeface="Tahoma"/>
              </a:rPr>
              <a:t> </a:t>
            </a:r>
            <a:r>
              <a:rPr sz="4200" spc="40" dirty="0">
                <a:latin typeface="Tahoma"/>
                <a:cs typeface="Tahoma"/>
              </a:rPr>
              <a:t>to</a:t>
            </a:r>
            <a:r>
              <a:rPr sz="4200" spc="-225" dirty="0">
                <a:latin typeface="Tahoma"/>
                <a:cs typeface="Tahoma"/>
              </a:rPr>
              <a:t> </a:t>
            </a:r>
            <a:r>
              <a:rPr sz="4200" spc="-60" dirty="0">
                <a:latin typeface="Trebuchet MS"/>
                <a:cs typeface="Trebuchet MS"/>
              </a:rPr>
              <a:t>fi</a:t>
            </a:r>
            <a:r>
              <a:rPr sz="4200" spc="-60" dirty="0">
                <a:latin typeface="Tahoma"/>
                <a:cs typeface="Tahoma"/>
              </a:rPr>
              <a:t>nd</a:t>
            </a:r>
            <a:r>
              <a:rPr sz="4200" spc="-220" dirty="0">
                <a:latin typeface="Tahoma"/>
                <a:cs typeface="Tahoma"/>
              </a:rPr>
              <a:t> </a:t>
            </a:r>
            <a:r>
              <a:rPr sz="4200" spc="30" dirty="0">
                <a:latin typeface="Tahoma"/>
                <a:cs typeface="Tahoma"/>
              </a:rPr>
              <a:t>available</a:t>
            </a:r>
            <a:r>
              <a:rPr sz="4200" spc="-220" dirty="0">
                <a:latin typeface="Tahoma"/>
                <a:cs typeface="Tahoma"/>
              </a:rPr>
              <a:t> </a:t>
            </a:r>
            <a:r>
              <a:rPr sz="4200" spc="45" dirty="0">
                <a:latin typeface="Tahoma"/>
                <a:cs typeface="Tahoma"/>
              </a:rPr>
              <a:t>parking </a:t>
            </a:r>
            <a:r>
              <a:rPr sz="4200" spc="-1300" dirty="0">
                <a:latin typeface="Tahoma"/>
                <a:cs typeface="Tahoma"/>
              </a:rPr>
              <a:t> </a:t>
            </a:r>
            <a:r>
              <a:rPr sz="4200" spc="65" dirty="0">
                <a:latin typeface="Tahoma"/>
                <a:cs typeface="Tahoma"/>
              </a:rPr>
              <a:t>places</a:t>
            </a:r>
            <a:r>
              <a:rPr sz="4200" spc="-229" dirty="0">
                <a:latin typeface="Tahoma"/>
                <a:cs typeface="Tahoma"/>
              </a:rPr>
              <a:t> </a:t>
            </a:r>
            <a:r>
              <a:rPr sz="4200" spc="25" dirty="0">
                <a:latin typeface="Tahoma"/>
                <a:cs typeface="Tahoma"/>
              </a:rPr>
              <a:t>at</a:t>
            </a:r>
            <a:r>
              <a:rPr sz="4200" spc="-229" dirty="0">
                <a:latin typeface="Tahoma"/>
                <a:cs typeface="Tahoma"/>
              </a:rPr>
              <a:t> </a:t>
            </a:r>
            <a:r>
              <a:rPr sz="4200" spc="50" dirty="0">
                <a:latin typeface="Tahoma"/>
                <a:cs typeface="Tahoma"/>
              </a:rPr>
              <a:t>locations</a:t>
            </a:r>
            <a:r>
              <a:rPr sz="4200" spc="-229" dirty="0">
                <a:latin typeface="Tahoma"/>
                <a:cs typeface="Tahoma"/>
              </a:rPr>
              <a:t> </a:t>
            </a:r>
            <a:r>
              <a:rPr sz="4200" spc="70" dirty="0">
                <a:latin typeface="Tahoma"/>
                <a:cs typeface="Tahoma"/>
              </a:rPr>
              <a:t>such</a:t>
            </a:r>
            <a:r>
              <a:rPr sz="4200" spc="-229" dirty="0">
                <a:latin typeface="Tahoma"/>
                <a:cs typeface="Tahoma"/>
              </a:rPr>
              <a:t> </a:t>
            </a:r>
            <a:r>
              <a:rPr sz="4200" spc="85" dirty="0">
                <a:latin typeface="Tahoma"/>
                <a:cs typeface="Tahoma"/>
              </a:rPr>
              <a:t>as</a:t>
            </a:r>
            <a:r>
              <a:rPr sz="4200" spc="-225" dirty="0">
                <a:latin typeface="Tahoma"/>
                <a:cs typeface="Tahoma"/>
              </a:rPr>
              <a:t> </a:t>
            </a:r>
            <a:r>
              <a:rPr sz="4200" spc="-15" dirty="0">
                <a:latin typeface="Tahoma"/>
                <a:cs typeface="Tahoma"/>
              </a:rPr>
              <a:t>streets,</a:t>
            </a:r>
            <a:r>
              <a:rPr sz="4200" spc="-229" dirty="0">
                <a:latin typeface="Tahoma"/>
                <a:cs typeface="Tahoma"/>
              </a:rPr>
              <a:t> </a:t>
            </a:r>
            <a:r>
              <a:rPr sz="4200" spc="10" dirty="0">
                <a:latin typeface="Tahoma"/>
                <a:cs typeface="Tahoma"/>
              </a:rPr>
              <a:t>garages,</a:t>
            </a:r>
            <a:r>
              <a:rPr sz="4200" spc="-229" dirty="0">
                <a:latin typeface="Tahoma"/>
                <a:cs typeface="Tahoma"/>
              </a:rPr>
              <a:t> </a:t>
            </a:r>
            <a:r>
              <a:rPr sz="4200" spc="10" dirty="0">
                <a:latin typeface="Tahoma"/>
                <a:cs typeface="Tahoma"/>
              </a:rPr>
              <a:t>or</a:t>
            </a:r>
            <a:r>
              <a:rPr sz="4200" spc="-229" dirty="0">
                <a:latin typeface="Tahoma"/>
                <a:cs typeface="Tahoma"/>
              </a:rPr>
              <a:t> </a:t>
            </a:r>
            <a:r>
              <a:rPr sz="4200" spc="45" dirty="0">
                <a:latin typeface="Tahoma"/>
                <a:cs typeface="Tahoma"/>
              </a:rPr>
              <a:t>parking</a:t>
            </a:r>
            <a:r>
              <a:rPr sz="4200" spc="-225" dirty="0">
                <a:latin typeface="Tahoma"/>
                <a:cs typeface="Tahoma"/>
              </a:rPr>
              <a:t> </a:t>
            </a:r>
            <a:r>
              <a:rPr sz="4200" spc="-20" dirty="0">
                <a:latin typeface="Tahoma"/>
                <a:cs typeface="Tahoma"/>
              </a:rPr>
              <a:t>lots.</a:t>
            </a:r>
            <a:endParaRPr sz="4200">
              <a:latin typeface="Tahoma"/>
              <a:cs typeface="Tahoma"/>
            </a:endParaRPr>
          </a:p>
          <a:p>
            <a:pPr marL="12700" marR="5080">
              <a:lnSpc>
                <a:spcPts val="4040"/>
              </a:lnSpc>
              <a:spcBef>
                <a:spcPts val="2220"/>
              </a:spcBef>
            </a:pPr>
            <a:r>
              <a:rPr sz="4000" spc="120" dirty="0">
                <a:latin typeface="Tahoma"/>
                <a:cs typeface="Tahoma"/>
              </a:rPr>
              <a:t>•The </a:t>
            </a:r>
            <a:r>
              <a:rPr sz="4000" spc="160" dirty="0">
                <a:latin typeface="Tahoma"/>
                <a:cs typeface="Tahoma"/>
              </a:rPr>
              <a:t>Map </a:t>
            </a:r>
            <a:r>
              <a:rPr sz="4000" spc="114" dirty="0">
                <a:latin typeface="Tahoma"/>
                <a:cs typeface="Tahoma"/>
              </a:rPr>
              <a:t>download </a:t>
            </a:r>
            <a:r>
              <a:rPr sz="4000" spc="65" dirty="0">
                <a:latin typeface="Tahoma"/>
                <a:cs typeface="Tahoma"/>
              </a:rPr>
              <a:t>applications </a:t>
            </a:r>
            <a:r>
              <a:rPr sz="4000" spc="60" dirty="0">
                <a:latin typeface="Tahoma"/>
                <a:cs typeface="Tahoma"/>
              </a:rPr>
              <a:t>help </a:t>
            </a:r>
            <a:r>
              <a:rPr sz="4000" spc="45" dirty="0">
                <a:latin typeface="Tahoma"/>
                <a:cs typeface="Tahoma"/>
              </a:rPr>
              <a:t>drivers </a:t>
            </a:r>
            <a:r>
              <a:rPr sz="4000" spc="50" dirty="0">
                <a:latin typeface="Tahoma"/>
                <a:cs typeface="Tahoma"/>
              </a:rPr>
              <a:t>to </a:t>
            </a:r>
            <a:r>
              <a:rPr sz="4000" spc="65" dirty="0">
                <a:latin typeface="Tahoma"/>
                <a:cs typeface="Tahoma"/>
              </a:rPr>
              <a:t>get </a:t>
            </a:r>
            <a:r>
              <a:rPr sz="4000" spc="40" dirty="0">
                <a:latin typeface="Tahoma"/>
                <a:cs typeface="Tahoma"/>
              </a:rPr>
              <a:t>valuable information </a:t>
            </a:r>
            <a:r>
              <a:rPr sz="4000" spc="35" dirty="0">
                <a:latin typeface="Tahoma"/>
                <a:cs typeface="Tahoma"/>
              </a:rPr>
              <a:t>from </a:t>
            </a:r>
            <a:r>
              <a:rPr sz="4000" spc="40" dirty="0">
                <a:latin typeface="Tahoma"/>
                <a:cs typeface="Tahoma"/>
              </a:rPr>
              <a:t> </a:t>
            </a:r>
            <a:r>
              <a:rPr sz="4000" spc="65" dirty="0">
                <a:latin typeface="Tahoma"/>
                <a:cs typeface="Tahoma"/>
              </a:rPr>
              <a:t>important </a:t>
            </a:r>
            <a:r>
              <a:rPr sz="4000" spc="75" dirty="0">
                <a:latin typeface="Tahoma"/>
                <a:cs typeface="Tahoma"/>
              </a:rPr>
              <a:t>places </a:t>
            </a:r>
            <a:r>
              <a:rPr sz="4000" spc="25" dirty="0">
                <a:latin typeface="Tahoma"/>
                <a:cs typeface="Tahoma"/>
              </a:rPr>
              <a:t>or </a:t>
            </a:r>
            <a:r>
              <a:rPr sz="4000" spc="55" dirty="0">
                <a:latin typeface="Tahoma"/>
                <a:cs typeface="Tahoma"/>
              </a:rPr>
              <a:t>home </a:t>
            </a:r>
            <a:r>
              <a:rPr sz="4000" spc="25" dirty="0">
                <a:latin typeface="Tahoma"/>
                <a:cs typeface="Tahoma"/>
              </a:rPr>
              <a:t>stations. </a:t>
            </a:r>
            <a:r>
              <a:rPr sz="4000" spc="65" dirty="0">
                <a:latin typeface="Tahoma"/>
                <a:cs typeface="Tahoma"/>
              </a:rPr>
              <a:t>Drivers </a:t>
            </a:r>
            <a:r>
              <a:rPr sz="4000" spc="60" dirty="0">
                <a:latin typeface="Tahoma"/>
                <a:cs typeface="Tahoma"/>
              </a:rPr>
              <a:t>can </a:t>
            </a:r>
            <a:r>
              <a:rPr sz="4000" spc="114" dirty="0">
                <a:latin typeface="Tahoma"/>
                <a:cs typeface="Tahoma"/>
              </a:rPr>
              <a:t>download </a:t>
            </a:r>
            <a:r>
              <a:rPr sz="4000" spc="20" dirty="0">
                <a:latin typeface="Tahoma"/>
                <a:cs typeface="Tahoma"/>
              </a:rPr>
              <a:t>travel </a:t>
            </a:r>
            <a:r>
              <a:rPr sz="4000" spc="65" dirty="0">
                <a:latin typeface="Tahoma"/>
                <a:cs typeface="Tahoma"/>
              </a:rPr>
              <a:t>guidance </a:t>
            </a:r>
            <a:r>
              <a:rPr sz="4000" spc="100" dirty="0">
                <a:latin typeface="Tahoma"/>
                <a:cs typeface="Tahoma"/>
              </a:rPr>
              <a:t>maps </a:t>
            </a:r>
            <a:r>
              <a:rPr sz="4000" spc="105" dirty="0">
                <a:latin typeface="Tahoma"/>
                <a:cs typeface="Tahoma"/>
              </a:rPr>
              <a:t> </a:t>
            </a:r>
            <a:r>
              <a:rPr sz="4000" spc="35" dirty="0">
                <a:latin typeface="Tahoma"/>
                <a:cs typeface="Tahoma"/>
              </a:rPr>
              <a:t>before </a:t>
            </a:r>
            <a:r>
              <a:rPr sz="4000" spc="40" dirty="0">
                <a:latin typeface="Tahoma"/>
                <a:cs typeface="Tahoma"/>
              </a:rPr>
              <a:t>traveling </a:t>
            </a:r>
            <a:r>
              <a:rPr sz="4000" spc="50" dirty="0">
                <a:latin typeface="Tahoma"/>
                <a:cs typeface="Tahoma"/>
              </a:rPr>
              <a:t>to </a:t>
            </a:r>
            <a:r>
              <a:rPr sz="4000" spc="35" dirty="0">
                <a:latin typeface="Tahoma"/>
                <a:cs typeface="Tahoma"/>
              </a:rPr>
              <a:t>a </a:t>
            </a:r>
            <a:r>
              <a:rPr sz="4000" spc="160" dirty="0">
                <a:latin typeface="Tahoma"/>
                <a:cs typeface="Tahoma"/>
              </a:rPr>
              <a:t>new </a:t>
            </a:r>
            <a:r>
              <a:rPr sz="4000" spc="10" dirty="0">
                <a:latin typeface="Tahoma"/>
                <a:cs typeface="Tahoma"/>
              </a:rPr>
              <a:t>area </a:t>
            </a:r>
            <a:r>
              <a:rPr sz="4000" spc="50" dirty="0">
                <a:latin typeface="Tahoma"/>
                <a:cs typeface="Tahoma"/>
              </a:rPr>
              <a:t>to </a:t>
            </a:r>
            <a:r>
              <a:rPr sz="4000" spc="60" dirty="0">
                <a:latin typeface="Tahoma"/>
                <a:cs typeface="Tahoma"/>
              </a:rPr>
              <a:t>get </a:t>
            </a:r>
            <a:r>
              <a:rPr sz="4000" spc="50" dirty="0">
                <a:latin typeface="Tahoma"/>
                <a:cs typeface="Tahoma"/>
              </a:rPr>
              <a:t>directions </a:t>
            </a:r>
            <a:r>
              <a:rPr sz="4000" spc="30" dirty="0">
                <a:latin typeface="Tahoma"/>
                <a:cs typeface="Tahoma"/>
              </a:rPr>
              <a:t>even </a:t>
            </a:r>
            <a:r>
              <a:rPr sz="4000" spc="40" dirty="0">
                <a:latin typeface="Tahoma"/>
                <a:cs typeface="Tahoma"/>
              </a:rPr>
              <a:t>in </a:t>
            </a:r>
            <a:r>
              <a:rPr sz="4000" spc="50" dirty="0">
                <a:latin typeface="Tahoma"/>
                <a:cs typeface="Tahoma"/>
              </a:rPr>
              <a:t>location </a:t>
            </a:r>
            <a:r>
              <a:rPr sz="4000" spc="105" dirty="0">
                <a:latin typeface="Tahoma"/>
                <a:cs typeface="Tahoma"/>
              </a:rPr>
              <a:t>without </a:t>
            </a:r>
            <a:r>
              <a:rPr sz="4000" spc="-35" dirty="0">
                <a:latin typeface="Tahoma"/>
                <a:cs typeface="Tahoma"/>
              </a:rPr>
              <a:t>Internet </a:t>
            </a:r>
            <a:r>
              <a:rPr sz="4000" spc="-30" dirty="0">
                <a:latin typeface="Tahoma"/>
                <a:cs typeface="Tahoma"/>
              </a:rPr>
              <a:t> </a:t>
            </a:r>
            <a:r>
              <a:rPr sz="4000" spc="25" dirty="0">
                <a:latin typeface="Tahoma"/>
                <a:cs typeface="Tahoma"/>
              </a:rPr>
              <a:t>connection. </a:t>
            </a:r>
            <a:r>
              <a:rPr sz="4000" spc="110" dirty="0">
                <a:latin typeface="Tahoma"/>
                <a:cs typeface="Tahoma"/>
              </a:rPr>
              <a:t>One </a:t>
            </a:r>
            <a:r>
              <a:rPr sz="4000" spc="70" dirty="0">
                <a:latin typeface="Tahoma"/>
                <a:cs typeface="Tahoma"/>
              </a:rPr>
              <a:t>disadvantage </a:t>
            </a:r>
            <a:r>
              <a:rPr sz="4000" spc="55" dirty="0">
                <a:latin typeface="Tahoma"/>
                <a:cs typeface="Tahoma"/>
              </a:rPr>
              <a:t>of </a:t>
            </a:r>
            <a:r>
              <a:rPr sz="4000" spc="65" dirty="0">
                <a:latin typeface="Tahoma"/>
                <a:cs typeface="Tahoma"/>
              </a:rPr>
              <a:t>this </a:t>
            </a:r>
            <a:r>
              <a:rPr sz="4000" spc="60" dirty="0">
                <a:latin typeface="Tahoma"/>
                <a:cs typeface="Tahoma"/>
              </a:rPr>
              <a:t>application </a:t>
            </a:r>
            <a:r>
              <a:rPr sz="4000" spc="85" dirty="0">
                <a:latin typeface="Tahoma"/>
                <a:cs typeface="Tahoma"/>
              </a:rPr>
              <a:t>is </a:t>
            </a:r>
            <a:r>
              <a:rPr sz="4000" spc="80" dirty="0">
                <a:latin typeface="Tahoma"/>
                <a:cs typeface="Tahoma"/>
              </a:rPr>
              <a:t>its </a:t>
            </a:r>
            <a:r>
              <a:rPr sz="4000" spc="70" dirty="0">
                <a:latin typeface="Tahoma"/>
                <a:cs typeface="Tahoma"/>
              </a:rPr>
              <a:t>high </a:t>
            </a:r>
            <a:r>
              <a:rPr sz="4000" spc="90" dirty="0">
                <a:latin typeface="Tahoma"/>
                <a:cs typeface="Tahoma"/>
              </a:rPr>
              <a:t>costs </a:t>
            </a:r>
            <a:r>
              <a:rPr sz="4000" spc="55" dirty="0">
                <a:latin typeface="Tahoma"/>
                <a:cs typeface="Tahoma"/>
              </a:rPr>
              <a:t>of </a:t>
            </a:r>
            <a:r>
              <a:rPr sz="4000" spc="20" dirty="0">
                <a:latin typeface="Tahoma"/>
                <a:cs typeface="Tahoma"/>
              </a:rPr>
              <a:t>installation, </a:t>
            </a:r>
            <a:r>
              <a:rPr sz="4000" spc="25" dirty="0">
                <a:latin typeface="Tahoma"/>
                <a:cs typeface="Tahoma"/>
              </a:rPr>
              <a:t> </a:t>
            </a:r>
            <a:r>
              <a:rPr sz="4000" spc="60" dirty="0">
                <a:latin typeface="Tahoma"/>
                <a:cs typeface="Tahoma"/>
              </a:rPr>
              <a:t>deployment</a:t>
            </a:r>
            <a:r>
              <a:rPr sz="4000" spc="-200" dirty="0">
                <a:latin typeface="Tahoma"/>
                <a:cs typeface="Tahoma"/>
              </a:rPr>
              <a:t> </a:t>
            </a:r>
            <a:r>
              <a:rPr sz="4000" spc="75" dirty="0">
                <a:latin typeface="Tahoma"/>
                <a:cs typeface="Tahoma"/>
              </a:rPr>
              <a:t>and</a:t>
            </a:r>
            <a:r>
              <a:rPr sz="4000" spc="-195" dirty="0">
                <a:latin typeface="Tahoma"/>
                <a:cs typeface="Tahoma"/>
              </a:rPr>
              <a:t> </a:t>
            </a:r>
            <a:r>
              <a:rPr sz="4000" spc="45" dirty="0">
                <a:latin typeface="Tahoma"/>
                <a:cs typeface="Tahoma"/>
              </a:rPr>
              <a:t>maintenance</a:t>
            </a:r>
            <a:r>
              <a:rPr sz="4000" spc="-200" dirty="0">
                <a:latin typeface="Tahoma"/>
                <a:cs typeface="Tahoma"/>
              </a:rPr>
              <a:t> </a:t>
            </a:r>
            <a:r>
              <a:rPr sz="4000" spc="55" dirty="0">
                <a:latin typeface="Tahoma"/>
                <a:cs typeface="Tahoma"/>
              </a:rPr>
              <a:t>of</a:t>
            </a:r>
            <a:r>
              <a:rPr sz="4000" spc="-195" dirty="0">
                <a:latin typeface="Tahoma"/>
                <a:cs typeface="Tahoma"/>
              </a:rPr>
              <a:t> </a:t>
            </a:r>
            <a:r>
              <a:rPr sz="4000" spc="35" dirty="0">
                <a:latin typeface="Tahoma"/>
                <a:cs typeface="Tahoma"/>
              </a:rPr>
              <a:t>the</a:t>
            </a:r>
            <a:r>
              <a:rPr sz="4000" spc="-200" dirty="0">
                <a:latin typeface="Tahoma"/>
                <a:cs typeface="Tahoma"/>
              </a:rPr>
              <a:t> </a:t>
            </a:r>
            <a:r>
              <a:rPr sz="4000" spc="60" dirty="0">
                <a:latin typeface="Tahoma"/>
                <a:cs typeface="Tahoma"/>
              </a:rPr>
              <a:t>data</a:t>
            </a:r>
            <a:r>
              <a:rPr sz="4000" spc="-195" dirty="0">
                <a:latin typeface="Tahoma"/>
                <a:cs typeface="Tahoma"/>
              </a:rPr>
              <a:t> </a:t>
            </a:r>
            <a:r>
              <a:rPr sz="4000" spc="15" dirty="0">
                <a:latin typeface="Tahoma"/>
                <a:cs typeface="Tahoma"/>
              </a:rPr>
              <a:t>collection,</a:t>
            </a:r>
            <a:r>
              <a:rPr sz="4000" spc="-200" dirty="0">
                <a:latin typeface="Tahoma"/>
                <a:cs typeface="Tahoma"/>
              </a:rPr>
              <a:t> </a:t>
            </a:r>
            <a:r>
              <a:rPr sz="4000" spc="30" dirty="0">
                <a:latin typeface="Tahoma"/>
                <a:cs typeface="Tahoma"/>
              </a:rPr>
              <a:t>infrastructure</a:t>
            </a:r>
            <a:r>
              <a:rPr sz="4000" spc="-195" dirty="0">
                <a:latin typeface="Tahoma"/>
                <a:cs typeface="Tahoma"/>
              </a:rPr>
              <a:t> </a:t>
            </a:r>
            <a:r>
              <a:rPr sz="4000" spc="-25" dirty="0">
                <a:latin typeface="Tahoma"/>
                <a:cs typeface="Tahoma"/>
              </a:rPr>
              <a:t>(cameras,</a:t>
            </a:r>
            <a:r>
              <a:rPr sz="4000" spc="-195" dirty="0">
                <a:latin typeface="Tahoma"/>
                <a:cs typeface="Tahoma"/>
              </a:rPr>
              <a:t> </a:t>
            </a:r>
            <a:r>
              <a:rPr sz="4000" spc="30" dirty="0">
                <a:latin typeface="Tahoma"/>
                <a:cs typeface="Tahoma"/>
              </a:rPr>
              <a:t>sensors, </a:t>
            </a:r>
            <a:r>
              <a:rPr sz="4000" spc="-1235" dirty="0">
                <a:latin typeface="Tahoma"/>
                <a:cs typeface="Tahoma"/>
              </a:rPr>
              <a:t> </a:t>
            </a:r>
            <a:r>
              <a:rPr sz="4000" spc="80" dirty="0">
                <a:latin typeface="Tahoma"/>
                <a:cs typeface="Tahoma"/>
              </a:rPr>
              <a:t>among</a:t>
            </a:r>
            <a:r>
              <a:rPr sz="4000" spc="-204" dirty="0">
                <a:latin typeface="Tahoma"/>
                <a:cs typeface="Tahoma"/>
              </a:rPr>
              <a:t> </a:t>
            </a:r>
            <a:r>
              <a:rPr sz="4000" dirty="0">
                <a:latin typeface="Tahoma"/>
                <a:cs typeface="Tahoma"/>
              </a:rPr>
              <a:t>others)</a:t>
            </a:r>
            <a:r>
              <a:rPr sz="4000" spc="-200" dirty="0">
                <a:latin typeface="Tahoma"/>
                <a:cs typeface="Tahoma"/>
              </a:rPr>
              <a:t> </a:t>
            </a:r>
            <a:r>
              <a:rPr sz="4000" spc="75" dirty="0">
                <a:latin typeface="Tahoma"/>
                <a:cs typeface="Tahoma"/>
              </a:rPr>
              <a:t>and</a:t>
            </a:r>
            <a:r>
              <a:rPr sz="4000" spc="-200" dirty="0">
                <a:latin typeface="Tahoma"/>
                <a:cs typeface="Tahoma"/>
              </a:rPr>
              <a:t> </a:t>
            </a:r>
            <a:r>
              <a:rPr sz="4000" spc="35" dirty="0">
                <a:latin typeface="Tahoma"/>
                <a:cs typeface="Tahoma"/>
              </a:rPr>
              <a:t>the</a:t>
            </a:r>
            <a:r>
              <a:rPr sz="4000" spc="-200" dirty="0">
                <a:latin typeface="Tahoma"/>
                <a:cs typeface="Tahoma"/>
              </a:rPr>
              <a:t> </a:t>
            </a:r>
            <a:r>
              <a:rPr sz="4000" spc="55" dirty="0">
                <a:latin typeface="Tahoma"/>
                <a:cs typeface="Tahoma"/>
              </a:rPr>
              <a:t>communication</a:t>
            </a:r>
            <a:r>
              <a:rPr sz="4000" spc="-190" dirty="0">
                <a:latin typeface="Tahoma"/>
                <a:cs typeface="Tahoma"/>
              </a:rPr>
              <a:t> </a:t>
            </a:r>
            <a:r>
              <a:rPr sz="4000" spc="80" dirty="0">
                <a:latin typeface="Tahoma"/>
                <a:cs typeface="Tahoma"/>
              </a:rPr>
              <a:t>systems</a:t>
            </a:r>
            <a:r>
              <a:rPr sz="4000" spc="-200" dirty="0">
                <a:latin typeface="Tahoma"/>
                <a:cs typeface="Tahoma"/>
              </a:rPr>
              <a:t> </a:t>
            </a:r>
            <a:r>
              <a:rPr sz="4000" spc="50" dirty="0">
                <a:latin typeface="Tahoma"/>
                <a:cs typeface="Tahoma"/>
              </a:rPr>
              <a:t>to</a:t>
            </a:r>
            <a:r>
              <a:rPr sz="4000" spc="-200" dirty="0">
                <a:latin typeface="Tahoma"/>
                <a:cs typeface="Tahoma"/>
              </a:rPr>
              <a:t> </a:t>
            </a:r>
            <a:r>
              <a:rPr sz="4000" spc="35" dirty="0">
                <a:latin typeface="Tahoma"/>
                <a:cs typeface="Tahoma"/>
              </a:rPr>
              <a:t>facilitate</a:t>
            </a:r>
            <a:r>
              <a:rPr sz="4000" spc="-204" dirty="0">
                <a:latin typeface="Tahoma"/>
                <a:cs typeface="Tahoma"/>
              </a:rPr>
              <a:t> </a:t>
            </a:r>
            <a:r>
              <a:rPr sz="4000" spc="40" dirty="0">
                <a:latin typeface="Tahoma"/>
                <a:cs typeface="Tahoma"/>
              </a:rPr>
              <a:t>information</a:t>
            </a:r>
            <a:r>
              <a:rPr sz="4000" spc="-200" dirty="0">
                <a:latin typeface="Tahoma"/>
                <a:cs typeface="Tahoma"/>
              </a:rPr>
              <a:t> </a:t>
            </a:r>
            <a:r>
              <a:rPr sz="4000" spc="65" dirty="0">
                <a:latin typeface="Tahoma"/>
                <a:cs typeface="Tahoma"/>
              </a:rPr>
              <a:t>transmission </a:t>
            </a:r>
            <a:r>
              <a:rPr sz="4000" spc="-1235" dirty="0">
                <a:latin typeface="Tahoma"/>
                <a:cs typeface="Tahoma"/>
              </a:rPr>
              <a:t> </a:t>
            </a:r>
            <a:r>
              <a:rPr sz="4000" spc="50" dirty="0">
                <a:latin typeface="Tahoma"/>
                <a:cs typeface="Tahoma"/>
              </a:rPr>
              <a:t>to</a:t>
            </a:r>
            <a:r>
              <a:rPr sz="4000" spc="-215" dirty="0">
                <a:latin typeface="Tahoma"/>
                <a:cs typeface="Tahoma"/>
              </a:rPr>
              <a:t> </a:t>
            </a:r>
            <a:r>
              <a:rPr sz="4000" spc="35" dirty="0">
                <a:latin typeface="Tahoma"/>
                <a:cs typeface="Tahoma"/>
              </a:rPr>
              <a:t>the</a:t>
            </a:r>
            <a:r>
              <a:rPr sz="4000" spc="-210" dirty="0">
                <a:latin typeface="Tahoma"/>
                <a:cs typeface="Tahoma"/>
              </a:rPr>
              <a:t> </a:t>
            </a:r>
            <a:r>
              <a:rPr sz="4000" spc="20" dirty="0">
                <a:latin typeface="Tahoma"/>
                <a:cs typeface="Tahoma"/>
              </a:rPr>
              <a:t>relevant</a:t>
            </a:r>
            <a:r>
              <a:rPr sz="4000" spc="-210" dirty="0">
                <a:latin typeface="Tahoma"/>
                <a:cs typeface="Tahoma"/>
              </a:rPr>
              <a:t> </a:t>
            </a:r>
            <a:r>
              <a:rPr sz="4000" spc="75" dirty="0">
                <a:latin typeface="Tahoma"/>
                <a:cs typeface="Tahoma"/>
              </a:rPr>
              <a:t>processing</a:t>
            </a:r>
            <a:r>
              <a:rPr sz="4000" spc="-210" dirty="0">
                <a:latin typeface="Tahoma"/>
                <a:cs typeface="Tahoma"/>
              </a:rPr>
              <a:t> </a:t>
            </a:r>
            <a:r>
              <a:rPr sz="4000" spc="45" dirty="0">
                <a:latin typeface="Tahoma"/>
                <a:cs typeface="Tahoma"/>
              </a:rPr>
              <a:t>centers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0509" y="1051097"/>
            <a:ext cx="16757650" cy="823785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2317115">
              <a:lnSpc>
                <a:spcPts val="3529"/>
              </a:lnSpc>
              <a:spcBef>
                <a:spcPts val="800"/>
              </a:spcBef>
            </a:pPr>
            <a:r>
              <a:rPr sz="3500" spc="145" dirty="0">
                <a:latin typeface="Microsoft Sans Serif"/>
                <a:cs typeface="Microsoft Sans Serif"/>
              </a:rPr>
              <a:t>•The</a:t>
            </a:r>
            <a:r>
              <a:rPr sz="3500" spc="-15" dirty="0">
                <a:latin typeface="Microsoft Sans Serif"/>
                <a:cs typeface="Microsoft Sans Serif"/>
              </a:rPr>
              <a:t> </a:t>
            </a:r>
            <a:r>
              <a:rPr sz="3500" spc="20" dirty="0">
                <a:latin typeface="Microsoft Sans Serif"/>
                <a:cs typeface="Microsoft Sans Serif"/>
              </a:rPr>
              <a:t>Driver’s</a:t>
            </a:r>
            <a:r>
              <a:rPr sz="3500" spc="-15" dirty="0">
                <a:latin typeface="Microsoft Sans Serif"/>
                <a:cs typeface="Microsoft Sans Serif"/>
              </a:rPr>
              <a:t> </a:t>
            </a:r>
            <a:r>
              <a:rPr sz="3500" spc="30" dirty="0">
                <a:latin typeface="Microsoft Sans Serif"/>
                <a:cs typeface="Microsoft Sans Serif"/>
              </a:rPr>
              <a:t>emotions</a:t>
            </a:r>
            <a:r>
              <a:rPr sz="3500" spc="-15" dirty="0">
                <a:latin typeface="Microsoft Sans Serif"/>
                <a:cs typeface="Microsoft Sans Serif"/>
              </a:rPr>
              <a:t> </a:t>
            </a:r>
            <a:r>
              <a:rPr sz="3500" spc="35" dirty="0">
                <a:latin typeface="Microsoft Sans Serif"/>
                <a:cs typeface="Microsoft Sans Serif"/>
              </a:rPr>
              <a:t>recognition</a:t>
            </a:r>
            <a:r>
              <a:rPr sz="3500" spc="-15" dirty="0">
                <a:latin typeface="Microsoft Sans Serif"/>
                <a:cs typeface="Microsoft Sans Serif"/>
              </a:rPr>
              <a:t> </a:t>
            </a:r>
            <a:r>
              <a:rPr sz="3500" spc="20" dirty="0">
                <a:latin typeface="Microsoft Sans Serif"/>
                <a:cs typeface="Microsoft Sans Serif"/>
              </a:rPr>
              <a:t>applications</a:t>
            </a:r>
            <a:r>
              <a:rPr sz="3500" spc="-15" dirty="0">
                <a:latin typeface="Microsoft Sans Serif"/>
                <a:cs typeface="Microsoft Sans Serif"/>
              </a:rPr>
              <a:t> </a:t>
            </a:r>
            <a:r>
              <a:rPr sz="3500" spc="15" dirty="0">
                <a:latin typeface="Microsoft Sans Serif"/>
                <a:cs typeface="Microsoft Sans Serif"/>
              </a:rPr>
              <a:t>focus</a:t>
            </a:r>
            <a:r>
              <a:rPr sz="3500" spc="-15" dirty="0">
                <a:latin typeface="Microsoft Sans Serif"/>
                <a:cs typeface="Microsoft Sans Serif"/>
              </a:rPr>
              <a:t> </a:t>
            </a:r>
            <a:r>
              <a:rPr sz="3500" spc="30" dirty="0">
                <a:latin typeface="Microsoft Sans Serif"/>
                <a:cs typeface="Microsoft Sans Serif"/>
              </a:rPr>
              <a:t>on</a:t>
            </a:r>
            <a:r>
              <a:rPr sz="3500" spc="-15" dirty="0">
                <a:latin typeface="Microsoft Sans Serif"/>
                <a:cs typeface="Microsoft Sans Serif"/>
              </a:rPr>
              <a:t> </a:t>
            </a:r>
            <a:r>
              <a:rPr sz="3500" spc="55" dirty="0">
                <a:latin typeface="Microsoft Sans Serif"/>
                <a:cs typeface="Microsoft Sans Serif"/>
              </a:rPr>
              <a:t>detecting</a:t>
            </a:r>
            <a:r>
              <a:rPr sz="3500" spc="-15" dirty="0">
                <a:latin typeface="Microsoft Sans Serif"/>
                <a:cs typeface="Microsoft Sans Serif"/>
              </a:rPr>
              <a:t> </a:t>
            </a:r>
            <a:r>
              <a:rPr sz="3500" spc="15" dirty="0">
                <a:latin typeface="Microsoft Sans Serif"/>
                <a:cs typeface="Microsoft Sans Serif"/>
              </a:rPr>
              <a:t>signs </a:t>
            </a:r>
            <a:r>
              <a:rPr sz="3500" spc="-915" dirty="0">
                <a:latin typeface="Microsoft Sans Serif"/>
                <a:cs typeface="Microsoft Sans Serif"/>
              </a:rPr>
              <a:t> </a:t>
            </a:r>
            <a:r>
              <a:rPr sz="3500" spc="95" dirty="0">
                <a:latin typeface="Microsoft Sans Serif"/>
                <a:cs typeface="Microsoft Sans Serif"/>
              </a:rPr>
              <a:t>of </a:t>
            </a:r>
            <a:r>
              <a:rPr sz="3500" spc="65" dirty="0">
                <a:latin typeface="Microsoft Sans Serif"/>
                <a:cs typeface="Microsoft Sans Serif"/>
              </a:rPr>
              <a:t>irritation </a:t>
            </a:r>
            <a:r>
              <a:rPr sz="3500" spc="40" dirty="0">
                <a:latin typeface="Microsoft Sans Serif"/>
                <a:cs typeface="Microsoft Sans Serif"/>
              </a:rPr>
              <a:t>or </a:t>
            </a:r>
            <a:r>
              <a:rPr sz="3500" dirty="0">
                <a:latin typeface="Microsoft Sans Serif"/>
                <a:cs typeface="Microsoft Sans Serif"/>
              </a:rPr>
              <a:t>depression </a:t>
            </a:r>
            <a:r>
              <a:rPr sz="3500" spc="105" dirty="0">
                <a:latin typeface="Microsoft Sans Serif"/>
                <a:cs typeface="Microsoft Sans Serif"/>
              </a:rPr>
              <a:t>that </a:t>
            </a:r>
            <a:r>
              <a:rPr sz="3500" spc="35" dirty="0">
                <a:latin typeface="Microsoft Sans Serif"/>
                <a:cs typeface="Microsoft Sans Serif"/>
              </a:rPr>
              <a:t>impair </a:t>
            </a:r>
            <a:r>
              <a:rPr sz="3500" spc="40" dirty="0">
                <a:latin typeface="Microsoft Sans Serif"/>
                <a:cs typeface="Microsoft Sans Serif"/>
              </a:rPr>
              <a:t>driving. </a:t>
            </a:r>
            <a:r>
              <a:rPr sz="3500" spc="30" dirty="0">
                <a:latin typeface="Microsoft Sans Serif"/>
                <a:cs typeface="Microsoft Sans Serif"/>
              </a:rPr>
              <a:t>Using </a:t>
            </a:r>
            <a:r>
              <a:rPr sz="3500" spc="10" dirty="0">
                <a:latin typeface="Microsoft Sans Serif"/>
                <a:cs typeface="Microsoft Sans Serif"/>
              </a:rPr>
              <a:t>Electromyogram </a:t>
            </a:r>
            <a:r>
              <a:rPr sz="3500" spc="15" dirty="0">
                <a:latin typeface="Microsoft Sans Serif"/>
                <a:cs typeface="Microsoft Sans Serif"/>
              </a:rPr>
              <a:t> </a:t>
            </a:r>
            <a:r>
              <a:rPr sz="3500" spc="-120" dirty="0">
                <a:latin typeface="Microsoft Sans Serif"/>
                <a:cs typeface="Microsoft Sans Serif"/>
              </a:rPr>
              <a:t>(EMG),</a:t>
            </a:r>
            <a:r>
              <a:rPr sz="3500" spc="-25" dirty="0">
                <a:latin typeface="Microsoft Sans Serif"/>
                <a:cs typeface="Microsoft Sans Serif"/>
              </a:rPr>
              <a:t> </a:t>
            </a:r>
            <a:r>
              <a:rPr sz="3500" spc="-204" dirty="0">
                <a:latin typeface="Microsoft Sans Serif"/>
                <a:cs typeface="Microsoft Sans Serif"/>
              </a:rPr>
              <a:t>ECG,</a:t>
            </a:r>
            <a:r>
              <a:rPr sz="3500" spc="-25" dirty="0">
                <a:latin typeface="Microsoft Sans Serif"/>
                <a:cs typeface="Microsoft Sans Serif"/>
              </a:rPr>
              <a:t> </a:t>
            </a:r>
            <a:r>
              <a:rPr sz="3500" spc="10" dirty="0">
                <a:latin typeface="Microsoft Sans Serif"/>
                <a:cs typeface="Microsoft Sans Serif"/>
              </a:rPr>
              <a:t>respiration,</a:t>
            </a:r>
            <a:r>
              <a:rPr sz="3500" spc="-25" dirty="0">
                <a:latin typeface="Microsoft Sans Serif"/>
                <a:cs typeface="Microsoft Sans Serif"/>
              </a:rPr>
              <a:t> </a:t>
            </a:r>
            <a:r>
              <a:rPr sz="3500" spc="25" dirty="0">
                <a:latin typeface="Microsoft Sans Serif"/>
                <a:cs typeface="Microsoft Sans Serif"/>
              </a:rPr>
              <a:t>and</a:t>
            </a:r>
            <a:r>
              <a:rPr sz="3500" spc="-25" dirty="0">
                <a:latin typeface="Microsoft Sans Serif"/>
                <a:cs typeface="Microsoft Sans Serif"/>
              </a:rPr>
              <a:t> </a:t>
            </a:r>
            <a:r>
              <a:rPr sz="3500" spc="-20" dirty="0">
                <a:latin typeface="Microsoft Sans Serif"/>
                <a:cs typeface="Microsoft Sans Serif"/>
              </a:rPr>
              <a:t>Electro</a:t>
            </a:r>
            <a:r>
              <a:rPr sz="3500" spc="-25" dirty="0">
                <a:latin typeface="Microsoft Sans Serif"/>
                <a:cs typeface="Microsoft Sans Serif"/>
              </a:rPr>
              <a:t> </a:t>
            </a:r>
            <a:r>
              <a:rPr sz="3500" spc="15" dirty="0">
                <a:latin typeface="Microsoft Sans Serif"/>
                <a:cs typeface="Microsoft Sans Serif"/>
              </a:rPr>
              <a:t>Dermal</a:t>
            </a:r>
            <a:r>
              <a:rPr sz="3500" spc="-25" dirty="0">
                <a:latin typeface="Microsoft Sans Serif"/>
                <a:cs typeface="Microsoft Sans Serif"/>
              </a:rPr>
              <a:t> </a:t>
            </a:r>
            <a:r>
              <a:rPr sz="3500" spc="110" dirty="0">
                <a:latin typeface="Microsoft Sans Serif"/>
                <a:cs typeface="Microsoft Sans Serif"/>
              </a:rPr>
              <a:t>Activity</a:t>
            </a:r>
            <a:r>
              <a:rPr sz="3500" spc="-25" dirty="0">
                <a:latin typeface="Microsoft Sans Serif"/>
                <a:cs typeface="Microsoft Sans Serif"/>
              </a:rPr>
              <a:t> </a:t>
            </a:r>
            <a:r>
              <a:rPr sz="3500" spc="-35" dirty="0">
                <a:latin typeface="Microsoft Sans Serif"/>
                <a:cs typeface="Microsoft Sans Serif"/>
              </a:rPr>
              <a:t>(EDA)</a:t>
            </a:r>
            <a:r>
              <a:rPr sz="3500" spc="-25" dirty="0">
                <a:latin typeface="Microsoft Sans Serif"/>
                <a:cs typeface="Microsoft Sans Serif"/>
              </a:rPr>
              <a:t> </a:t>
            </a:r>
            <a:r>
              <a:rPr sz="3500" spc="-10" dirty="0">
                <a:latin typeface="Microsoft Sans Serif"/>
                <a:cs typeface="Microsoft Sans Serif"/>
              </a:rPr>
              <a:t>sensor </a:t>
            </a:r>
            <a:r>
              <a:rPr sz="3500" spc="-5" dirty="0">
                <a:latin typeface="Microsoft Sans Serif"/>
                <a:cs typeface="Microsoft Sans Serif"/>
              </a:rPr>
              <a:t> </a:t>
            </a:r>
            <a:r>
              <a:rPr sz="3500" spc="30" dirty="0">
                <a:latin typeface="Microsoft Sans Serif"/>
                <a:cs typeface="Microsoft Sans Serif"/>
              </a:rPr>
              <a:t>emotions </a:t>
            </a:r>
            <a:r>
              <a:rPr sz="3500" spc="-10" dirty="0">
                <a:latin typeface="Microsoft Sans Serif"/>
                <a:cs typeface="Microsoft Sans Serif"/>
              </a:rPr>
              <a:t>such </a:t>
            </a:r>
            <a:r>
              <a:rPr sz="3500" spc="-70" dirty="0">
                <a:latin typeface="Microsoft Sans Serif"/>
                <a:cs typeface="Microsoft Sans Serif"/>
              </a:rPr>
              <a:t>as </a:t>
            </a:r>
            <a:r>
              <a:rPr sz="3500" spc="60" dirty="0">
                <a:latin typeface="Microsoft Sans Serif"/>
                <a:cs typeface="Microsoft Sans Serif"/>
              </a:rPr>
              <a:t>high </a:t>
            </a:r>
            <a:r>
              <a:rPr sz="3500" spc="40" dirty="0">
                <a:latin typeface="Microsoft Sans Serif"/>
                <a:cs typeface="Microsoft Sans Serif"/>
              </a:rPr>
              <a:t>or </a:t>
            </a:r>
            <a:r>
              <a:rPr sz="3500" spc="150" dirty="0">
                <a:latin typeface="Microsoft Sans Serif"/>
                <a:cs typeface="Microsoft Sans Serif"/>
              </a:rPr>
              <a:t>low </a:t>
            </a:r>
            <a:r>
              <a:rPr sz="3500" spc="-30" dirty="0">
                <a:latin typeface="Microsoft Sans Serif"/>
                <a:cs typeface="Microsoft Sans Serif"/>
              </a:rPr>
              <a:t>stress, </a:t>
            </a:r>
            <a:r>
              <a:rPr sz="3500" spc="15" dirty="0">
                <a:latin typeface="Microsoft Sans Serif"/>
                <a:cs typeface="Microsoft Sans Serif"/>
              </a:rPr>
              <a:t>euphoria </a:t>
            </a:r>
            <a:r>
              <a:rPr sz="3500" spc="25" dirty="0">
                <a:latin typeface="Microsoft Sans Serif"/>
                <a:cs typeface="Microsoft Sans Serif"/>
              </a:rPr>
              <a:t>and </a:t>
            </a:r>
            <a:r>
              <a:rPr sz="3500" spc="55" dirty="0">
                <a:latin typeface="Microsoft Sans Serif"/>
                <a:cs typeface="Microsoft Sans Serif"/>
              </a:rPr>
              <a:t>disappointment </a:t>
            </a:r>
            <a:r>
              <a:rPr sz="3500" spc="60" dirty="0">
                <a:latin typeface="Microsoft Sans Serif"/>
                <a:cs typeface="Microsoft Sans Serif"/>
              </a:rPr>
              <a:t> </a:t>
            </a:r>
            <a:r>
              <a:rPr sz="3500" spc="25" dirty="0">
                <a:latin typeface="Microsoft Sans Serif"/>
                <a:cs typeface="Microsoft Sans Serif"/>
              </a:rPr>
              <a:t>combined </a:t>
            </a:r>
            <a:r>
              <a:rPr sz="3500" spc="200" dirty="0">
                <a:latin typeface="Microsoft Sans Serif"/>
                <a:cs typeface="Microsoft Sans Serif"/>
              </a:rPr>
              <a:t>with </a:t>
            </a:r>
            <a:r>
              <a:rPr sz="3500" spc="30" dirty="0">
                <a:latin typeface="Microsoft Sans Serif"/>
                <a:cs typeface="Microsoft Sans Serif"/>
              </a:rPr>
              <a:t>sophisticated </a:t>
            </a:r>
            <a:r>
              <a:rPr sz="3500" spc="50" dirty="0">
                <a:latin typeface="Microsoft Sans Serif"/>
                <a:cs typeface="Microsoft Sans Serif"/>
              </a:rPr>
              <a:t>algorithms </a:t>
            </a:r>
            <a:r>
              <a:rPr sz="3500" spc="-10" dirty="0">
                <a:latin typeface="Microsoft Sans Serif"/>
                <a:cs typeface="Microsoft Sans Serif"/>
              </a:rPr>
              <a:t>such </a:t>
            </a:r>
            <a:r>
              <a:rPr sz="3500" spc="-70" dirty="0">
                <a:latin typeface="Microsoft Sans Serif"/>
                <a:cs typeface="Microsoft Sans Serif"/>
              </a:rPr>
              <a:t>as </a:t>
            </a:r>
            <a:r>
              <a:rPr sz="3500" spc="75" dirty="0">
                <a:latin typeface="Microsoft Sans Serif"/>
                <a:cs typeface="Microsoft Sans Serif"/>
              </a:rPr>
              <a:t>Support </a:t>
            </a:r>
            <a:r>
              <a:rPr sz="3500" spc="30" dirty="0">
                <a:latin typeface="Microsoft Sans Serif"/>
                <a:cs typeface="Microsoft Sans Serif"/>
              </a:rPr>
              <a:t>vector </a:t>
            </a:r>
            <a:r>
              <a:rPr sz="3500" spc="35" dirty="0">
                <a:latin typeface="Microsoft Sans Serif"/>
                <a:cs typeface="Microsoft Sans Serif"/>
              </a:rPr>
              <a:t> </a:t>
            </a:r>
            <a:r>
              <a:rPr sz="3500" spc="-10" dirty="0">
                <a:latin typeface="Microsoft Sans Serif"/>
                <a:cs typeface="Microsoft Sans Serif"/>
              </a:rPr>
              <a:t>machines </a:t>
            </a:r>
            <a:r>
              <a:rPr sz="3500" spc="-40" dirty="0">
                <a:latin typeface="Microsoft Sans Serif"/>
                <a:cs typeface="Microsoft Sans Serif"/>
              </a:rPr>
              <a:t>(SVMs) </a:t>
            </a:r>
            <a:r>
              <a:rPr sz="3500" spc="25" dirty="0">
                <a:latin typeface="Microsoft Sans Serif"/>
                <a:cs typeface="Microsoft Sans Serif"/>
              </a:rPr>
              <a:t>and </a:t>
            </a:r>
            <a:r>
              <a:rPr sz="3500" spc="65" dirty="0">
                <a:latin typeface="Microsoft Sans Serif"/>
                <a:cs typeface="Microsoft Sans Serif"/>
              </a:rPr>
              <a:t>Adaptive </a:t>
            </a:r>
            <a:r>
              <a:rPr sz="3500" spc="30" dirty="0">
                <a:latin typeface="Microsoft Sans Serif"/>
                <a:cs typeface="Microsoft Sans Serif"/>
              </a:rPr>
              <a:t>Neuro-Fuzzy </a:t>
            </a:r>
            <a:r>
              <a:rPr sz="3500" spc="20" dirty="0">
                <a:latin typeface="Microsoft Sans Serif"/>
                <a:cs typeface="Microsoft Sans Serif"/>
              </a:rPr>
              <a:t>Interference </a:t>
            </a:r>
            <a:r>
              <a:rPr sz="3500" spc="-5" dirty="0">
                <a:latin typeface="Microsoft Sans Serif"/>
                <a:cs typeface="Microsoft Sans Serif"/>
              </a:rPr>
              <a:t>System </a:t>
            </a:r>
            <a:r>
              <a:rPr sz="3500" dirty="0">
                <a:latin typeface="Microsoft Sans Serif"/>
                <a:cs typeface="Microsoft Sans Serif"/>
              </a:rPr>
              <a:t> </a:t>
            </a:r>
            <a:r>
              <a:rPr sz="3500" spc="-50" dirty="0">
                <a:latin typeface="Microsoft Sans Serif"/>
                <a:cs typeface="Microsoft Sans Serif"/>
              </a:rPr>
              <a:t>(ANFIS),</a:t>
            </a:r>
            <a:r>
              <a:rPr sz="3500" spc="-20" dirty="0">
                <a:latin typeface="Microsoft Sans Serif"/>
                <a:cs typeface="Microsoft Sans Serif"/>
              </a:rPr>
              <a:t> </a:t>
            </a:r>
            <a:r>
              <a:rPr sz="3500" spc="30" dirty="0">
                <a:latin typeface="Microsoft Sans Serif"/>
                <a:cs typeface="Microsoft Sans Serif"/>
              </a:rPr>
              <a:t>emotions</a:t>
            </a:r>
            <a:r>
              <a:rPr sz="3500" spc="-20" dirty="0">
                <a:latin typeface="Microsoft Sans Serif"/>
                <a:cs typeface="Microsoft Sans Serif"/>
              </a:rPr>
              <a:t> </a:t>
            </a:r>
            <a:r>
              <a:rPr sz="3500" spc="-30" dirty="0">
                <a:latin typeface="Microsoft Sans Serif"/>
                <a:cs typeface="Microsoft Sans Serif"/>
              </a:rPr>
              <a:t>can</a:t>
            </a:r>
            <a:r>
              <a:rPr sz="3500" spc="-15" dirty="0">
                <a:latin typeface="Microsoft Sans Serif"/>
                <a:cs typeface="Microsoft Sans Serif"/>
              </a:rPr>
              <a:t> </a:t>
            </a:r>
            <a:r>
              <a:rPr sz="3500" spc="5" dirty="0">
                <a:latin typeface="Microsoft Sans Serif"/>
                <a:cs typeface="Microsoft Sans Serif"/>
              </a:rPr>
              <a:t>be</a:t>
            </a:r>
            <a:r>
              <a:rPr sz="3500" spc="-20" dirty="0">
                <a:latin typeface="Microsoft Sans Serif"/>
                <a:cs typeface="Microsoft Sans Serif"/>
              </a:rPr>
              <a:t> </a:t>
            </a:r>
            <a:r>
              <a:rPr sz="3500" spc="40" dirty="0">
                <a:latin typeface="Microsoft Sans Serif"/>
                <a:cs typeface="Microsoft Sans Serif"/>
              </a:rPr>
              <a:t>detected</a:t>
            </a:r>
            <a:r>
              <a:rPr sz="3500" spc="-20" dirty="0">
                <a:latin typeface="Microsoft Sans Serif"/>
                <a:cs typeface="Microsoft Sans Serif"/>
              </a:rPr>
              <a:t> </a:t>
            </a:r>
            <a:r>
              <a:rPr sz="3500" spc="25" dirty="0">
                <a:latin typeface="Microsoft Sans Serif"/>
                <a:cs typeface="Microsoft Sans Serif"/>
              </a:rPr>
              <a:t>and</a:t>
            </a:r>
            <a:r>
              <a:rPr sz="3500" spc="-15" dirty="0">
                <a:latin typeface="Microsoft Sans Serif"/>
                <a:cs typeface="Microsoft Sans Serif"/>
              </a:rPr>
              <a:t> </a:t>
            </a:r>
            <a:r>
              <a:rPr sz="3500" spc="-65" dirty="0">
                <a:latin typeface="Microsoft Sans Serif"/>
                <a:cs typeface="Microsoft Sans Serif"/>
              </a:rPr>
              <a:t>classi</a:t>
            </a:r>
            <a:r>
              <a:rPr sz="3500" spc="-65" dirty="0">
                <a:latin typeface="Trebuchet MS"/>
                <a:cs typeface="Trebuchet MS"/>
              </a:rPr>
              <a:t>fi</a:t>
            </a:r>
            <a:r>
              <a:rPr sz="3500" spc="-65" dirty="0">
                <a:latin typeface="Microsoft Sans Serif"/>
                <a:cs typeface="Microsoft Sans Serif"/>
              </a:rPr>
              <a:t>ed.</a:t>
            </a:r>
            <a:r>
              <a:rPr sz="3500" spc="-20" dirty="0">
                <a:latin typeface="Microsoft Sans Serif"/>
                <a:cs typeface="Microsoft Sans Serif"/>
              </a:rPr>
              <a:t> </a:t>
            </a:r>
            <a:r>
              <a:rPr sz="3500" spc="-10" dirty="0">
                <a:latin typeface="Microsoft Sans Serif"/>
                <a:cs typeface="Microsoft Sans Serif"/>
              </a:rPr>
              <a:t>In</a:t>
            </a:r>
            <a:r>
              <a:rPr sz="3500" spc="-20" dirty="0">
                <a:latin typeface="Microsoft Sans Serif"/>
                <a:cs typeface="Microsoft Sans Serif"/>
              </a:rPr>
              <a:t> </a:t>
            </a:r>
            <a:r>
              <a:rPr sz="3500" spc="60" dirty="0">
                <a:latin typeface="Microsoft Sans Serif"/>
                <a:cs typeface="Microsoft Sans Serif"/>
              </a:rPr>
              <a:t>this</a:t>
            </a:r>
            <a:r>
              <a:rPr sz="3500" spc="-15" dirty="0">
                <a:latin typeface="Microsoft Sans Serif"/>
                <a:cs typeface="Microsoft Sans Serif"/>
              </a:rPr>
              <a:t> </a:t>
            </a:r>
            <a:r>
              <a:rPr sz="3500" spc="35" dirty="0">
                <a:latin typeface="Microsoft Sans Serif"/>
                <a:cs typeface="Microsoft Sans Serif"/>
              </a:rPr>
              <a:t>context,</a:t>
            </a:r>
            <a:r>
              <a:rPr sz="3500" spc="-20" dirty="0">
                <a:latin typeface="Microsoft Sans Serif"/>
                <a:cs typeface="Microsoft Sans Serif"/>
              </a:rPr>
              <a:t> </a:t>
            </a:r>
            <a:r>
              <a:rPr sz="3500" spc="-35" dirty="0">
                <a:latin typeface="Microsoft Sans Serif"/>
                <a:cs typeface="Microsoft Sans Serif"/>
              </a:rPr>
              <a:t>several </a:t>
            </a:r>
            <a:r>
              <a:rPr sz="3500" spc="-915" dirty="0">
                <a:latin typeface="Microsoft Sans Serif"/>
                <a:cs typeface="Microsoft Sans Serif"/>
              </a:rPr>
              <a:t> </a:t>
            </a:r>
            <a:r>
              <a:rPr sz="3500" spc="40" dirty="0">
                <a:latin typeface="Microsoft Sans Serif"/>
                <a:cs typeface="Microsoft Sans Serif"/>
              </a:rPr>
              <a:t>past</a:t>
            </a:r>
            <a:r>
              <a:rPr sz="3500" spc="-25" dirty="0">
                <a:latin typeface="Microsoft Sans Serif"/>
                <a:cs typeface="Microsoft Sans Serif"/>
              </a:rPr>
              <a:t> </a:t>
            </a:r>
            <a:r>
              <a:rPr sz="3500" spc="85" dirty="0">
                <a:latin typeface="Microsoft Sans Serif"/>
                <a:cs typeface="Microsoft Sans Serif"/>
              </a:rPr>
              <a:t>works</a:t>
            </a:r>
            <a:r>
              <a:rPr sz="3500" spc="-25" dirty="0">
                <a:latin typeface="Microsoft Sans Serif"/>
                <a:cs typeface="Microsoft Sans Serif"/>
              </a:rPr>
              <a:t> </a:t>
            </a:r>
            <a:r>
              <a:rPr sz="3500" spc="-20" dirty="0">
                <a:latin typeface="Microsoft Sans Serif"/>
                <a:cs typeface="Microsoft Sans Serif"/>
              </a:rPr>
              <a:t>have</a:t>
            </a:r>
            <a:r>
              <a:rPr sz="3500" spc="-25" dirty="0">
                <a:latin typeface="Microsoft Sans Serif"/>
                <a:cs typeface="Microsoft Sans Serif"/>
              </a:rPr>
              <a:t> </a:t>
            </a:r>
            <a:r>
              <a:rPr sz="3500" spc="10" dirty="0">
                <a:latin typeface="Microsoft Sans Serif"/>
                <a:cs typeface="Microsoft Sans Serif"/>
              </a:rPr>
              <a:t>focused</a:t>
            </a:r>
            <a:r>
              <a:rPr sz="3500" spc="-25" dirty="0">
                <a:latin typeface="Microsoft Sans Serif"/>
                <a:cs typeface="Microsoft Sans Serif"/>
              </a:rPr>
              <a:t> </a:t>
            </a:r>
            <a:r>
              <a:rPr sz="3500" spc="30" dirty="0">
                <a:latin typeface="Microsoft Sans Serif"/>
                <a:cs typeface="Microsoft Sans Serif"/>
              </a:rPr>
              <a:t>on</a:t>
            </a:r>
            <a:r>
              <a:rPr sz="3500" spc="-20" dirty="0">
                <a:latin typeface="Microsoft Sans Serif"/>
                <a:cs typeface="Microsoft Sans Serif"/>
              </a:rPr>
              <a:t> </a:t>
            </a:r>
            <a:r>
              <a:rPr sz="3500" spc="10" dirty="0">
                <a:latin typeface="Microsoft Sans Serif"/>
                <a:cs typeface="Microsoft Sans Serif"/>
              </a:rPr>
              <a:t>drivers’</a:t>
            </a:r>
            <a:r>
              <a:rPr sz="3500" spc="-25" dirty="0">
                <a:latin typeface="Microsoft Sans Serif"/>
                <a:cs typeface="Microsoft Sans Serif"/>
              </a:rPr>
              <a:t> </a:t>
            </a:r>
            <a:r>
              <a:rPr sz="3500" spc="45" dirty="0">
                <a:latin typeface="Microsoft Sans Serif"/>
                <a:cs typeface="Microsoft Sans Serif"/>
              </a:rPr>
              <a:t>emotion</a:t>
            </a:r>
            <a:r>
              <a:rPr sz="3500" spc="-25" dirty="0">
                <a:latin typeface="Microsoft Sans Serif"/>
                <a:cs typeface="Microsoft Sans Serif"/>
              </a:rPr>
              <a:t> </a:t>
            </a:r>
            <a:r>
              <a:rPr sz="3500" spc="35" dirty="0">
                <a:latin typeface="Microsoft Sans Serif"/>
                <a:cs typeface="Microsoft Sans Serif"/>
              </a:rPr>
              <a:t>recognition</a:t>
            </a:r>
            <a:endParaRPr sz="3500">
              <a:latin typeface="Microsoft Sans Serif"/>
              <a:cs typeface="Microsoft Sans Serif"/>
            </a:endParaRPr>
          </a:p>
          <a:p>
            <a:pPr marL="12700" marR="5080">
              <a:lnSpc>
                <a:spcPts val="3570"/>
              </a:lnSpc>
              <a:spcBef>
                <a:spcPts val="3575"/>
              </a:spcBef>
            </a:pPr>
            <a:r>
              <a:rPr sz="3550" spc="145" dirty="0">
                <a:latin typeface="Microsoft Sans Serif"/>
                <a:cs typeface="Microsoft Sans Serif"/>
              </a:rPr>
              <a:t>•The </a:t>
            </a:r>
            <a:r>
              <a:rPr sz="3550" spc="-25" dirty="0">
                <a:latin typeface="Microsoft Sans Serif"/>
                <a:cs typeface="Microsoft Sans Serif"/>
              </a:rPr>
              <a:t>Road </a:t>
            </a:r>
            <a:r>
              <a:rPr sz="3550" dirty="0">
                <a:latin typeface="Microsoft Sans Serif"/>
                <a:cs typeface="Microsoft Sans Serif"/>
              </a:rPr>
              <a:t>Surface </a:t>
            </a:r>
            <a:r>
              <a:rPr sz="3550" spc="20" dirty="0">
                <a:latin typeface="Microsoft Sans Serif"/>
                <a:cs typeface="Microsoft Sans Serif"/>
              </a:rPr>
              <a:t>State applications </a:t>
            </a:r>
            <a:r>
              <a:rPr sz="3550" spc="-45" dirty="0">
                <a:latin typeface="Microsoft Sans Serif"/>
                <a:cs typeface="Microsoft Sans Serif"/>
              </a:rPr>
              <a:t>use </a:t>
            </a:r>
            <a:r>
              <a:rPr sz="3550" spc="35" dirty="0">
                <a:latin typeface="Microsoft Sans Serif"/>
                <a:cs typeface="Microsoft Sans Serif"/>
              </a:rPr>
              <a:t>infrared </a:t>
            </a:r>
            <a:r>
              <a:rPr sz="3550" spc="-25" dirty="0">
                <a:latin typeface="Microsoft Sans Serif"/>
                <a:cs typeface="Microsoft Sans Serif"/>
              </a:rPr>
              <a:t>sensors </a:t>
            </a:r>
            <a:r>
              <a:rPr sz="3550" spc="114" dirty="0">
                <a:latin typeface="Microsoft Sans Serif"/>
                <a:cs typeface="Microsoft Sans Serif"/>
              </a:rPr>
              <a:t>to </a:t>
            </a:r>
            <a:r>
              <a:rPr sz="3550" spc="-25" dirty="0">
                <a:latin typeface="Microsoft Sans Serif"/>
                <a:cs typeface="Microsoft Sans Serif"/>
              </a:rPr>
              <a:t>measure </a:t>
            </a:r>
            <a:r>
              <a:rPr sz="3550" spc="60" dirty="0">
                <a:latin typeface="Microsoft Sans Serif"/>
                <a:cs typeface="Microsoft Sans Serif"/>
              </a:rPr>
              <a:t>the </a:t>
            </a:r>
            <a:r>
              <a:rPr sz="3550" spc="35" dirty="0">
                <a:latin typeface="Microsoft Sans Serif"/>
                <a:cs typeface="Microsoft Sans Serif"/>
              </a:rPr>
              <a:t>infrared </a:t>
            </a:r>
            <a:r>
              <a:rPr sz="3550" spc="-930" dirty="0">
                <a:latin typeface="Microsoft Sans Serif"/>
                <a:cs typeface="Microsoft Sans Serif"/>
              </a:rPr>
              <a:t> </a:t>
            </a:r>
            <a:r>
              <a:rPr sz="3550" spc="35" dirty="0">
                <a:latin typeface="Microsoft Sans Serif"/>
                <a:cs typeface="Microsoft Sans Serif"/>
              </a:rPr>
              <a:t>radiation </a:t>
            </a:r>
            <a:r>
              <a:rPr sz="3550" spc="70" dirty="0">
                <a:latin typeface="Microsoft Sans Serif"/>
                <a:cs typeface="Microsoft Sans Serif"/>
              </a:rPr>
              <a:t>emitted by </a:t>
            </a:r>
            <a:r>
              <a:rPr sz="3550" spc="60" dirty="0">
                <a:latin typeface="Microsoft Sans Serif"/>
                <a:cs typeface="Microsoft Sans Serif"/>
              </a:rPr>
              <a:t>the </a:t>
            </a:r>
            <a:r>
              <a:rPr sz="3550" spc="15" dirty="0">
                <a:latin typeface="Microsoft Sans Serif"/>
                <a:cs typeface="Microsoft Sans Serif"/>
              </a:rPr>
              <a:t>surface </a:t>
            </a:r>
            <a:r>
              <a:rPr sz="3550" spc="25" dirty="0">
                <a:latin typeface="Microsoft Sans Serif"/>
                <a:cs typeface="Microsoft Sans Serif"/>
              </a:rPr>
              <a:t>and </a:t>
            </a:r>
            <a:r>
              <a:rPr sz="3550" spc="55" dirty="0">
                <a:latin typeface="Microsoft Sans Serif"/>
                <a:cs typeface="Microsoft Sans Serif"/>
              </a:rPr>
              <a:t>applying </a:t>
            </a:r>
            <a:r>
              <a:rPr sz="3550" spc="50" dirty="0">
                <a:latin typeface="Microsoft Sans Serif"/>
                <a:cs typeface="Microsoft Sans Serif"/>
              </a:rPr>
              <a:t>intelligent </a:t>
            </a:r>
            <a:r>
              <a:rPr sz="3550" spc="10" dirty="0">
                <a:latin typeface="Microsoft Sans Serif"/>
                <a:cs typeface="Microsoft Sans Serif"/>
              </a:rPr>
              <a:t>signal </a:t>
            </a:r>
            <a:r>
              <a:rPr sz="3550" spc="5" dirty="0">
                <a:latin typeface="Microsoft Sans Serif"/>
                <a:cs typeface="Microsoft Sans Serif"/>
              </a:rPr>
              <a:t>processing </a:t>
            </a:r>
            <a:r>
              <a:rPr sz="3550" spc="114" dirty="0">
                <a:latin typeface="Microsoft Sans Serif"/>
                <a:cs typeface="Microsoft Sans Serif"/>
              </a:rPr>
              <a:t>to </a:t>
            </a:r>
            <a:r>
              <a:rPr sz="3550" spc="120" dirty="0">
                <a:latin typeface="Microsoft Sans Serif"/>
                <a:cs typeface="Microsoft Sans Serif"/>
              </a:rPr>
              <a:t> </a:t>
            </a:r>
            <a:r>
              <a:rPr sz="3550" spc="30" dirty="0">
                <a:latin typeface="Microsoft Sans Serif"/>
                <a:cs typeface="Microsoft Sans Serif"/>
              </a:rPr>
              <a:t>remotely</a:t>
            </a:r>
            <a:r>
              <a:rPr sz="3550" spc="-25" dirty="0">
                <a:latin typeface="Microsoft Sans Serif"/>
                <a:cs typeface="Microsoft Sans Serif"/>
              </a:rPr>
              <a:t> measure</a:t>
            </a:r>
            <a:r>
              <a:rPr sz="3550" spc="-20" dirty="0">
                <a:latin typeface="Microsoft Sans Serif"/>
                <a:cs typeface="Microsoft Sans Serif"/>
              </a:rPr>
              <a:t> </a:t>
            </a:r>
            <a:r>
              <a:rPr sz="3550" spc="15" dirty="0">
                <a:latin typeface="Microsoft Sans Serif"/>
                <a:cs typeface="Microsoft Sans Serif"/>
              </a:rPr>
              <a:t>road</a:t>
            </a:r>
            <a:r>
              <a:rPr sz="3550" spc="-20" dirty="0">
                <a:latin typeface="Microsoft Sans Serif"/>
                <a:cs typeface="Microsoft Sans Serif"/>
              </a:rPr>
              <a:t> </a:t>
            </a:r>
            <a:r>
              <a:rPr sz="3550" spc="10" dirty="0">
                <a:latin typeface="Microsoft Sans Serif"/>
                <a:cs typeface="Microsoft Sans Serif"/>
              </a:rPr>
              <a:t>parameters</a:t>
            </a:r>
            <a:r>
              <a:rPr sz="3550" spc="-20" dirty="0">
                <a:latin typeface="Microsoft Sans Serif"/>
                <a:cs typeface="Microsoft Sans Serif"/>
              </a:rPr>
              <a:t> </a:t>
            </a:r>
            <a:r>
              <a:rPr sz="3550" spc="-15" dirty="0">
                <a:latin typeface="Microsoft Sans Serif"/>
                <a:cs typeface="Microsoft Sans Serif"/>
              </a:rPr>
              <a:t>such</a:t>
            </a:r>
            <a:r>
              <a:rPr sz="3550" spc="-20" dirty="0">
                <a:latin typeface="Microsoft Sans Serif"/>
                <a:cs typeface="Microsoft Sans Serif"/>
              </a:rPr>
              <a:t> </a:t>
            </a:r>
            <a:r>
              <a:rPr sz="3550" spc="-105" dirty="0">
                <a:latin typeface="Microsoft Sans Serif"/>
                <a:cs typeface="Microsoft Sans Serif"/>
              </a:rPr>
              <a:t>as:</a:t>
            </a:r>
            <a:r>
              <a:rPr sz="3550" spc="-20" dirty="0">
                <a:latin typeface="Microsoft Sans Serif"/>
                <a:cs typeface="Microsoft Sans Serif"/>
              </a:rPr>
              <a:t> </a:t>
            </a:r>
            <a:r>
              <a:rPr sz="3550" spc="20" dirty="0">
                <a:latin typeface="Microsoft Sans Serif"/>
                <a:cs typeface="Microsoft Sans Serif"/>
              </a:rPr>
              <a:t>temperature,</a:t>
            </a:r>
            <a:r>
              <a:rPr sz="3550" spc="-20" dirty="0">
                <a:latin typeface="Microsoft Sans Serif"/>
                <a:cs typeface="Microsoft Sans Serif"/>
              </a:rPr>
              <a:t> </a:t>
            </a:r>
            <a:r>
              <a:rPr sz="3550" spc="50" dirty="0">
                <a:latin typeface="Microsoft Sans Serif"/>
                <a:cs typeface="Microsoft Sans Serif"/>
              </a:rPr>
              <a:t>amount</a:t>
            </a:r>
            <a:r>
              <a:rPr sz="3550" spc="-20" dirty="0">
                <a:latin typeface="Microsoft Sans Serif"/>
                <a:cs typeface="Microsoft Sans Serif"/>
              </a:rPr>
              <a:t> </a:t>
            </a:r>
            <a:r>
              <a:rPr sz="3550" spc="95" dirty="0">
                <a:latin typeface="Microsoft Sans Serif"/>
                <a:cs typeface="Microsoft Sans Serif"/>
              </a:rPr>
              <a:t>of</a:t>
            </a:r>
            <a:r>
              <a:rPr sz="3550" spc="-20" dirty="0">
                <a:latin typeface="Microsoft Sans Serif"/>
                <a:cs typeface="Microsoft Sans Serif"/>
              </a:rPr>
              <a:t> </a:t>
            </a:r>
            <a:r>
              <a:rPr sz="3550" spc="50" dirty="0">
                <a:latin typeface="Microsoft Sans Serif"/>
                <a:cs typeface="Microsoft Sans Serif"/>
              </a:rPr>
              <a:t>water,</a:t>
            </a:r>
            <a:r>
              <a:rPr sz="3550" spc="-20" dirty="0">
                <a:latin typeface="Microsoft Sans Serif"/>
                <a:cs typeface="Microsoft Sans Serif"/>
              </a:rPr>
              <a:t> </a:t>
            </a:r>
            <a:r>
              <a:rPr sz="3550" spc="-80" dirty="0">
                <a:latin typeface="Microsoft Sans Serif"/>
                <a:cs typeface="Microsoft Sans Serif"/>
              </a:rPr>
              <a:t>ice,</a:t>
            </a:r>
            <a:r>
              <a:rPr sz="3550" spc="-20" dirty="0">
                <a:latin typeface="Microsoft Sans Serif"/>
                <a:cs typeface="Microsoft Sans Serif"/>
              </a:rPr>
              <a:t> </a:t>
            </a:r>
            <a:r>
              <a:rPr sz="3550" spc="25" dirty="0">
                <a:latin typeface="Microsoft Sans Serif"/>
                <a:cs typeface="Microsoft Sans Serif"/>
              </a:rPr>
              <a:t>and </a:t>
            </a:r>
            <a:r>
              <a:rPr sz="3550" spc="-925" dirty="0">
                <a:latin typeface="Microsoft Sans Serif"/>
                <a:cs typeface="Microsoft Sans Serif"/>
              </a:rPr>
              <a:t> </a:t>
            </a:r>
            <a:r>
              <a:rPr sz="3550" spc="-10" dirty="0">
                <a:latin typeface="Microsoft Sans Serif"/>
                <a:cs typeface="Microsoft Sans Serif"/>
              </a:rPr>
              <a:t>snow.One </a:t>
            </a:r>
            <a:r>
              <a:rPr sz="3550" spc="30" dirty="0">
                <a:latin typeface="Microsoft Sans Serif"/>
                <a:cs typeface="Microsoft Sans Serif"/>
              </a:rPr>
              <a:t>variation </a:t>
            </a:r>
            <a:r>
              <a:rPr sz="3550" spc="-25" dirty="0">
                <a:latin typeface="Microsoft Sans Serif"/>
                <a:cs typeface="Microsoft Sans Serif"/>
              </a:rPr>
              <a:t>is </a:t>
            </a:r>
            <a:r>
              <a:rPr sz="3550" spc="60" dirty="0">
                <a:latin typeface="Microsoft Sans Serif"/>
                <a:cs typeface="Microsoft Sans Serif"/>
              </a:rPr>
              <a:t>the </a:t>
            </a:r>
            <a:r>
              <a:rPr sz="3550" spc="15" dirty="0">
                <a:latin typeface="Microsoft Sans Serif"/>
                <a:cs typeface="Microsoft Sans Serif"/>
              </a:rPr>
              <a:t>road surface </a:t>
            </a:r>
            <a:r>
              <a:rPr sz="3550" spc="-15" dirty="0">
                <a:latin typeface="Microsoft Sans Serif"/>
                <a:cs typeface="Microsoft Sans Serif"/>
              </a:rPr>
              <a:t>anomalies </a:t>
            </a:r>
            <a:r>
              <a:rPr sz="3550" spc="70" dirty="0">
                <a:latin typeface="Microsoft Sans Serif"/>
                <a:cs typeface="Microsoft Sans Serif"/>
              </a:rPr>
              <a:t>monitoring </a:t>
            </a:r>
            <a:r>
              <a:rPr sz="3550" spc="30" dirty="0">
                <a:latin typeface="Microsoft Sans Serif"/>
                <a:cs typeface="Microsoft Sans Serif"/>
              </a:rPr>
              <a:t>application </a:t>
            </a:r>
            <a:r>
              <a:rPr sz="3550" spc="105" dirty="0">
                <a:latin typeface="Microsoft Sans Serif"/>
                <a:cs typeface="Microsoft Sans Serif"/>
              </a:rPr>
              <a:t>that </a:t>
            </a:r>
            <a:r>
              <a:rPr sz="3550" spc="-45" dirty="0">
                <a:latin typeface="Microsoft Sans Serif"/>
                <a:cs typeface="Microsoft Sans Serif"/>
              </a:rPr>
              <a:t>use </a:t>
            </a:r>
            <a:r>
              <a:rPr sz="3550" spc="-40" dirty="0">
                <a:latin typeface="Microsoft Sans Serif"/>
                <a:cs typeface="Microsoft Sans Serif"/>
              </a:rPr>
              <a:t> </a:t>
            </a:r>
            <a:r>
              <a:rPr sz="3550" spc="-25" dirty="0">
                <a:latin typeface="Microsoft Sans Serif"/>
                <a:cs typeface="Microsoft Sans Serif"/>
              </a:rPr>
              <a:t>sensors </a:t>
            </a:r>
            <a:r>
              <a:rPr sz="3550" spc="-15" dirty="0">
                <a:latin typeface="Microsoft Sans Serif"/>
                <a:cs typeface="Microsoft Sans Serif"/>
              </a:rPr>
              <a:t>such </a:t>
            </a:r>
            <a:r>
              <a:rPr sz="3550" spc="-75" dirty="0">
                <a:latin typeface="Microsoft Sans Serif"/>
                <a:cs typeface="Microsoft Sans Serif"/>
              </a:rPr>
              <a:t>as </a:t>
            </a:r>
            <a:r>
              <a:rPr sz="3550" spc="-155" dirty="0">
                <a:latin typeface="Microsoft Sans Serif"/>
                <a:cs typeface="Microsoft Sans Serif"/>
              </a:rPr>
              <a:t>GPS, </a:t>
            </a:r>
            <a:r>
              <a:rPr sz="3550" spc="-65" dirty="0">
                <a:latin typeface="Microsoft Sans Serif"/>
                <a:cs typeface="Microsoft Sans Serif"/>
              </a:rPr>
              <a:t>laser, </a:t>
            </a:r>
            <a:r>
              <a:rPr sz="3550" spc="10" dirty="0">
                <a:latin typeface="Microsoft Sans Serif"/>
                <a:cs typeface="Microsoft Sans Serif"/>
              </a:rPr>
              <a:t>infrared, </a:t>
            </a:r>
            <a:r>
              <a:rPr sz="3550" spc="25" dirty="0">
                <a:latin typeface="Microsoft Sans Serif"/>
                <a:cs typeface="Microsoft Sans Serif"/>
              </a:rPr>
              <a:t>and </a:t>
            </a:r>
            <a:r>
              <a:rPr sz="3550" spc="-15" dirty="0">
                <a:latin typeface="Microsoft Sans Serif"/>
                <a:cs typeface="Microsoft Sans Serif"/>
              </a:rPr>
              <a:t>accelerometers </a:t>
            </a:r>
            <a:r>
              <a:rPr sz="3550" spc="5" dirty="0">
                <a:latin typeface="Microsoft Sans Serif"/>
                <a:cs typeface="Microsoft Sans Serif"/>
              </a:rPr>
              <a:t>inside </a:t>
            </a:r>
            <a:r>
              <a:rPr sz="3550" spc="-20" dirty="0">
                <a:latin typeface="Microsoft Sans Serif"/>
                <a:cs typeface="Microsoft Sans Serif"/>
              </a:rPr>
              <a:t>vehicle </a:t>
            </a:r>
            <a:r>
              <a:rPr sz="3550" spc="114" dirty="0">
                <a:latin typeface="Microsoft Sans Serif"/>
                <a:cs typeface="Microsoft Sans Serif"/>
              </a:rPr>
              <a:t>to </a:t>
            </a:r>
            <a:r>
              <a:rPr sz="3550" spc="50" dirty="0">
                <a:latin typeface="Microsoft Sans Serif"/>
                <a:cs typeface="Microsoft Sans Serif"/>
              </a:rPr>
              <a:t>detect </a:t>
            </a:r>
            <a:r>
              <a:rPr sz="3550" spc="55" dirty="0">
                <a:latin typeface="Microsoft Sans Serif"/>
                <a:cs typeface="Microsoft Sans Serif"/>
              </a:rPr>
              <a:t> </a:t>
            </a:r>
            <a:r>
              <a:rPr sz="3550" spc="-15" dirty="0">
                <a:latin typeface="Microsoft Sans Serif"/>
                <a:cs typeface="Microsoft Sans Serif"/>
              </a:rPr>
              <a:t>anomalies such </a:t>
            </a:r>
            <a:r>
              <a:rPr sz="3550" spc="-75" dirty="0">
                <a:latin typeface="Microsoft Sans Serif"/>
                <a:cs typeface="Microsoft Sans Serif"/>
              </a:rPr>
              <a:t>as </a:t>
            </a:r>
            <a:r>
              <a:rPr sz="3550" spc="30" dirty="0">
                <a:latin typeface="Microsoft Sans Serif"/>
                <a:cs typeface="Microsoft Sans Serif"/>
              </a:rPr>
              <a:t>potholes </a:t>
            </a:r>
            <a:r>
              <a:rPr sz="3550" spc="40" dirty="0">
                <a:latin typeface="Microsoft Sans Serif"/>
                <a:cs typeface="Microsoft Sans Serif"/>
              </a:rPr>
              <a:t>or </a:t>
            </a:r>
            <a:r>
              <a:rPr sz="3550" spc="-10" dirty="0">
                <a:latin typeface="Microsoft Sans Serif"/>
                <a:cs typeface="Microsoft Sans Serif"/>
              </a:rPr>
              <a:t>speed </a:t>
            </a:r>
            <a:r>
              <a:rPr sz="3550" spc="15" dirty="0">
                <a:latin typeface="Microsoft Sans Serif"/>
                <a:cs typeface="Microsoft Sans Serif"/>
              </a:rPr>
              <a:t>bumps. </a:t>
            </a:r>
            <a:r>
              <a:rPr sz="3550" spc="40" dirty="0">
                <a:latin typeface="Microsoft Sans Serif"/>
                <a:cs typeface="Microsoft Sans Serif"/>
              </a:rPr>
              <a:t>The </a:t>
            </a:r>
            <a:r>
              <a:rPr sz="3550" spc="5" dirty="0">
                <a:latin typeface="Microsoft Sans Serif"/>
                <a:cs typeface="Microsoft Sans Serif"/>
              </a:rPr>
              <a:t>collected </a:t>
            </a:r>
            <a:r>
              <a:rPr sz="3550" spc="55" dirty="0">
                <a:latin typeface="Microsoft Sans Serif"/>
                <a:cs typeface="Microsoft Sans Serif"/>
              </a:rPr>
              <a:t>information </a:t>
            </a:r>
            <a:r>
              <a:rPr sz="3550" spc="-25" dirty="0">
                <a:latin typeface="Microsoft Sans Serif"/>
                <a:cs typeface="Microsoft Sans Serif"/>
              </a:rPr>
              <a:t>is </a:t>
            </a:r>
            <a:r>
              <a:rPr sz="3550" spc="-5" dirty="0">
                <a:latin typeface="Microsoft Sans Serif"/>
                <a:cs typeface="Microsoft Sans Serif"/>
              </a:rPr>
              <a:t>used </a:t>
            </a:r>
            <a:r>
              <a:rPr sz="3550" spc="114" dirty="0">
                <a:latin typeface="Microsoft Sans Serif"/>
                <a:cs typeface="Microsoft Sans Serif"/>
              </a:rPr>
              <a:t>to </a:t>
            </a:r>
            <a:r>
              <a:rPr sz="3550" spc="120" dirty="0">
                <a:latin typeface="Microsoft Sans Serif"/>
                <a:cs typeface="Microsoft Sans Serif"/>
              </a:rPr>
              <a:t> </a:t>
            </a:r>
            <a:r>
              <a:rPr sz="3550" spc="-15" dirty="0">
                <a:latin typeface="Microsoft Sans Serif"/>
                <a:cs typeface="Microsoft Sans Serif"/>
              </a:rPr>
              <a:t>create an anomalies </a:t>
            </a:r>
            <a:r>
              <a:rPr sz="3550" spc="35" dirty="0">
                <a:latin typeface="Microsoft Sans Serif"/>
                <a:cs typeface="Microsoft Sans Serif"/>
              </a:rPr>
              <a:t>map </a:t>
            </a:r>
            <a:r>
              <a:rPr sz="3550" spc="85" dirty="0">
                <a:latin typeface="Microsoft Sans Serif"/>
                <a:cs typeface="Microsoft Sans Serif"/>
              </a:rPr>
              <a:t>for </a:t>
            </a:r>
            <a:r>
              <a:rPr sz="3550" spc="20" dirty="0">
                <a:latin typeface="Microsoft Sans Serif"/>
                <a:cs typeface="Microsoft Sans Serif"/>
              </a:rPr>
              <a:t>drivers </a:t>
            </a:r>
            <a:r>
              <a:rPr sz="3550" spc="25" dirty="0">
                <a:latin typeface="Microsoft Sans Serif"/>
                <a:cs typeface="Microsoft Sans Serif"/>
              </a:rPr>
              <a:t>and </a:t>
            </a:r>
            <a:r>
              <a:rPr sz="3550" spc="20" dirty="0">
                <a:latin typeface="Microsoft Sans Serif"/>
                <a:cs typeface="Microsoft Sans Serif"/>
              </a:rPr>
              <a:t>help </a:t>
            </a:r>
            <a:r>
              <a:rPr sz="3550" spc="15" dirty="0">
                <a:latin typeface="Microsoft Sans Serif"/>
                <a:cs typeface="Microsoft Sans Serif"/>
              </a:rPr>
              <a:t>road </a:t>
            </a:r>
            <a:r>
              <a:rPr sz="3550" dirty="0">
                <a:latin typeface="Microsoft Sans Serif"/>
                <a:cs typeface="Microsoft Sans Serif"/>
              </a:rPr>
              <a:t>managers </a:t>
            </a:r>
            <a:r>
              <a:rPr sz="3550" spc="114" dirty="0">
                <a:latin typeface="Microsoft Sans Serif"/>
                <a:cs typeface="Microsoft Sans Serif"/>
              </a:rPr>
              <a:t>to </a:t>
            </a:r>
            <a:r>
              <a:rPr sz="3550" spc="-15" dirty="0">
                <a:latin typeface="Microsoft Sans Serif"/>
                <a:cs typeface="Microsoft Sans Serif"/>
              </a:rPr>
              <a:t>execute </a:t>
            </a:r>
            <a:r>
              <a:rPr sz="3550" spc="-10" dirty="0">
                <a:latin typeface="Microsoft Sans Serif"/>
                <a:cs typeface="Microsoft Sans Serif"/>
              </a:rPr>
              <a:t> </a:t>
            </a:r>
            <a:r>
              <a:rPr sz="3550" spc="45" dirty="0">
                <a:latin typeface="Microsoft Sans Serif"/>
                <a:cs typeface="Microsoft Sans Serif"/>
              </a:rPr>
              <a:t>infrastructure </a:t>
            </a:r>
            <a:r>
              <a:rPr sz="3550" spc="5" dirty="0">
                <a:latin typeface="Microsoft Sans Serif"/>
                <a:cs typeface="Microsoft Sans Serif"/>
              </a:rPr>
              <a:t>maintenance </a:t>
            </a:r>
            <a:r>
              <a:rPr sz="3550" spc="25" dirty="0">
                <a:latin typeface="Microsoft Sans Serif"/>
                <a:cs typeface="Microsoft Sans Serif"/>
              </a:rPr>
              <a:t>and management operations </a:t>
            </a:r>
            <a:r>
              <a:rPr sz="3550" spc="114" dirty="0">
                <a:latin typeface="Microsoft Sans Serif"/>
                <a:cs typeface="Microsoft Sans Serif"/>
              </a:rPr>
              <a:t>to </a:t>
            </a:r>
            <a:r>
              <a:rPr sz="3550" spc="-20" dirty="0">
                <a:latin typeface="Microsoft Sans Serif"/>
                <a:cs typeface="Microsoft Sans Serif"/>
              </a:rPr>
              <a:t>ensure </a:t>
            </a:r>
            <a:r>
              <a:rPr sz="3550" spc="35" dirty="0">
                <a:latin typeface="Microsoft Sans Serif"/>
                <a:cs typeface="Microsoft Sans Serif"/>
              </a:rPr>
              <a:t>safety </a:t>
            </a:r>
            <a:r>
              <a:rPr sz="3550" spc="25" dirty="0">
                <a:latin typeface="Microsoft Sans Serif"/>
                <a:cs typeface="Microsoft Sans Serif"/>
              </a:rPr>
              <a:t>and </a:t>
            </a:r>
            <a:r>
              <a:rPr sz="3550" spc="30" dirty="0">
                <a:latin typeface="Microsoft Sans Serif"/>
                <a:cs typeface="Microsoft Sans Serif"/>
              </a:rPr>
              <a:t> </a:t>
            </a:r>
            <a:r>
              <a:rPr sz="3550" spc="90" dirty="0">
                <a:latin typeface="Microsoft Sans Serif"/>
                <a:cs typeface="Microsoft Sans Serif"/>
              </a:rPr>
              <a:t>comfort</a:t>
            </a:r>
            <a:r>
              <a:rPr sz="3550" spc="-30" dirty="0">
                <a:latin typeface="Microsoft Sans Serif"/>
                <a:cs typeface="Microsoft Sans Serif"/>
              </a:rPr>
              <a:t> </a:t>
            </a:r>
            <a:r>
              <a:rPr sz="3550" spc="114" dirty="0">
                <a:latin typeface="Microsoft Sans Serif"/>
                <a:cs typeface="Microsoft Sans Serif"/>
              </a:rPr>
              <a:t>to</a:t>
            </a:r>
            <a:r>
              <a:rPr sz="3550" spc="-25" dirty="0">
                <a:latin typeface="Microsoft Sans Serif"/>
                <a:cs typeface="Microsoft Sans Serif"/>
              </a:rPr>
              <a:t> </a:t>
            </a:r>
            <a:r>
              <a:rPr sz="3550" spc="20" dirty="0">
                <a:latin typeface="Microsoft Sans Serif"/>
                <a:cs typeface="Microsoft Sans Serif"/>
              </a:rPr>
              <a:t>drivers</a:t>
            </a:r>
            <a:endParaRPr sz="3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Public  Transport Optimization</vt:lpstr>
      <vt:lpstr>Introduction</vt:lpstr>
      <vt:lpstr>Protocol</vt:lpstr>
      <vt:lpstr>Connectivity</vt:lpstr>
      <vt:lpstr>Sensors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 Transport Optimization</dc:title>
  <cp:lastModifiedBy>M. Jegathes</cp:lastModifiedBy>
  <cp:revision>3</cp:revision>
  <dcterms:created xsi:type="dcterms:W3CDTF">2023-10-10T15:25:25Z</dcterms:created>
  <dcterms:modified xsi:type="dcterms:W3CDTF">2023-10-10T15:39:38Z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2023-10-11T00:00:00Z</vt:filetime>
  </property>
  <property fmtid="{D5CDD505-2E9C-101B-9397-08002B2CF9AE}" pid="3" name="Creator">
    <vt:lpwstr>pdftk 2.01 - www.pdftk.com</vt:lpwstr>
  </property>
  <property fmtid="{D5CDD505-2E9C-101B-9397-08002B2CF9AE}" pid="4" name="LastSaved">
    <vt:filetime>2023-10-10T00:00:00Z</vt:filetime>
  </property>
</Properties>
</file>