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notesMasterIdLst>
    <p:notesMasterId r:id="rId43"/>
  </p:notesMasterIdLst>
  <p:sldIdLst>
    <p:sldId id="256" r:id="rId2"/>
    <p:sldId id="272" r:id="rId3"/>
    <p:sldId id="273" r:id="rId4"/>
    <p:sldId id="257" r:id="rId5"/>
    <p:sldId id="258" r:id="rId6"/>
    <p:sldId id="259" r:id="rId7"/>
    <p:sldId id="261" r:id="rId8"/>
    <p:sldId id="266" r:id="rId9"/>
    <p:sldId id="267" r:id="rId10"/>
    <p:sldId id="271" r:id="rId11"/>
    <p:sldId id="274" r:id="rId12"/>
    <p:sldId id="276" r:id="rId13"/>
    <p:sldId id="277" r:id="rId14"/>
    <p:sldId id="278" r:id="rId15"/>
    <p:sldId id="279" r:id="rId16"/>
    <p:sldId id="282" r:id="rId17"/>
    <p:sldId id="283" r:id="rId18"/>
    <p:sldId id="284" r:id="rId19"/>
    <p:sldId id="318" r:id="rId20"/>
    <p:sldId id="285" r:id="rId21"/>
    <p:sldId id="319" r:id="rId22"/>
    <p:sldId id="289" r:id="rId23"/>
    <p:sldId id="321" r:id="rId24"/>
    <p:sldId id="320" r:id="rId25"/>
    <p:sldId id="294" r:id="rId26"/>
    <p:sldId id="290" r:id="rId27"/>
    <p:sldId id="291" r:id="rId28"/>
    <p:sldId id="322" r:id="rId29"/>
    <p:sldId id="324" r:id="rId30"/>
    <p:sldId id="323" r:id="rId31"/>
    <p:sldId id="325" r:id="rId32"/>
    <p:sldId id="326" r:id="rId33"/>
    <p:sldId id="295" r:id="rId34"/>
    <p:sldId id="299" r:id="rId35"/>
    <p:sldId id="300" r:id="rId36"/>
    <p:sldId id="301" r:id="rId37"/>
    <p:sldId id="302" r:id="rId38"/>
    <p:sldId id="303" r:id="rId39"/>
    <p:sldId id="304" r:id="rId40"/>
    <p:sldId id="317" r:id="rId41"/>
    <p:sldId id="26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87096-2A7F-88F9-440F-1127757E791A}" v="293" dt="2021-10-12T15:41:59.894"/>
    <p1510:client id="{376ED23E-E281-4685-9C5D-A5D0DA99943A}" v="112" dt="2021-10-12T21:21:17.777"/>
    <p1510:client id="{93E4C510-6794-2DD7-209E-C298BC8E3149}" v="478" dt="2021-10-13T09:05:24.548"/>
    <p1510:client id="{BEA0D0DC-DF8C-4959-A6BD-E98A5177FABD}" v="150" dt="2021-10-12T12:11:30.933"/>
    <p1510:client id="{D97702EC-143E-44C8-46DF-A89A3F4D4725}" v="68" dt="2021-10-12T14:55:24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CA45C-4388-413B-B5B4-942AC6E584B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E70AFC9-C6EA-4091-A3DB-9E846BC542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Computational design and discovery of molecules</a:t>
          </a:r>
        </a:p>
      </dgm:t>
    </dgm:pt>
    <dgm:pt modelId="{E6FB53F7-1792-49E5-B253-9877099546E0}" type="parTrans" cxnId="{E7840497-73AC-43FF-99FF-B624765CA0EE}">
      <dgm:prSet/>
      <dgm:spPr/>
      <dgm:t>
        <a:bodyPr/>
        <a:lstStyle/>
        <a:p>
          <a:endParaRPr lang="en-US"/>
        </a:p>
      </dgm:t>
    </dgm:pt>
    <dgm:pt modelId="{8B060003-62B0-4C25-A99E-10A3F84B8815}" type="sibTrans" cxnId="{E7840497-73AC-43FF-99FF-B624765CA0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4EBD2B-6F9F-48E2-B381-04E3AC93E0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Molecular Dynamics Simulations</a:t>
          </a:r>
        </a:p>
      </dgm:t>
    </dgm:pt>
    <dgm:pt modelId="{8E00D6B2-0E45-4346-BF7B-6CDD32546014}" type="parTrans" cxnId="{19C60566-54B4-4C7A-B1A4-DA713D10E2D3}">
      <dgm:prSet/>
      <dgm:spPr/>
      <dgm:t>
        <a:bodyPr/>
        <a:lstStyle/>
        <a:p>
          <a:endParaRPr lang="en-US"/>
        </a:p>
      </dgm:t>
    </dgm:pt>
    <dgm:pt modelId="{84F10108-4F47-46B1-9454-B8DF5E0917BD}" type="sibTrans" cxnId="{19C60566-54B4-4C7A-B1A4-DA713D10E2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8A31F1-D300-4AC9-BFAF-67D0007A90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Obtaining efficient force fields</a:t>
          </a:r>
        </a:p>
      </dgm:t>
    </dgm:pt>
    <dgm:pt modelId="{0AFE38D9-B2F3-4C96-BC81-7F029B784180}" type="parTrans" cxnId="{F62812F7-BF62-4DD1-AF0E-8F8C94BAEF14}">
      <dgm:prSet/>
      <dgm:spPr/>
      <dgm:t>
        <a:bodyPr/>
        <a:lstStyle/>
        <a:p>
          <a:endParaRPr lang="en-US"/>
        </a:p>
      </dgm:t>
    </dgm:pt>
    <dgm:pt modelId="{15807479-CAD0-48BC-AE6E-E3F33F99F606}" type="sibTrans" cxnId="{F62812F7-BF62-4DD1-AF0E-8F8C94BAEF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89F1B4-5581-4AF5-9F55-5BADA93BFE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Creation of datasets of molecular structures and properties</a:t>
          </a:r>
        </a:p>
      </dgm:t>
    </dgm:pt>
    <dgm:pt modelId="{8D1406DA-8520-45F2-B561-A11B4099745D}" type="parTrans" cxnId="{F6A1D715-FC93-4199-BEF3-82315E3F32B7}">
      <dgm:prSet/>
      <dgm:spPr/>
      <dgm:t>
        <a:bodyPr/>
        <a:lstStyle/>
        <a:p>
          <a:endParaRPr lang="en-US"/>
        </a:p>
      </dgm:t>
    </dgm:pt>
    <dgm:pt modelId="{AD79CA98-AE06-45F7-A41E-DB9D975C500B}" type="sibTrans" cxnId="{F6A1D715-FC93-4199-BEF3-82315E3F32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506A31-DBEE-43B9-B6CA-C3CB481888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Property Prediction</a:t>
          </a:r>
        </a:p>
      </dgm:t>
    </dgm:pt>
    <dgm:pt modelId="{3C13AE1F-6ADC-4233-B618-FC40FF40120E}" type="parTrans" cxnId="{253DB5CB-CA20-4FC3-9FEB-EC9BC926663D}">
      <dgm:prSet/>
      <dgm:spPr/>
      <dgm:t>
        <a:bodyPr/>
        <a:lstStyle/>
        <a:p>
          <a:endParaRPr lang="en-US"/>
        </a:p>
      </dgm:t>
    </dgm:pt>
    <dgm:pt modelId="{1D52BC9E-6382-47C6-A6D7-AEADBF8A34F0}" type="sibTrans" cxnId="{253DB5CB-CA20-4FC3-9FEB-EC9BC92666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C27CFC-2B0B-4152-91CC-F2B8B532F5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Extending the Chemical Compound Space.</a:t>
          </a:r>
        </a:p>
      </dgm:t>
    </dgm:pt>
    <dgm:pt modelId="{247FA919-26F8-4E2C-B7B0-7BFFB2B16DF9}" type="parTrans" cxnId="{1FB69A53-2B2C-4801-B0BB-2C7C4595974E}">
      <dgm:prSet/>
      <dgm:spPr/>
      <dgm:t>
        <a:bodyPr/>
        <a:lstStyle/>
        <a:p>
          <a:endParaRPr lang="en-US"/>
        </a:p>
      </dgm:t>
    </dgm:pt>
    <dgm:pt modelId="{67A0B4E0-AFD9-48DB-9B34-534F923926DB}" type="sibTrans" cxnId="{1FB69A53-2B2C-4801-B0BB-2C7C4595974E}">
      <dgm:prSet/>
      <dgm:spPr/>
      <dgm:t>
        <a:bodyPr/>
        <a:lstStyle/>
        <a:p>
          <a:endParaRPr lang="en-US"/>
        </a:p>
      </dgm:t>
    </dgm:pt>
    <dgm:pt modelId="{481F0993-3C77-4719-AEF7-A7D7393B2AA5}" type="pres">
      <dgm:prSet presAssocID="{3EDCA45C-4388-413B-B5B4-942AC6E584BD}" presName="root" presStyleCnt="0">
        <dgm:presLayoutVars>
          <dgm:dir/>
          <dgm:resizeHandles val="exact"/>
        </dgm:presLayoutVars>
      </dgm:prSet>
      <dgm:spPr/>
    </dgm:pt>
    <dgm:pt modelId="{3655DCB5-7BBA-41C7-903A-11FBD69FC4C1}" type="pres">
      <dgm:prSet presAssocID="{3EDCA45C-4388-413B-B5B4-942AC6E584BD}" presName="container" presStyleCnt="0">
        <dgm:presLayoutVars>
          <dgm:dir/>
          <dgm:resizeHandles val="exact"/>
        </dgm:presLayoutVars>
      </dgm:prSet>
      <dgm:spPr/>
    </dgm:pt>
    <dgm:pt modelId="{2B1C4F63-2715-48B5-9C8C-E74493EF5F0B}" type="pres">
      <dgm:prSet presAssocID="{4E70AFC9-C6EA-4091-A3DB-9E846BC54231}" presName="compNode" presStyleCnt="0"/>
      <dgm:spPr/>
    </dgm:pt>
    <dgm:pt modelId="{AD644C3C-BF94-4D0C-9BA8-372696D0D95C}" type="pres">
      <dgm:prSet presAssocID="{4E70AFC9-C6EA-4091-A3DB-9E846BC54231}" presName="iconBgRect" presStyleLbl="bgShp" presStyleIdx="0" presStyleCnt="6"/>
      <dgm:spPr/>
    </dgm:pt>
    <dgm:pt modelId="{C56611D1-4B8D-496A-8EE8-4B8794FDFEED}" type="pres">
      <dgm:prSet presAssocID="{4E70AFC9-C6EA-4091-A3DB-9E846BC5423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F90E4829-E061-43DE-87D6-E926F77DBA06}" type="pres">
      <dgm:prSet presAssocID="{4E70AFC9-C6EA-4091-A3DB-9E846BC54231}" presName="spaceRect" presStyleCnt="0"/>
      <dgm:spPr/>
    </dgm:pt>
    <dgm:pt modelId="{8C5FB767-088E-47E9-AD8D-207D449363A8}" type="pres">
      <dgm:prSet presAssocID="{4E70AFC9-C6EA-4091-A3DB-9E846BC54231}" presName="textRect" presStyleLbl="revTx" presStyleIdx="0" presStyleCnt="6">
        <dgm:presLayoutVars>
          <dgm:chMax val="1"/>
          <dgm:chPref val="1"/>
        </dgm:presLayoutVars>
      </dgm:prSet>
      <dgm:spPr/>
    </dgm:pt>
    <dgm:pt modelId="{C6F657FA-A462-4D1C-93B4-8EE1C6B515CD}" type="pres">
      <dgm:prSet presAssocID="{8B060003-62B0-4C25-A99E-10A3F84B8815}" presName="sibTrans" presStyleLbl="sibTrans2D1" presStyleIdx="0" presStyleCnt="0"/>
      <dgm:spPr/>
    </dgm:pt>
    <dgm:pt modelId="{189810F3-075E-478E-8108-AE6B9AE53281}" type="pres">
      <dgm:prSet presAssocID="{714EBD2B-6F9F-48E2-B381-04E3AC93E08B}" presName="compNode" presStyleCnt="0"/>
      <dgm:spPr/>
    </dgm:pt>
    <dgm:pt modelId="{CB8B8AE9-3BE7-4CA7-A156-6F0521DFB24C}" type="pres">
      <dgm:prSet presAssocID="{714EBD2B-6F9F-48E2-B381-04E3AC93E08B}" presName="iconBgRect" presStyleLbl="bgShp" presStyleIdx="1" presStyleCnt="6"/>
      <dgm:spPr/>
    </dgm:pt>
    <dgm:pt modelId="{201BCF7A-3210-4D3F-B40E-9ADF31DC0249}" type="pres">
      <dgm:prSet presAssocID="{714EBD2B-6F9F-48E2-B381-04E3AC93E08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F3B2C4D6-F9D0-4370-BF58-06C5A9814AF6}" type="pres">
      <dgm:prSet presAssocID="{714EBD2B-6F9F-48E2-B381-04E3AC93E08B}" presName="spaceRect" presStyleCnt="0"/>
      <dgm:spPr/>
    </dgm:pt>
    <dgm:pt modelId="{FD27AFF5-FCEC-420E-AC04-D9A7DD13B859}" type="pres">
      <dgm:prSet presAssocID="{714EBD2B-6F9F-48E2-B381-04E3AC93E08B}" presName="textRect" presStyleLbl="revTx" presStyleIdx="1" presStyleCnt="6">
        <dgm:presLayoutVars>
          <dgm:chMax val="1"/>
          <dgm:chPref val="1"/>
        </dgm:presLayoutVars>
      </dgm:prSet>
      <dgm:spPr/>
    </dgm:pt>
    <dgm:pt modelId="{24E39556-99DA-4509-8D4F-5DDD4C3888A1}" type="pres">
      <dgm:prSet presAssocID="{84F10108-4F47-46B1-9454-B8DF5E0917BD}" presName="sibTrans" presStyleLbl="sibTrans2D1" presStyleIdx="0" presStyleCnt="0"/>
      <dgm:spPr/>
    </dgm:pt>
    <dgm:pt modelId="{9195A386-9D17-4363-8755-1C7A7CFBB887}" type="pres">
      <dgm:prSet presAssocID="{A18A31F1-D300-4AC9-BFAF-67D0007A90DA}" presName="compNode" presStyleCnt="0"/>
      <dgm:spPr/>
    </dgm:pt>
    <dgm:pt modelId="{94474294-BE05-4446-80A3-3746D8CF6DFF}" type="pres">
      <dgm:prSet presAssocID="{A18A31F1-D300-4AC9-BFAF-67D0007A90DA}" presName="iconBgRect" presStyleLbl="bgShp" presStyleIdx="2" presStyleCnt="6"/>
      <dgm:spPr/>
    </dgm:pt>
    <dgm:pt modelId="{7D642CDC-3B34-4135-80F2-8ABC818485F3}" type="pres">
      <dgm:prSet presAssocID="{A18A31F1-D300-4AC9-BFAF-67D0007A90D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AFB0E53-4A5F-47FE-ACDB-A78223AD0263}" type="pres">
      <dgm:prSet presAssocID="{A18A31F1-D300-4AC9-BFAF-67D0007A90DA}" presName="spaceRect" presStyleCnt="0"/>
      <dgm:spPr/>
    </dgm:pt>
    <dgm:pt modelId="{C6A4764C-3096-44DF-9FBA-24ACC0854AAA}" type="pres">
      <dgm:prSet presAssocID="{A18A31F1-D300-4AC9-BFAF-67D0007A90DA}" presName="textRect" presStyleLbl="revTx" presStyleIdx="2" presStyleCnt="6">
        <dgm:presLayoutVars>
          <dgm:chMax val="1"/>
          <dgm:chPref val="1"/>
        </dgm:presLayoutVars>
      </dgm:prSet>
      <dgm:spPr/>
    </dgm:pt>
    <dgm:pt modelId="{5586E08F-5C28-4ABC-9AD2-5020E85120E0}" type="pres">
      <dgm:prSet presAssocID="{15807479-CAD0-48BC-AE6E-E3F33F99F606}" presName="sibTrans" presStyleLbl="sibTrans2D1" presStyleIdx="0" presStyleCnt="0"/>
      <dgm:spPr/>
    </dgm:pt>
    <dgm:pt modelId="{0DA118A8-360E-4D91-8BC8-C327AB6EEE30}" type="pres">
      <dgm:prSet presAssocID="{1389F1B4-5581-4AF5-9F55-5BADA93BFE5F}" presName="compNode" presStyleCnt="0"/>
      <dgm:spPr/>
    </dgm:pt>
    <dgm:pt modelId="{63FC06D0-C956-4024-9780-FEE372111C6D}" type="pres">
      <dgm:prSet presAssocID="{1389F1B4-5581-4AF5-9F55-5BADA93BFE5F}" presName="iconBgRect" presStyleLbl="bgShp" presStyleIdx="3" presStyleCnt="6"/>
      <dgm:spPr/>
    </dgm:pt>
    <dgm:pt modelId="{182E1E57-D81B-40FA-BFEC-9B916E22E918}" type="pres">
      <dgm:prSet presAssocID="{1389F1B4-5581-4AF5-9F55-5BADA93BFE5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E6F0BCB3-EED4-4FB5-A3A6-D5197BEFB26B}" type="pres">
      <dgm:prSet presAssocID="{1389F1B4-5581-4AF5-9F55-5BADA93BFE5F}" presName="spaceRect" presStyleCnt="0"/>
      <dgm:spPr/>
    </dgm:pt>
    <dgm:pt modelId="{A190F550-D810-4438-ABA8-034669C0CA42}" type="pres">
      <dgm:prSet presAssocID="{1389F1B4-5581-4AF5-9F55-5BADA93BFE5F}" presName="textRect" presStyleLbl="revTx" presStyleIdx="3" presStyleCnt="6">
        <dgm:presLayoutVars>
          <dgm:chMax val="1"/>
          <dgm:chPref val="1"/>
        </dgm:presLayoutVars>
      </dgm:prSet>
      <dgm:spPr/>
    </dgm:pt>
    <dgm:pt modelId="{1992F005-FA41-4721-96E1-831886F2527A}" type="pres">
      <dgm:prSet presAssocID="{AD79CA98-AE06-45F7-A41E-DB9D975C500B}" presName="sibTrans" presStyleLbl="sibTrans2D1" presStyleIdx="0" presStyleCnt="0"/>
      <dgm:spPr/>
    </dgm:pt>
    <dgm:pt modelId="{AA7AC8BF-612F-4A6B-8489-BD805EEE03A2}" type="pres">
      <dgm:prSet presAssocID="{64506A31-DBEE-43B9-B6CA-C3CB48188804}" presName="compNode" presStyleCnt="0"/>
      <dgm:spPr/>
    </dgm:pt>
    <dgm:pt modelId="{0C052DAD-5F81-4E86-9AB5-4C78F8D9AFFE}" type="pres">
      <dgm:prSet presAssocID="{64506A31-DBEE-43B9-B6CA-C3CB48188804}" presName="iconBgRect" presStyleLbl="bgShp" presStyleIdx="4" presStyleCnt="6"/>
      <dgm:spPr/>
    </dgm:pt>
    <dgm:pt modelId="{44616025-074D-457E-B661-66AC505C1EC7}" type="pres">
      <dgm:prSet presAssocID="{64506A31-DBEE-43B9-B6CA-C3CB4818880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AD81437-DF9D-4EF8-A705-A38500EE869D}" type="pres">
      <dgm:prSet presAssocID="{64506A31-DBEE-43B9-B6CA-C3CB48188804}" presName="spaceRect" presStyleCnt="0"/>
      <dgm:spPr/>
    </dgm:pt>
    <dgm:pt modelId="{8687B4F0-A55C-4CDD-90A0-F7FD2C35087D}" type="pres">
      <dgm:prSet presAssocID="{64506A31-DBEE-43B9-B6CA-C3CB48188804}" presName="textRect" presStyleLbl="revTx" presStyleIdx="4" presStyleCnt="6">
        <dgm:presLayoutVars>
          <dgm:chMax val="1"/>
          <dgm:chPref val="1"/>
        </dgm:presLayoutVars>
      </dgm:prSet>
      <dgm:spPr/>
    </dgm:pt>
    <dgm:pt modelId="{6D32A5B3-4A96-4215-A71A-C748E41974F8}" type="pres">
      <dgm:prSet presAssocID="{1D52BC9E-6382-47C6-A6D7-AEADBF8A34F0}" presName="sibTrans" presStyleLbl="sibTrans2D1" presStyleIdx="0" presStyleCnt="0"/>
      <dgm:spPr/>
    </dgm:pt>
    <dgm:pt modelId="{2701353B-4B0A-48BE-8B55-F23DBB9C88BE}" type="pres">
      <dgm:prSet presAssocID="{EFC27CFC-2B0B-4152-91CC-F2B8B532F55B}" presName="compNode" presStyleCnt="0"/>
      <dgm:spPr/>
    </dgm:pt>
    <dgm:pt modelId="{813CF10A-332B-417C-9EAD-9BD2098547F7}" type="pres">
      <dgm:prSet presAssocID="{EFC27CFC-2B0B-4152-91CC-F2B8B532F55B}" presName="iconBgRect" presStyleLbl="bgShp" presStyleIdx="5" presStyleCnt="6"/>
      <dgm:spPr/>
    </dgm:pt>
    <dgm:pt modelId="{B2132C5D-9638-4097-BBAB-35502EC2F57F}" type="pres">
      <dgm:prSet presAssocID="{EFC27CFC-2B0B-4152-91CC-F2B8B532F55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216C55D2-E1F8-4E5F-B10A-9B96B7A69BE4}" type="pres">
      <dgm:prSet presAssocID="{EFC27CFC-2B0B-4152-91CC-F2B8B532F55B}" presName="spaceRect" presStyleCnt="0"/>
      <dgm:spPr/>
    </dgm:pt>
    <dgm:pt modelId="{72887AB4-977F-476E-8F5A-0ED9D9787682}" type="pres">
      <dgm:prSet presAssocID="{EFC27CFC-2B0B-4152-91CC-F2B8B532F55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7099D0F-147E-44B9-AA42-26E5BE9E6615}" type="presOf" srcId="{AD79CA98-AE06-45F7-A41E-DB9D975C500B}" destId="{1992F005-FA41-4721-96E1-831886F2527A}" srcOrd="0" destOrd="0" presId="urn:microsoft.com/office/officeart/2018/2/layout/IconCircleList"/>
    <dgm:cxn modelId="{F6A1D715-FC93-4199-BEF3-82315E3F32B7}" srcId="{3EDCA45C-4388-413B-B5B4-942AC6E584BD}" destId="{1389F1B4-5581-4AF5-9F55-5BADA93BFE5F}" srcOrd="3" destOrd="0" parTransId="{8D1406DA-8520-45F2-B561-A11B4099745D}" sibTransId="{AD79CA98-AE06-45F7-A41E-DB9D975C500B}"/>
    <dgm:cxn modelId="{EA6F9427-57E6-47A5-93A8-40A87E6E169B}" type="presOf" srcId="{A18A31F1-D300-4AC9-BFAF-67D0007A90DA}" destId="{C6A4764C-3096-44DF-9FBA-24ACC0854AAA}" srcOrd="0" destOrd="0" presId="urn:microsoft.com/office/officeart/2018/2/layout/IconCircleList"/>
    <dgm:cxn modelId="{87F4C13B-0DF0-4386-9661-0803E7F21C6C}" type="presOf" srcId="{EFC27CFC-2B0B-4152-91CC-F2B8B532F55B}" destId="{72887AB4-977F-476E-8F5A-0ED9D9787682}" srcOrd="0" destOrd="0" presId="urn:microsoft.com/office/officeart/2018/2/layout/IconCircleList"/>
    <dgm:cxn modelId="{BAD4A35C-7EEE-4DA3-BC89-E30EF4227F27}" type="presOf" srcId="{15807479-CAD0-48BC-AE6E-E3F33F99F606}" destId="{5586E08F-5C28-4ABC-9AD2-5020E85120E0}" srcOrd="0" destOrd="0" presId="urn:microsoft.com/office/officeart/2018/2/layout/IconCircleList"/>
    <dgm:cxn modelId="{4A05FA61-0A23-4A4A-9152-7160803A9AC5}" type="presOf" srcId="{1D52BC9E-6382-47C6-A6D7-AEADBF8A34F0}" destId="{6D32A5B3-4A96-4215-A71A-C748E41974F8}" srcOrd="0" destOrd="0" presId="urn:microsoft.com/office/officeart/2018/2/layout/IconCircleList"/>
    <dgm:cxn modelId="{19C60566-54B4-4C7A-B1A4-DA713D10E2D3}" srcId="{3EDCA45C-4388-413B-B5B4-942AC6E584BD}" destId="{714EBD2B-6F9F-48E2-B381-04E3AC93E08B}" srcOrd="1" destOrd="0" parTransId="{8E00D6B2-0E45-4346-BF7B-6CDD32546014}" sibTransId="{84F10108-4F47-46B1-9454-B8DF5E0917BD}"/>
    <dgm:cxn modelId="{1FB69A53-2B2C-4801-B0BB-2C7C4595974E}" srcId="{3EDCA45C-4388-413B-B5B4-942AC6E584BD}" destId="{EFC27CFC-2B0B-4152-91CC-F2B8B532F55B}" srcOrd="5" destOrd="0" parTransId="{247FA919-26F8-4E2C-B7B0-7BFFB2B16DF9}" sibTransId="{67A0B4E0-AFD9-48DB-9B34-534F923926DB}"/>
    <dgm:cxn modelId="{55A5D984-B49B-4233-9BD9-5AB6CFE399F9}" type="presOf" srcId="{64506A31-DBEE-43B9-B6CA-C3CB48188804}" destId="{8687B4F0-A55C-4CDD-90A0-F7FD2C35087D}" srcOrd="0" destOrd="0" presId="urn:microsoft.com/office/officeart/2018/2/layout/IconCircleList"/>
    <dgm:cxn modelId="{4E0C4D91-C49C-453F-AD59-4C96B1CC9628}" type="presOf" srcId="{8B060003-62B0-4C25-A99E-10A3F84B8815}" destId="{C6F657FA-A462-4D1C-93B4-8EE1C6B515CD}" srcOrd="0" destOrd="0" presId="urn:microsoft.com/office/officeart/2018/2/layout/IconCircleList"/>
    <dgm:cxn modelId="{E7840497-73AC-43FF-99FF-B624765CA0EE}" srcId="{3EDCA45C-4388-413B-B5B4-942AC6E584BD}" destId="{4E70AFC9-C6EA-4091-A3DB-9E846BC54231}" srcOrd="0" destOrd="0" parTransId="{E6FB53F7-1792-49E5-B253-9877099546E0}" sibTransId="{8B060003-62B0-4C25-A99E-10A3F84B8815}"/>
    <dgm:cxn modelId="{CB8D359A-D8D9-40ED-AAFF-8D779EAD0715}" type="presOf" srcId="{1389F1B4-5581-4AF5-9F55-5BADA93BFE5F}" destId="{A190F550-D810-4438-ABA8-034669C0CA42}" srcOrd="0" destOrd="0" presId="urn:microsoft.com/office/officeart/2018/2/layout/IconCircleList"/>
    <dgm:cxn modelId="{B75410A4-6ED0-4629-B877-E4DE0AC30DB2}" type="presOf" srcId="{3EDCA45C-4388-413B-B5B4-942AC6E584BD}" destId="{481F0993-3C77-4719-AEF7-A7D7393B2AA5}" srcOrd="0" destOrd="0" presId="urn:microsoft.com/office/officeart/2018/2/layout/IconCircleList"/>
    <dgm:cxn modelId="{F785E7B0-8AE4-441B-99A0-05230759E1D4}" type="presOf" srcId="{4E70AFC9-C6EA-4091-A3DB-9E846BC54231}" destId="{8C5FB767-088E-47E9-AD8D-207D449363A8}" srcOrd="0" destOrd="0" presId="urn:microsoft.com/office/officeart/2018/2/layout/IconCircleList"/>
    <dgm:cxn modelId="{F1AEC3BC-9937-4CF8-B6F1-388C78CC2C75}" type="presOf" srcId="{714EBD2B-6F9F-48E2-B381-04E3AC93E08B}" destId="{FD27AFF5-FCEC-420E-AC04-D9A7DD13B859}" srcOrd="0" destOrd="0" presId="urn:microsoft.com/office/officeart/2018/2/layout/IconCircleList"/>
    <dgm:cxn modelId="{272B8DC5-A1C3-4206-9B5F-0ECFADF0D077}" type="presOf" srcId="{84F10108-4F47-46B1-9454-B8DF5E0917BD}" destId="{24E39556-99DA-4509-8D4F-5DDD4C3888A1}" srcOrd="0" destOrd="0" presId="urn:microsoft.com/office/officeart/2018/2/layout/IconCircleList"/>
    <dgm:cxn modelId="{253DB5CB-CA20-4FC3-9FEB-EC9BC926663D}" srcId="{3EDCA45C-4388-413B-B5B4-942AC6E584BD}" destId="{64506A31-DBEE-43B9-B6CA-C3CB48188804}" srcOrd="4" destOrd="0" parTransId="{3C13AE1F-6ADC-4233-B618-FC40FF40120E}" sibTransId="{1D52BC9E-6382-47C6-A6D7-AEADBF8A34F0}"/>
    <dgm:cxn modelId="{F62812F7-BF62-4DD1-AF0E-8F8C94BAEF14}" srcId="{3EDCA45C-4388-413B-B5B4-942AC6E584BD}" destId="{A18A31F1-D300-4AC9-BFAF-67D0007A90DA}" srcOrd="2" destOrd="0" parTransId="{0AFE38D9-B2F3-4C96-BC81-7F029B784180}" sibTransId="{15807479-CAD0-48BC-AE6E-E3F33F99F606}"/>
    <dgm:cxn modelId="{B9F87ECD-7888-407A-8CFF-FF15081AE56C}" type="presParOf" srcId="{481F0993-3C77-4719-AEF7-A7D7393B2AA5}" destId="{3655DCB5-7BBA-41C7-903A-11FBD69FC4C1}" srcOrd="0" destOrd="0" presId="urn:microsoft.com/office/officeart/2018/2/layout/IconCircleList"/>
    <dgm:cxn modelId="{F5CEC01C-1430-4FA9-BAD6-0EAD12955211}" type="presParOf" srcId="{3655DCB5-7BBA-41C7-903A-11FBD69FC4C1}" destId="{2B1C4F63-2715-48B5-9C8C-E74493EF5F0B}" srcOrd="0" destOrd="0" presId="urn:microsoft.com/office/officeart/2018/2/layout/IconCircleList"/>
    <dgm:cxn modelId="{D18725C1-B028-44E7-B3C2-DD9A6F7F08A0}" type="presParOf" srcId="{2B1C4F63-2715-48B5-9C8C-E74493EF5F0B}" destId="{AD644C3C-BF94-4D0C-9BA8-372696D0D95C}" srcOrd="0" destOrd="0" presId="urn:microsoft.com/office/officeart/2018/2/layout/IconCircleList"/>
    <dgm:cxn modelId="{F24D0CB5-555B-43D7-AF92-671C045C9DDD}" type="presParOf" srcId="{2B1C4F63-2715-48B5-9C8C-E74493EF5F0B}" destId="{C56611D1-4B8D-496A-8EE8-4B8794FDFEED}" srcOrd="1" destOrd="0" presId="urn:microsoft.com/office/officeart/2018/2/layout/IconCircleList"/>
    <dgm:cxn modelId="{320FD1C2-832D-40FB-9089-C5973BFD8E3B}" type="presParOf" srcId="{2B1C4F63-2715-48B5-9C8C-E74493EF5F0B}" destId="{F90E4829-E061-43DE-87D6-E926F77DBA06}" srcOrd="2" destOrd="0" presId="urn:microsoft.com/office/officeart/2018/2/layout/IconCircleList"/>
    <dgm:cxn modelId="{90AFB455-A77F-4B93-900E-2D71CA40F358}" type="presParOf" srcId="{2B1C4F63-2715-48B5-9C8C-E74493EF5F0B}" destId="{8C5FB767-088E-47E9-AD8D-207D449363A8}" srcOrd="3" destOrd="0" presId="urn:microsoft.com/office/officeart/2018/2/layout/IconCircleList"/>
    <dgm:cxn modelId="{2C77431D-8D62-4C44-BA8D-D13B4D4344D6}" type="presParOf" srcId="{3655DCB5-7BBA-41C7-903A-11FBD69FC4C1}" destId="{C6F657FA-A462-4D1C-93B4-8EE1C6B515CD}" srcOrd="1" destOrd="0" presId="urn:microsoft.com/office/officeart/2018/2/layout/IconCircleList"/>
    <dgm:cxn modelId="{72D8BCD4-33FB-49B7-BB6A-F2B4768612B8}" type="presParOf" srcId="{3655DCB5-7BBA-41C7-903A-11FBD69FC4C1}" destId="{189810F3-075E-478E-8108-AE6B9AE53281}" srcOrd="2" destOrd="0" presId="urn:microsoft.com/office/officeart/2018/2/layout/IconCircleList"/>
    <dgm:cxn modelId="{8F513313-D635-4C35-9B80-0EF2F3159D79}" type="presParOf" srcId="{189810F3-075E-478E-8108-AE6B9AE53281}" destId="{CB8B8AE9-3BE7-4CA7-A156-6F0521DFB24C}" srcOrd="0" destOrd="0" presId="urn:microsoft.com/office/officeart/2018/2/layout/IconCircleList"/>
    <dgm:cxn modelId="{0045D317-3324-4A2C-A0F3-521C80801C07}" type="presParOf" srcId="{189810F3-075E-478E-8108-AE6B9AE53281}" destId="{201BCF7A-3210-4D3F-B40E-9ADF31DC0249}" srcOrd="1" destOrd="0" presId="urn:microsoft.com/office/officeart/2018/2/layout/IconCircleList"/>
    <dgm:cxn modelId="{C448D3A5-2AB9-4905-BF95-638907409B8D}" type="presParOf" srcId="{189810F3-075E-478E-8108-AE6B9AE53281}" destId="{F3B2C4D6-F9D0-4370-BF58-06C5A9814AF6}" srcOrd="2" destOrd="0" presId="urn:microsoft.com/office/officeart/2018/2/layout/IconCircleList"/>
    <dgm:cxn modelId="{FA8213BF-A15B-49CB-B503-AF1C3557B931}" type="presParOf" srcId="{189810F3-075E-478E-8108-AE6B9AE53281}" destId="{FD27AFF5-FCEC-420E-AC04-D9A7DD13B859}" srcOrd="3" destOrd="0" presId="urn:microsoft.com/office/officeart/2018/2/layout/IconCircleList"/>
    <dgm:cxn modelId="{AB25B10A-FBE5-4C14-9025-FF808B93DE6A}" type="presParOf" srcId="{3655DCB5-7BBA-41C7-903A-11FBD69FC4C1}" destId="{24E39556-99DA-4509-8D4F-5DDD4C3888A1}" srcOrd="3" destOrd="0" presId="urn:microsoft.com/office/officeart/2018/2/layout/IconCircleList"/>
    <dgm:cxn modelId="{2B535C1E-8631-420C-BD8B-9379ADB39BA4}" type="presParOf" srcId="{3655DCB5-7BBA-41C7-903A-11FBD69FC4C1}" destId="{9195A386-9D17-4363-8755-1C7A7CFBB887}" srcOrd="4" destOrd="0" presId="urn:microsoft.com/office/officeart/2018/2/layout/IconCircleList"/>
    <dgm:cxn modelId="{74015422-45BF-4C3D-8F55-B6F2EADD63F8}" type="presParOf" srcId="{9195A386-9D17-4363-8755-1C7A7CFBB887}" destId="{94474294-BE05-4446-80A3-3746D8CF6DFF}" srcOrd="0" destOrd="0" presId="urn:microsoft.com/office/officeart/2018/2/layout/IconCircleList"/>
    <dgm:cxn modelId="{F2A5BA63-D2C7-4E6E-BC1E-D54F91FE8316}" type="presParOf" srcId="{9195A386-9D17-4363-8755-1C7A7CFBB887}" destId="{7D642CDC-3B34-4135-80F2-8ABC818485F3}" srcOrd="1" destOrd="0" presId="urn:microsoft.com/office/officeart/2018/2/layout/IconCircleList"/>
    <dgm:cxn modelId="{6CD2037A-BED0-47B9-B601-AB8E850E7B28}" type="presParOf" srcId="{9195A386-9D17-4363-8755-1C7A7CFBB887}" destId="{FAFB0E53-4A5F-47FE-ACDB-A78223AD0263}" srcOrd="2" destOrd="0" presId="urn:microsoft.com/office/officeart/2018/2/layout/IconCircleList"/>
    <dgm:cxn modelId="{DDD3B38B-1476-46F6-8BDB-BA9A68B20E07}" type="presParOf" srcId="{9195A386-9D17-4363-8755-1C7A7CFBB887}" destId="{C6A4764C-3096-44DF-9FBA-24ACC0854AAA}" srcOrd="3" destOrd="0" presId="urn:microsoft.com/office/officeart/2018/2/layout/IconCircleList"/>
    <dgm:cxn modelId="{A76F6A3F-7831-4057-8281-19794B930C2A}" type="presParOf" srcId="{3655DCB5-7BBA-41C7-903A-11FBD69FC4C1}" destId="{5586E08F-5C28-4ABC-9AD2-5020E85120E0}" srcOrd="5" destOrd="0" presId="urn:microsoft.com/office/officeart/2018/2/layout/IconCircleList"/>
    <dgm:cxn modelId="{FE7337E4-22C1-414D-8D75-E0DDF3042F50}" type="presParOf" srcId="{3655DCB5-7BBA-41C7-903A-11FBD69FC4C1}" destId="{0DA118A8-360E-4D91-8BC8-C327AB6EEE30}" srcOrd="6" destOrd="0" presId="urn:microsoft.com/office/officeart/2018/2/layout/IconCircleList"/>
    <dgm:cxn modelId="{A2219587-35D0-41EA-9A92-AE554A74131C}" type="presParOf" srcId="{0DA118A8-360E-4D91-8BC8-C327AB6EEE30}" destId="{63FC06D0-C956-4024-9780-FEE372111C6D}" srcOrd="0" destOrd="0" presId="urn:microsoft.com/office/officeart/2018/2/layout/IconCircleList"/>
    <dgm:cxn modelId="{4014AB47-5DA7-4CC6-9BFF-199449038C15}" type="presParOf" srcId="{0DA118A8-360E-4D91-8BC8-C327AB6EEE30}" destId="{182E1E57-D81B-40FA-BFEC-9B916E22E918}" srcOrd="1" destOrd="0" presId="urn:microsoft.com/office/officeart/2018/2/layout/IconCircleList"/>
    <dgm:cxn modelId="{9712CED9-077B-4381-86EC-9D1A4FC4363B}" type="presParOf" srcId="{0DA118A8-360E-4D91-8BC8-C327AB6EEE30}" destId="{E6F0BCB3-EED4-4FB5-A3A6-D5197BEFB26B}" srcOrd="2" destOrd="0" presId="urn:microsoft.com/office/officeart/2018/2/layout/IconCircleList"/>
    <dgm:cxn modelId="{9A2E5450-45AC-417C-91A6-ED29DC653028}" type="presParOf" srcId="{0DA118A8-360E-4D91-8BC8-C327AB6EEE30}" destId="{A190F550-D810-4438-ABA8-034669C0CA42}" srcOrd="3" destOrd="0" presId="urn:microsoft.com/office/officeart/2018/2/layout/IconCircleList"/>
    <dgm:cxn modelId="{ACA021A2-2C71-4D9D-BE71-C773B589A4B2}" type="presParOf" srcId="{3655DCB5-7BBA-41C7-903A-11FBD69FC4C1}" destId="{1992F005-FA41-4721-96E1-831886F2527A}" srcOrd="7" destOrd="0" presId="urn:microsoft.com/office/officeart/2018/2/layout/IconCircleList"/>
    <dgm:cxn modelId="{C45C43BC-E3D2-462B-98A5-A683D59AEDA5}" type="presParOf" srcId="{3655DCB5-7BBA-41C7-903A-11FBD69FC4C1}" destId="{AA7AC8BF-612F-4A6B-8489-BD805EEE03A2}" srcOrd="8" destOrd="0" presId="urn:microsoft.com/office/officeart/2018/2/layout/IconCircleList"/>
    <dgm:cxn modelId="{B9E5C611-CB47-4A79-99F5-6C178CBC6601}" type="presParOf" srcId="{AA7AC8BF-612F-4A6B-8489-BD805EEE03A2}" destId="{0C052DAD-5F81-4E86-9AB5-4C78F8D9AFFE}" srcOrd="0" destOrd="0" presId="urn:microsoft.com/office/officeart/2018/2/layout/IconCircleList"/>
    <dgm:cxn modelId="{05B1E402-4A5F-4374-9F76-7C4246B81B49}" type="presParOf" srcId="{AA7AC8BF-612F-4A6B-8489-BD805EEE03A2}" destId="{44616025-074D-457E-B661-66AC505C1EC7}" srcOrd="1" destOrd="0" presId="urn:microsoft.com/office/officeart/2018/2/layout/IconCircleList"/>
    <dgm:cxn modelId="{D6D02A1A-AC16-48F9-B45F-7497CD58912B}" type="presParOf" srcId="{AA7AC8BF-612F-4A6B-8489-BD805EEE03A2}" destId="{3AD81437-DF9D-4EF8-A705-A38500EE869D}" srcOrd="2" destOrd="0" presId="urn:microsoft.com/office/officeart/2018/2/layout/IconCircleList"/>
    <dgm:cxn modelId="{8DC55B81-2968-4EE1-B10B-E6C8C39CB74A}" type="presParOf" srcId="{AA7AC8BF-612F-4A6B-8489-BD805EEE03A2}" destId="{8687B4F0-A55C-4CDD-90A0-F7FD2C35087D}" srcOrd="3" destOrd="0" presId="urn:microsoft.com/office/officeart/2018/2/layout/IconCircleList"/>
    <dgm:cxn modelId="{51CD92C7-8EE5-4CBF-8B03-43C630F1E88C}" type="presParOf" srcId="{3655DCB5-7BBA-41C7-903A-11FBD69FC4C1}" destId="{6D32A5B3-4A96-4215-A71A-C748E41974F8}" srcOrd="9" destOrd="0" presId="urn:microsoft.com/office/officeart/2018/2/layout/IconCircleList"/>
    <dgm:cxn modelId="{2F3FCBC0-C8BE-422D-8484-C268B3B1734B}" type="presParOf" srcId="{3655DCB5-7BBA-41C7-903A-11FBD69FC4C1}" destId="{2701353B-4B0A-48BE-8B55-F23DBB9C88BE}" srcOrd="10" destOrd="0" presId="urn:microsoft.com/office/officeart/2018/2/layout/IconCircleList"/>
    <dgm:cxn modelId="{2564589F-F828-489A-9CBF-517AD9D41592}" type="presParOf" srcId="{2701353B-4B0A-48BE-8B55-F23DBB9C88BE}" destId="{813CF10A-332B-417C-9EAD-9BD2098547F7}" srcOrd="0" destOrd="0" presId="urn:microsoft.com/office/officeart/2018/2/layout/IconCircleList"/>
    <dgm:cxn modelId="{36E98332-FE0A-4A10-B808-3F61DBECAA6E}" type="presParOf" srcId="{2701353B-4B0A-48BE-8B55-F23DBB9C88BE}" destId="{B2132C5D-9638-4097-BBAB-35502EC2F57F}" srcOrd="1" destOrd="0" presId="urn:microsoft.com/office/officeart/2018/2/layout/IconCircleList"/>
    <dgm:cxn modelId="{1A7002F1-5F17-4A22-8E6F-6BC4FDD993AB}" type="presParOf" srcId="{2701353B-4B0A-48BE-8B55-F23DBB9C88BE}" destId="{216C55D2-E1F8-4E5F-B10A-9B96B7A69BE4}" srcOrd="2" destOrd="0" presId="urn:microsoft.com/office/officeart/2018/2/layout/IconCircleList"/>
    <dgm:cxn modelId="{152B4AD9-02F4-423A-9163-720FE320B4C4}" type="presParOf" srcId="{2701353B-4B0A-48BE-8B55-F23DBB9C88BE}" destId="{72887AB4-977F-476E-8F5A-0ED9D978768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F7F54B-C9BB-4421-8E2F-CF7A5252908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B3C7DF-DF71-4FFD-BE68-3965320148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Property Prediction:</a:t>
          </a:r>
        </a:p>
      </dgm:t>
    </dgm:pt>
    <dgm:pt modelId="{15771236-46C4-4276-8AD6-2655BE341F5D}" type="parTrans" cxnId="{6FE54FA9-0B73-4F93-A3A4-0F899591A755}">
      <dgm:prSet/>
      <dgm:spPr/>
      <dgm:t>
        <a:bodyPr/>
        <a:lstStyle/>
        <a:p>
          <a:endParaRPr lang="en-US"/>
        </a:p>
      </dgm:t>
    </dgm:pt>
    <dgm:pt modelId="{9F0D3D35-B17F-4BA4-BB95-0E7556ACA5E2}" type="sibTrans" cxnId="{6FE54FA9-0B73-4F93-A3A4-0F899591A755}">
      <dgm:prSet/>
      <dgm:spPr/>
      <dgm:t>
        <a:bodyPr/>
        <a:lstStyle/>
        <a:p>
          <a:endParaRPr lang="en-US"/>
        </a:p>
      </dgm:t>
    </dgm:pt>
    <dgm:pt modelId="{89A0D6BB-0DC7-4D00-BD1A-B539D29F4A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Crucial for compound design</a:t>
          </a:r>
        </a:p>
      </dgm:t>
    </dgm:pt>
    <dgm:pt modelId="{7EB2A566-D69F-4BB0-9A2B-7197CE9391DE}" type="parTrans" cxnId="{EC552DCC-4F3A-4A59-AB99-FFF42C913004}">
      <dgm:prSet/>
      <dgm:spPr/>
      <dgm:t>
        <a:bodyPr/>
        <a:lstStyle/>
        <a:p>
          <a:endParaRPr lang="en-US"/>
        </a:p>
      </dgm:t>
    </dgm:pt>
    <dgm:pt modelId="{1CE939B1-2508-47EF-995E-3B86C599DD30}" type="sibTrans" cxnId="{EC552DCC-4F3A-4A59-AB99-FFF42C913004}">
      <dgm:prSet/>
      <dgm:spPr/>
      <dgm:t>
        <a:bodyPr/>
        <a:lstStyle/>
        <a:p>
          <a:endParaRPr lang="en-US"/>
        </a:p>
      </dgm:t>
    </dgm:pt>
    <dgm:pt modelId="{CEBDBF5B-7AB1-434C-AD15-24ADA99D4D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Helps to understand the CCS better</a:t>
          </a:r>
        </a:p>
      </dgm:t>
    </dgm:pt>
    <dgm:pt modelId="{91B4B4A6-E6F8-4533-84C9-624302731925}" type="parTrans" cxnId="{0A35223D-67E7-4C5A-A51B-C010E33AA00B}">
      <dgm:prSet/>
      <dgm:spPr/>
      <dgm:t>
        <a:bodyPr/>
        <a:lstStyle/>
        <a:p>
          <a:endParaRPr lang="en-US"/>
        </a:p>
      </dgm:t>
    </dgm:pt>
    <dgm:pt modelId="{5A5453B1-686F-4972-AB79-FD6250E99A30}" type="sibTrans" cxnId="{0A35223D-67E7-4C5A-A51B-C010E33AA00B}">
      <dgm:prSet/>
      <dgm:spPr/>
      <dgm:t>
        <a:bodyPr/>
        <a:lstStyle/>
        <a:p>
          <a:endParaRPr lang="en-US"/>
        </a:p>
      </dgm:t>
    </dgm:pt>
    <dgm:pt modelId="{C44FF1F2-505E-4B56-9EA3-76E775182E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Combination of Machine Learning Techniques with </a:t>
          </a:r>
          <a:r>
            <a:rPr lang="en-IN"/>
            <a:t>quantum mechanical calculations for property prediction.</a:t>
          </a:r>
          <a:endParaRPr lang="en-US"/>
        </a:p>
      </dgm:t>
    </dgm:pt>
    <dgm:pt modelId="{71987981-DF60-4998-8685-5EFBD3E66F11}" type="parTrans" cxnId="{42940761-3F98-4D63-8DB0-8F472B783B15}">
      <dgm:prSet/>
      <dgm:spPr/>
      <dgm:t>
        <a:bodyPr/>
        <a:lstStyle/>
        <a:p>
          <a:endParaRPr lang="en-US"/>
        </a:p>
      </dgm:t>
    </dgm:pt>
    <dgm:pt modelId="{54EF50E0-33E7-4B4F-BE68-E17DE4FB8539}" type="sibTrans" cxnId="{42940761-3F98-4D63-8DB0-8F472B783B15}">
      <dgm:prSet/>
      <dgm:spPr/>
      <dgm:t>
        <a:bodyPr/>
        <a:lstStyle/>
        <a:p>
          <a:endParaRPr lang="en-US"/>
        </a:p>
      </dgm:t>
    </dgm:pt>
    <dgm:pt modelId="{98D22F5D-37C0-43BD-A67E-5C45DBB3B12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Studying and Defining novel Molecular Descriptors,</a:t>
          </a:r>
          <a:endParaRPr lang="en-US"/>
        </a:p>
      </dgm:t>
    </dgm:pt>
    <dgm:pt modelId="{B162DD1B-2059-429B-A4E3-1BD555BE3499}" type="parTrans" cxnId="{EB6CE4B0-E8D5-4289-B2DA-2386E1C61C1C}">
      <dgm:prSet/>
      <dgm:spPr/>
      <dgm:t>
        <a:bodyPr/>
        <a:lstStyle/>
        <a:p>
          <a:endParaRPr lang="en-US"/>
        </a:p>
      </dgm:t>
    </dgm:pt>
    <dgm:pt modelId="{D8E05862-9CD7-4E34-9668-D1AD9CC3D15E}" type="sibTrans" cxnId="{EB6CE4B0-E8D5-4289-B2DA-2386E1C61C1C}">
      <dgm:prSet/>
      <dgm:spPr/>
      <dgm:t>
        <a:bodyPr/>
        <a:lstStyle/>
        <a:p>
          <a:endParaRPr lang="en-US"/>
        </a:p>
      </dgm:t>
    </dgm:pt>
    <dgm:pt modelId="{D56DA731-A216-4F2E-BE58-01A4B95E133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Using the electronic properties obtained from the density functional tight-binding method.</a:t>
          </a:r>
          <a:endParaRPr lang="en-US"/>
        </a:p>
      </dgm:t>
    </dgm:pt>
    <dgm:pt modelId="{6836CDD0-F3E0-4BDD-9C72-E612D39EEA00}" type="parTrans" cxnId="{6102E459-E8AC-402E-A695-D05D7FE14348}">
      <dgm:prSet/>
      <dgm:spPr/>
      <dgm:t>
        <a:bodyPr/>
        <a:lstStyle/>
        <a:p>
          <a:endParaRPr lang="en-US"/>
        </a:p>
      </dgm:t>
    </dgm:pt>
    <dgm:pt modelId="{F934C334-1813-4007-B670-F6E43451CE0C}" type="sibTrans" cxnId="{6102E459-E8AC-402E-A695-D05D7FE14348}">
      <dgm:prSet/>
      <dgm:spPr/>
      <dgm:t>
        <a:bodyPr/>
        <a:lstStyle/>
        <a:p>
          <a:endParaRPr lang="en-US"/>
        </a:p>
      </dgm:t>
    </dgm:pt>
    <dgm:pt modelId="{2731A7F6-D64F-4D24-9524-61395A951B83}" type="pres">
      <dgm:prSet presAssocID="{DCF7F54B-C9BB-4421-8E2F-CF7A52529087}" presName="root" presStyleCnt="0">
        <dgm:presLayoutVars>
          <dgm:dir/>
          <dgm:resizeHandles val="exact"/>
        </dgm:presLayoutVars>
      </dgm:prSet>
      <dgm:spPr/>
    </dgm:pt>
    <dgm:pt modelId="{26EA5381-73D0-4771-8A09-01AC7A205538}" type="pres">
      <dgm:prSet presAssocID="{B0B3C7DF-DF71-4FFD-BE68-396532014873}" presName="compNode" presStyleCnt="0"/>
      <dgm:spPr/>
    </dgm:pt>
    <dgm:pt modelId="{154773A3-90CA-4E47-8249-4047FA1F5D6D}" type="pres">
      <dgm:prSet presAssocID="{B0B3C7DF-DF71-4FFD-BE68-396532014873}" presName="bgRect" presStyleLbl="bgShp" presStyleIdx="0" presStyleCnt="4"/>
      <dgm:spPr/>
    </dgm:pt>
    <dgm:pt modelId="{B384BF1A-5268-4A3B-BF85-7883FCB19335}" type="pres">
      <dgm:prSet presAssocID="{B0B3C7DF-DF71-4FFD-BE68-3965320148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BE36C3A-9F6A-4164-924D-AAC266B52CF4}" type="pres">
      <dgm:prSet presAssocID="{B0B3C7DF-DF71-4FFD-BE68-396532014873}" presName="spaceRect" presStyleCnt="0"/>
      <dgm:spPr/>
    </dgm:pt>
    <dgm:pt modelId="{2107FFCF-A8F2-49B4-A92A-E17128CB3FCA}" type="pres">
      <dgm:prSet presAssocID="{B0B3C7DF-DF71-4FFD-BE68-396532014873}" presName="parTx" presStyleLbl="revTx" presStyleIdx="0" presStyleCnt="5">
        <dgm:presLayoutVars>
          <dgm:chMax val="0"/>
          <dgm:chPref val="0"/>
        </dgm:presLayoutVars>
      </dgm:prSet>
      <dgm:spPr/>
    </dgm:pt>
    <dgm:pt modelId="{5E0EE09D-B3E4-4F1B-A52F-02612A2B486A}" type="pres">
      <dgm:prSet presAssocID="{B0B3C7DF-DF71-4FFD-BE68-396532014873}" presName="desTx" presStyleLbl="revTx" presStyleIdx="1" presStyleCnt="5">
        <dgm:presLayoutVars/>
      </dgm:prSet>
      <dgm:spPr/>
    </dgm:pt>
    <dgm:pt modelId="{63E63861-FE43-4887-850B-72B539B2595F}" type="pres">
      <dgm:prSet presAssocID="{9F0D3D35-B17F-4BA4-BB95-0E7556ACA5E2}" presName="sibTrans" presStyleCnt="0"/>
      <dgm:spPr/>
    </dgm:pt>
    <dgm:pt modelId="{A6D7E073-7243-4125-8BAF-0EFE174B6B20}" type="pres">
      <dgm:prSet presAssocID="{C44FF1F2-505E-4B56-9EA3-76E775182E96}" presName="compNode" presStyleCnt="0"/>
      <dgm:spPr/>
    </dgm:pt>
    <dgm:pt modelId="{3527D14F-AA69-40AE-8247-37504698DE0F}" type="pres">
      <dgm:prSet presAssocID="{C44FF1F2-505E-4B56-9EA3-76E775182E96}" presName="bgRect" presStyleLbl="bgShp" presStyleIdx="1" presStyleCnt="4"/>
      <dgm:spPr/>
    </dgm:pt>
    <dgm:pt modelId="{8665D446-3C1B-4227-9CED-83992A49EA03}" type="pres">
      <dgm:prSet presAssocID="{C44FF1F2-505E-4B56-9EA3-76E775182E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7CB12535-F0AA-40F2-BB45-B0A1157AAF30}" type="pres">
      <dgm:prSet presAssocID="{C44FF1F2-505E-4B56-9EA3-76E775182E96}" presName="spaceRect" presStyleCnt="0"/>
      <dgm:spPr/>
    </dgm:pt>
    <dgm:pt modelId="{6E1FDD6C-5978-483F-9F41-72C74DD9EC5E}" type="pres">
      <dgm:prSet presAssocID="{C44FF1F2-505E-4B56-9EA3-76E775182E96}" presName="parTx" presStyleLbl="revTx" presStyleIdx="2" presStyleCnt="5">
        <dgm:presLayoutVars>
          <dgm:chMax val="0"/>
          <dgm:chPref val="0"/>
        </dgm:presLayoutVars>
      </dgm:prSet>
      <dgm:spPr/>
    </dgm:pt>
    <dgm:pt modelId="{8579039C-87DC-497E-8F4C-3D1795CD0BBC}" type="pres">
      <dgm:prSet presAssocID="{54EF50E0-33E7-4B4F-BE68-E17DE4FB8539}" presName="sibTrans" presStyleCnt="0"/>
      <dgm:spPr/>
    </dgm:pt>
    <dgm:pt modelId="{735FFBFE-FFD2-4A17-BD8C-706FCCB72841}" type="pres">
      <dgm:prSet presAssocID="{98D22F5D-37C0-43BD-A67E-5C45DBB3B12D}" presName="compNode" presStyleCnt="0"/>
      <dgm:spPr/>
    </dgm:pt>
    <dgm:pt modelId="{075AB546-A577-46A1-A387-D69DFBF4C2E9}" type="pres">
      <dgm:prSet presAssocID="{98D22F5D-37C0-43BD-A67E-5C45DBB3B12D}" presName="bgRect" presStyleLbl="bgShp" presStyleIdx="2" presStyleCnt="4"/>
      <dgm:spPr/>
    </dgm:pt>
    <dgm:pt modelId="{E4E90356-214C-4657-BC46-91EDE5F0EEF2}" type="pres">
      <dgm:prSet presAssocID="{98D22F5D-37C0-43BD-A67E-5C45DBB3B1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312E7E55-2C61-4512-8B33-4DA2623531FD}" type="pres">
      <dgm:prSet presAssocID="{98D22F5D-37C0-43BD-A67E-5C45DBB3B12D}" presName="spaceRect" presStyleCnt="0"/>
      <dgm:spPr/>
    </dgm:pt>
    <dgm:pt modelId="{01759127-D99C-4C5F-B7DB-F1E4748D6471}" type="pres">
      <dgm:prSet presAssocID="{98D22F5D-37C0-43BD-A67E-5C45DBB3B12D}" presName="parTx" presStyleLbl="revTx" presStyleIdx="3" presStyleCnt="5">
        <dgm:presLayoutVars>
          <dgm:chMax val="0"/>
          <dgm:chPref val="0"/>
        </dgm:presLayoutVars>
      </dgm:prSet>
      <dgm:spPr/>
    </dgm:pt>
    <dgm:pt modelId="{C2A2163A-C290-4DFB-96F2-BE12B7D86332}" type="pres">
      <dgm:prSet presAssocID="{D8E05862-9CD7-4E34-9668-D1AD9CC3D15E}" presName="sibTrans" presStyleCnt="0"/>
      <dgm:spPr/>
    </dgm:pt>
    <dgm:pt modelId="{7C9C97C0-EFEC-4F56-909C-DB552944F61A}" type="pres">
      <dgm:prSet presAssocID="{D56DA731-A216-4F2E-BE58-01A4B95E133E}" presName="compNode" presStyleCnt="0"/>
      <dgm:spPr/>
    </dgm:pt>
    <dgm:pt modelId="{03AAA7AB-DED1-4FCA-8D2D-DF6698FAB293}" type="pres">
      <dgm:prSet presAssocID="{D56DA731-A216-4F2E-BE58-01A4B95E133E}" presName="bgRect" presStyleLbl="bgShp" presStyleIdx="3" presStyleCnt="4"/>
      <dgm:spPr/>
    </dgm:pt>
    <dgm:pt modelId="{14A74AD2-484A-4E8F-9113-57049CBBC361}" type="pres">
      <dgm:prSet presAssocID="{D56DA731-A216-4F2E-BE58-01A4B95E13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BAFA0B14-9B29-4F63-98BA-1AF0275CFB49}" type="pres">
      <dgm:prSet presAssocID="{D56DA731-A216-4F2E-BE58-01A4B95E133E}" presName="spaceRect" presStyleCnt="0"/>
      <dgm:spPr/>
    </dgm:pt>
    <dgm:pt modelId="{929FAEE7-B29D-4725-AA73-5E52F1492F4C}" type="pres">
      <dgm:prSet presAssocID="{D56DA731-A216-4F2E-BE58-01A4B95E133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A35223D-67E7-4C5A-A51B-C010E33AA00B}" srcId="{B0B3C7DF-DF71-4FFD-BE68-396532014873}" destId="{CEBDBF5B-7AB1-434C-AD15-24ADA99D4D90}" srcOrd="1" destOrd="0" parTransId="{91B4B4A6-E6F8-4533-84C9-624302731925}" sibTransId="{5A5453B1-686F-4972-AB79-FD6250E99A30}"/>
    <dgm:cxn modelId="{42940761-3F98-4D63-8DB0-8F472B783B15}" srcId="{DCF7F54B-C9BB-4421-8E2F-CF7A52529087}" destId="{C44FF1F2-505E-4B56-9EA3-76E775182E96}" srcOrd="1" destOrd="0" parTransId="{71987981-DF60-4998-8685-5EFBD3E66F11}" sibTransId="{54EF50E0-33E7-4B4F-BE68-E17DE4FB8539}"/>
    <dgm:cxn modelId="{26322C42-524C-4040-B17B-E70A6238E77F}" type="presOf" srcId="{D56DA731-A216-4F2E-BE58-01A4B95E133E}" destId="{929FAEE7-B29D-4725-AA73-5E52F1492F4C}" srcOrd="0" destOrd="0" presId="urn:microsoft.com/office/officeart/2018/2/layout/IconVerticalSolidList"/>
    <dgm:cxn modelId="{2350F266-8BE3-49AA-8541-DC30CA397048}" type="presOf" srcId="{C44FF1F2-505E-4B56-9EA3-76E775182E96}" destId="{6E1FDD6C-5978-483F-9F41-72C74DD9EC5E}" srcOrd="0" destOrd="0" presId="urn:microsoft.com/office/officeart/2018/2/layout/IconVerticalSolidList"/>
    <dgm:cxn modelId="{33A2C156-B8FD-44BE-A4C7-38C4782D7908}" type="presOf" srcId="{89A0D6BB-0DC7-4D00-BD1A-B539D29F4A49}" destId="{5E0EE09D-B3E4-4F1B-A52F-02612A2B486A}" srcOrd="0" destOrd="0" presId="urn:microsoft.com/office/officeart/2018/2/layout/IconVerticalSolidList"/>
    <dgm:cxn modelId="{6102E459-E8AC-402E-A695-D05D7FE14348}" srcId="{DCF7F54B-C9BB-4421-8E2F-CF7A52529087}" destId="{D56DA731-A216-4F2E-BE58-01A4B95E133E}" srcOrd="3" destOrd="0" parTransId="{6836CDD0-F3E0-4BDD-9C72-E612D39EEA00}" sibTransId="{F934C334-1813-4007-B670-F6E43451CE0C}"/>
    <dgm:cxn modelId="{93D4C396-E61A-4ED9-8E38-6248E911319C}" type="presOf" srcId="{DCF7F54B-C9BB-4421-8E2F-CF7A52529087}" destId="{2731A7F6-D64F-4D24-9524-61395A951B83}" srcOrd="0" destOrd="0" presId="urn:microsoft.com/office/officeart/2018/2/layout/IconVerticalSolidList"/>
    <dgm:cxn modelId="{6FE54FA9-0B73-4F93-A3A4-0F899591A755}" srcId="{DCF7F54B-C9BB-4421-8E2F-CF7A52529087}" destId="{B0B3C7DF-DF71-4FFD-BE68-396532014873}" srcOrd="0" destOrd="0" parTransId="{15771236-46C4-4276-8AD6-2655BE341F5D}" sibTransId="{9F0D3D35-B17F-4BA4-BB95-0E7556ACA5E2}"/>
    <dgm:cxn modelId="{EB6CE4B0-E8D5-4289-B2DA-2386E1C61C1C}" srcId="{DCF7F54B-C9BB-4421-8E2F-CF7A52529087}" destId="{98D22F5D-37C0-43BD-A67E-5C45DBB3B12D}" srcOrd="2" destOrd="0" parTransId="{B162DD1B-2059-429B-A4E3-1BD555BE3499}" sibTransId="{D8E05862-9CD7-4E34-9668-D1AD9CC3D15E}"/>
    <dgm:cxn modelId="{7B5238B3-F700-4D75-9F15-46B202103066}" type="presOf" srcId="{98D22F5D-37C0-43BD-A67E-5C45DBB3B12D}" destId="{01759127-D99C-4C5F-B7DB-F1E4748D6471}" srcOrd="0" destOrd="0" presId="urn:microsoft.com/office/officeart/2018/2/layout/IconVerticalSolidList"/>
    <dgm:cxn modelId="{199B6EBA-7A9F-4A3E-B2E5-5C31037D9FED}" type="presOf" srcId="{CEBDBF5B-7AB1-434C-AD15-24ADA99D4D90}" destId="{5E0EE09D-B3E4-4F1B-A52F-02612A2B486A}" srcOrd="0" destOrd="1" presId="urn:microsoft.com/office/officeart/2018/2/layout/IconVerticalSolidList"/>
    <dgm:cxn modelId="{EC552DCC-4F3A-4A59-AB99-FFF42C913004}" srcId="{B0B3C7DF-DF71-4FFD-BE68-396532014873}" destId="{89A0D6BB-0DC7-4D00-BD1A-B539D29F4A49}" srcOrd="0" destOrd="0" parTransId="{7EB2A566-D69F-4BB0-9A2B-7197CE9391DE}" sibTransId="{1CE939B1-2508-47EF-995E-3B86C599DD30}"/>
    <dgm:cxn modelId="{75D325FF-9CF0-4E1D-AB7A-E87B092BD421}" type="presOf" srcId="{B0B3C7DF-DF71-4FFD-BE68-396532014873}" destId="{2107FFCF-A8F2-49B4-A92A-E17128CB3FCA}" srcOrd="0" destOrd="0" presId="urn:microsoft.com/office/officeart/2018/2/layout/IconVerticalSolidList"/>
    <dgm:cxn modelId="{C13DBC9C-7151-4851-BAF6-F0E73CEA97B4}" type="presParOf" srcId="{2731A7F6-D64F-4D24-9524-61395A951B83}" destId="{26EA5381-73D0-4771-8A09-01AC7A205538}" srcOrd="0" destOrd="0" presId="urn:microsoft.com/office/officeart/2018/2/layout/IconVerticalSolidList"/>
    <dgm:cxn modelId="{3750C421-82A7-494E-836B-B3D6FA774A6C}" type="presParOf" srcId="{26EA5381-73D0-4771-8A09-01AC7A205538}" destId="{154773A3-90CA-4E47-8249-4047FA1F5D6D}" srcOrd="0" destOrd="0" presId="urn:microsoft.com/office/officeart/2018/2/layout/IconVerticalSolidList"/>
    <dgm:cxn modelId="{21D16FB9-D1AA-468A-B857-1F1E515CAFE6}" type="presParOf" srcId="{26EA5381-73D0-4771-8A09-01AC7A205538}" destId="{B384BF1A-5268-4A3B-BF85-7883FCB19335}" srcOrd="1" destOrd="0" presId="urn:microsoft.com/office/officeart/2018/2/layout/IconVerticalSolidList"/>
    <dgm:cxn modelId="{F873F65F-8454-459C-AB3F-BA4E6BC08786}" type="presParOf" srcId="{26EA5381-73D0-4771-8A09-01AC7A205538}" destId="{3BE36C3A-9F6A-4164-924D-AAC266B52CF4}" srcOrd="2" destOrd="0" presId="urn:microsoft.com/office/officeart/2018/2/layout/IconVerticalSolidList"/>
    <dgm:cxn modelId="{37E384AA-10A2-4FDB-956F-C932CF35132B}" type="presParOf" srcId="{26EA5381-73D0-4771-8A09-01AC7A205538}" destId="{2107FFCF-A8F2-49B4-A92A-E17128CB3FCA}" srcOrd="3" destOrd="0" presId="urn:microsoft.com/office/officeart/2018/2/layout/IconVerticalSolidList"/>
    <dgm:cxn modelId="{B7F337C8-A065-4E1C-97C7-306D5DFEDFFB}" type="presParOf" srcId="{26EA5381-73D0-4771-8A09-01AC7A205538}" destId="{5E0EE09D-B3E4-4F1B-A52F-02612A2B486A}" srcOrd="4" destOrd="0" presId="urn:microsoft.com/office/officeart/2018/2/layout/IconVerticalSolidList"/>
    <dgm:cxn modelId="{0560ADF8-E516-4AF6-AA93-5C6743D6B9A9}" type="presParOf" srcId="{2731A7F6-D64F-4D24-9524-61395A951B83}" destId="{63E63861-FE43-4887-850B-72B539B2595F}" srcOrd="1" destOrd="0" presId="urn:microsoft.com/office/officeart/2018/2/layout/IconVerticalSolidList"/>
    <dgm:cxn modelId="{50C2ECC7-0F62-45A1-9147-9FFEEFA51BD9}" type="presParOf" srcId="{2731A7F6-D64F-4D24-9524-61395A951B83}" destId="{A6D7E073-7243-4125-8BAF-0EFE174B6B20}" srcOrd="2" destOrd="0" presId="urn:microsoft.com/office/officeart/2018/2/layout/IconVerticalSolidList"/>
    <dgm:cxn modelId="{5D0C49DB-F9D2-420D-9C2A-44887B0B6CA4}" type="presParOf" srcId="{A6D7E073-7243-4125-8BAF-0EFE174B6B20}" destId="{3527D14F-AA69-40AE-8247-37504698DE0F}" srcOrd="0" destOrd="0" presId="urn:microsoft.com/office/officeart/2018/2/layout/IconVerticalSolidList"/>
    <dgm:cxn modelId="{C3F18868-2032-4DF7-AF9C-79A96DF94D10}" type="presParOf" srcId="{A6D7E073-7243-4125-8BAF-0EFE174B6B20}" destId="{8665D446-3C1B-4227-9CED-83992A49EA03}" srcOrd="1" destOrd="0" presId="urn:microsoft.com/office/officeart/2018/2/layout/IconVerticalSolidList"/>
    <dgm:cxn modelId="{0E7A03B1-FDC7-44DC-9DB9-FFDD2495FF4D}" type="presParOf" srcId="{A6D7E073-7243-4125-8BAF-0EFE174B6B20}" destId="{7CB12535-F0AA-40F2-BB45-B0A1157AAF30}" srcOrd="2" destOrd="0" presId="urn:microsoft.com/office/officeart/2018/2/layout/IconVerticalSolidList"/>
    <dgm:cxn modelId="{323AEB60-E002-4FE8-9ABA-336ED924BC51}" type="presParOf" srcId="{A6D7E073-7243-4125-8BAF-0EFE174B6B20}" destId="{6E1FDD6C-5978-483F-9F41-72C74DD9EC5E}" srcOrd="3" destOrd="0" presId="urn:microsoft.com/office/officeart/2018/2/layout/IconVerticalSolidList"/>
    <dgm:cxn modelId="{F35C5417-5215-476C-9F13-20AE7E4066DF}" type="presParOf" srcId="{2731A7F6-D64F-4D24-9524-61395A951B83}" destId="{8579039C-87DC-497E-8F4C-3D1795CD0BBC}" srcOrd="3" destOrd="0" presId="urn:microsoft.com/office/officeart/2018/2/layout/IconVerticalSolidList"/>
    <dgm:cxn modelId="{EF1C0CC0-E8A7-4655-B035-ED268E90074D}" type="presParOf" srcId="{2731A7F6-D64F-4D24-9524-61395A951B83}" destId="{735FFBFE-FFD2-4A17-BD8C-706FCCB72841}" srcOrd="4" destOrd="0" presId="urn:microsoft.com/office/officeart/2018/2/layout/IconVerticalSolidList"/>
    <dgm:cxn modelId="{9A3CFAEF-4510-46C6-BFBD-D76C2B959D9A}" type="presParOf" srcId="{735FFBFE-FFD2-4A17-BD8C-706FCCB72841}" destId="{075AB546-A577-46A1-A387-D69DFBF4C2E9}" srcOrd="0" destOrd="0" presId="urn:microsoft.com/office/officeart/2018/2/layout/IconVerticalSolidList"/>
    <dgm:cxn modelId="{8FBEDFCA-B9A3-48E8-8893-92CDAA6D8E6F}" type="presParOf" srcId="{735FFBFE-FFD2-4A17-BD8C-706FCCB72841}" destId="{E4E90356-214C-4657-BC46-91EDE5F0EEF2}" srcOrd="1" destOrd="0" presId="urn:microsoft.com/office/officeart/2018/2/layout/IconVerticalSolidList"/>
    <dgm:cxn modelId="{85659C13-196F-47D0-9793-4A8A207E5C5E}" type="presParOf" srcId="{735FFBFE-FFD2-4A17-BD8C-706FCCB72841}" destId="{312E7E55-2C61-4512-8B33-4DA2623531FD}" srcOrd="2" destOrd="0" presId="urn:microsoft.com/office/officeart/2018/2/layout/IconVerticalSolidList"/>
    <dgm:cxn modelId="{40F8CDE0-81EC-4E4B-8C39-F813BBE706CB}" type="presParOf" srcId="{735FFBFE-FFD2-4A17-BD8C-706FCCB72841}" destId="{01759127-D99C-4C5F-B7DB-F1E4748D6471}" srcOrd="3" destOrd="0" presId="urn:microsoft.com/office/officeart/2018/2/layout/IconVerticalSolidList"/>
    <dgm:cxn modelId="{4A46CB20-B6F5-4D5A-AE3C-36CD4EBF3399}" type="presParOf" srcId="{2731A7F6-D64F-4D24-9524-61395A951B83}" destId="{C2A2163A-C290-4DFB-96F2-BE12B7D86332}" srcOrd="5" destOrd="0" presId="urn:microsoft.com/office/officeart/2018/2/layout/IconVerticalSolidList"/>
    <dgm:cxn modelId="{0ADA702C-9139-4736-9C26-4A99B189607F}" type="presParOf" srcId="{2731A7F6-D64F-4D24-9524-61395A951B83}" destId="{7C9C97C0-EFEC-4F56-909C-DB552944F61A}" srcOrd="6" destOrd="0" presId="urn:microsoft.com/office/officeart/2018/2/layout/IconVerticalSolidList"/>
    <dgm:cxn modelId="{50FABC50-FDF2-4CC1-9D84-3CD261D09485}" type="presParOf" srcId="{7C9C97C0-EFEC-4F56-909C-DB552944F61A}" destId="{03AAA7AB-DED1-4FCA-8D2D-DF6698FAB293}" srcOrd="0" destOrd="0" presId="urn:microsoft.com/office/officeart/2018/2/layout/IconVerticalSolidList"/>
    <dgm:cxn modelId="{080B6A97-DBB6-4011-9B1B-EF7F9979AB2C}" type="presParOf" srcId="{7C9C97C0-EFEC-4F56-909C-DB552944F61A}" destId="{14A74AD2-484A-4E8F-9113-57049CBBC361}" srcOrd="1" destOrd="0" presId="urn:microsoft.com/office/officeart/2018/2/layout/IconVerticalSolidList"/>
    <dgm:cxn modelId="{56CCE7C0-6A85-45FD-A896-DC4CDBC53237}" type="presParOf" srcId="{7C9C97C0-EFEC-4F56-909C-DB552944F61A}" destId="{BAFA0B14-9B29-4F63-98BA-1AF0275CFB49}" srcOrd="2" destOrd="0" presId="urn:microsoft.com/office/officeart/2018/2/layout/IconVerticalSolidList"/>
    <dgm:cxn modelId="{F593634E-F5B9-4428-87D8-EF30673DDA81}" type="presParOf" srcId="{7C9C97C0-EFEC-4F56-909C-DB552944F61A}" destId="{929FAEE7-B29D-4725-AA73-5E52F1492F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888AC2-65D2-4EC8-A15E-9F1C02EFE91B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94CDA0E-5461-4781-87AE-3B4AD31056EC}">
      <dgm:prSet/>
      <dgm:spPr/>
      <dgm:t>
        <a:bodyPr/>
        <a:lstStyle/>
        <a:p>
          <a:r>
            <a:rPr lang="en-US"/>
            <a:t>Fermi Energy, </a:t>
          </a:r>
        </a:p>
      </dgm:t>
    </dgm:pt>
    <dgm:pt modelId="{814D5FA6-D698-4C63-A94A-099095EDEAD5}" type="parTrans" cxnId="{7DA6FEB2-2B95-494E-81EE-8F58D7CFBC5D}">
      <dgm:prSet/>
      <dgm:spPr/>
      <dgm:t>
        <a:bodyPr/>
        <a:lstStyle/>
        <a:p>
          <a:endParaRPr lang="en-US"/>
        </a:p>
      </dgm:t>
    </dgm:pt>
    <dgm:pt modelId="{BC1A95F3-7A33-4699-AE15-45C1D093604E}" type="sibTrans" cxnId="{7DA6FEB2-2B95-494E-81EE-8F58D7CFBC5D}">
      <dgm:prSet/>
      <dgm:spPr/>
      <dgm:t>
        <a:bodyPr/>
        <a:lstStyle/>
        <a:p>
          <a:endParaRPr lang="en-US"/>
        </a:p>
      </dgm:t>
    </dgm:pt>
    <dgm:pt modelId="{61B94154-B6A8-470A-A963-25558FC3243D}">
      <dgm:prSet/>
      <dgm:spPr/>
      <dgm:t>
        <a:bodyPr/>
        <a:lstStyle/>
        <a:p>
          <a:r>
            <a:rPr lang="en-US"/>
            <a:t>Band Energy, </a:t>
          </a:r>
        </a:p>
      </dgm:t>
    </dgm:pt>
    <dgm:pt modelId="{FEC904A1-18FF-48B5-8476-A7A5C85F3A89}" type="parTrans" cxnId="{940CCA4D-BB29-4C09-B5A0-92ADA5F98B78}">
      <dgm:prSet/>
      <dgm:spPr/>
      <dgm:t>
        <a:bodyPr/>
        <a:lstStyle/>
        <a:p>
          <a:endParaRPr lang="en-US"/>
        </a:p>
      </dgm:t>
    </dgm:pt>
    <dgm:pt modelId="{181A499B-C16C-48A0-A299-17369B26F25E}" type="sibTrans" cxnId="{940CCA4D-BB29-4C09-B5A0-92ADA5F98B78}">
      <dgm:prSet/>
      <dgm:spPr/>
      <dgm:t>
        <a:bodyPr/>
        <a:lstStyle/>
        <a:p>
          <a:endParaRPr lang="en-US"/>
        </a:p>
      </dgm:t>
    </dgm:pt>
    <dgm:pt modelId="{4100331E-01D3-4FA1-9CFE-5A5B697050CF}">
      <dgm:prSet/>
      <dgm:spPr/>
      <dgm:t>
        <a:bodyPr/>
        <a:lstStyle/>
        <a:p>
          <a:r>
            <a:rPr lang="en-US"/>
            <a:t>Number of Electron, </a:t>
          </a:r>
        </a:p>
      </dgm:t>
    </dgm:pt>
    <dgm:pt modelId="{BE5A8F25-4445-43F3-B849-D4D0F98EA5AE}" type="parTrans" cxnId="{1C4D978E-F044-4537-8ABF-D7351A895955}">
      <dgm:prSet/>
      <dgm:spPr/>
      <dgm:t>
        <a:bodyPr/>
        <a:lstStyle/>
        <a:p>
          <a:endParaRPr lang="en-US"/>
        </a:p>
      </dgm:t>
    </dgm:pt>
    <dgm:pt modelId="{5475B809-3F5B-42AE-AB38-A51C287D8E66}" type="sibTrans" cxnId="{1C4D978E-F044-4537-8ABF-D7351A895955}">
      <dgm:prSet/>
      <dgm:spPr/>
      <dgm:t>
        <a:bodyPr/>
        <a:lstStyle/>
        <a:p>
          <a:endParaRPr lang="en-US"/>
        </a:p>
      </dgm:t>
    </dgm:pt>
    <dgm:pt modelId="{042B8C86-0595-429C-8E63-3D3B32AB634A}">
      <dgm:prSet/>
      <dgm:spPr/>
      <dgm:t>
        <a:bodyPr/>
        <a:lstStyle/>
        <a:p>
          <a:r>
            <a:rPr lang="en-US"/>
            <a:t>H0Ene – 0th DFTB Energy, </a:t>
          </a:r>
        </a:p>
      </dgm:t>
    </dgm:pt>
    <dgm:pt modelId="{AE546D75-2825-4E89-BAD8-455075556BF5}" type="parTrans" cxnId="{4ABEEB30-4062-40D0-B186-808204A57F41}">
      <dgm:prSet/>
      <dgm:spPr/>
      <dgm:t>
        <a:bodyPr/>
        <a:lstStyle/>
        <a:p>
          <a:endParaRPr lang="en-US"/>
        </a:p>
      </dgm:t>
    </dgm:pt>
    <dgm:pt modelId="{59852378-0A94-4141-91F8-9783316BF819}" type="sibTrans" cxnId="{4ABEEB30-4062-40D0-B186-808204A57F41}">
      <dgm:prSet/>
      <dgm:spPr/>
      <dgm:t>
        <a:bodyPr/>
        <a:lstStyle/>
        <a:p>
          <a:endParaRPr lang="en-US"/>
        </a:p>
      </dgm:t>
    </dgm:pt>
    <dgm:pt modelId="{B7E9915C-96F4-4D5C-AF8F-EB0EFA6B3ACB}">
      <dgm:prSet/>
      <dgm:spPr/>
      <dgm:t>
        <a:bodyPr/>
        <a:lstStyle/>
        <a:p>
          <a:r>
            <a:rPr lang="en-US"/>
            <a:t>SccEne – Second DFTB Energy, </a:t>
          </a:r>
        </a:p>
      </dgm:t>
    </dgm:pt>
    <dgm:pt modelId="{AC7DA00A-257C-42B3-A000-06BCF7FF3B88}" type="parTrans" cxnId="{29D20A55-BD51-490E-9207-03A6928DFCCD}">
      <dgm:prSet/>
      <dgm:spPr/>
      <dgm:t>
        <a:bodyPr/>
        <a:lstStyle/>
        <a:p>
          <a:endParaRPr lang="en-US"/>
        </a:p>
      </dgm:t>
    </dgm:pt>
    <dgm:pt modelId="{B7BC4436-A259-47DD-9989-1B0D8C944822}" type="sibTrans" cxnId="{29D20A55-BD51-490E-9207-03A6928DFCCD}">
      <dgm:prSet/>
      <dgm:spPr/>
      <dgm:t>
        <a:bodyPr/>
        <a:lstStyle/>
        <a:p>
          <a:endParaRPr lang="en-US"/>
        </a:p>
      </dgm:t>
    </dgm:pt>
    <dgm:pt modelId="{F8DA26B2-916E-4774-8065-A972E992DFAB}">
      <dgm:prSet/>
      <dgm:spPr/>
      <dgm:t>
        <a:bodyPr/>
        <a:lstStyle/>
        <a:p>
          <a:r>
            <a:rPr lang="en-US"/>
            <a:t>3rdEne – 3rd DFTB Energy, </a:t>
          </a:r>
        </a:p>
      </dgm:t>
    </dgm:pt>
    <dgm:pt modelId="{8D59262D-12BE-4567-806D-F3944C28A342}" type="parTrans" cxnId="{542A1BD7-9ECB-4BCE-897C-9ABE7F4FBFE0}">
      <dgm:prSet/>
      <dgm:spPr/>
      <dgm:t>
        <a:bodyPr/>
        <a:lstStyle/>
        <a:p>
          <a:endParaRPr lang="en-US"/>
        </a:p>
      </dgm:t>
    </dgm:pt>
    <dgm:pt modelId="{D7AE3665-4061-4208-991A-8AF59B5DD614}" type="sibTrans" cxnId="{542A1BD7-9ECB-4BCE-897C-9ABE7F4FBFE0}">
      <dgm:prSet/>
      <dgm:spPr/>
      <dgm:t>
        <a:bodyPr/>
        <a:lstStyle/>
        <a:p>
          <a:endParaRPr lang="en-US"/>
        </a:p>
      </dgm:t>
    </dgm:pt>
    <dgm:pt modelId="{141E3124-5A2F-47F6-86B9-61D3EC2A84FD}">
      <dgm:prSet/>
      <dgm:spPr/>
      <dgm:t>
        <a:bodyPr/>
        <a:lstStyle/>
        <a:p>
          <a:r>
            <a:rPr lang="en-US"/>
            <a:t>Repulsive Energy, </a:t>
          </a:r>
        </a:p>
      </dgm:t>
    </dgm:pt>
    <dgm:pt modelId="{4AF92DEA-2CA9-4F73-9A79-A35FE0996E28}" type="parTrans" cxnId="{AF10BCFE-5269-442B-9EA1-46E49BE58672}">
      <dgm:prSet/>
      <dgm:spPr/>
      <dgm:t>
        <a:bodyPr/>
        <a:lstStyle/>
        <a:p>
          <a:endParaRPr lang="en-US"/>
        </a:p>
      </dgm:t>
    </dgm:pt>
    <dgm:pt modelId="{D7F4924B-16E0-46B0-9590-E8A19AF90C4C}" type="sibTrans" cxnId="{AF10BCFE-5269-442B-9EA1-46E49BE58672}">
      <dgm:prSet/>
      <dgm:spPr/>
      <dgm:t>
        <a:bodyPr/>
        <a:lstStyle/>
        <a:p>
          <a:endParaRPr lang="en-US"/>
        </a:p>
      </dgm:t>
    </dgm:pt>
    <dgm:pt modelId="{6BA4E47D-EABD-49DC-8B58-88BED8AE2996}">
      <dgm:prSet/>
      <dgm:spPr/>
      <dgm:t>
        <a:bodyPr/>
        <a:lstStyle/>
        <a:p>
          <a:r>
            <a:rPr lang="en-US"/>
            <a:t>mbdEne, </a:t>
          </a:r>
        </a:p>
      </dgm:t>
    </dgm:pt>
    <dgm:pt modelId="{CF371459-6489-45A7-88B6-109FC490DD30}" type="parTrans" cxnId="{5ACFD400-3E56-44F4-98F9-2CFDDCCAD1D5}">
      <dgm:prSet/>
      <dgm:spPr/>
      <dgm:t>
        <a:bodyPr/>
        <a:lstStyle/>
        <a:p>
          <a:endParaRPr lang="en-US"/>
        </a:p>
      </dgm:t>
    </dgm:pt>
    <dgm:pt modelId="{5B7F0171-E947-43E1-BE90-9D4EE829D880}" type="sibTrans" cxnId="{5ACFD400-3E56-44F4-98F9-2CFDDCCAD1D5}">
      <dgm:prSet/>
      <dgm:spPr/>
      <dgm:t>
        <a:bodyPr/>
        <a:lstStyle/>
        <a:p>
          <a:endParaRPr lang="en-US"/>
        </a:p>
      </dgm:t>
    </dgm:pt>
    <dgm:pt modelId="{76D676C3-A04B-4FD4-B32A-3F5BE4804ECE}">
      <dgm:prSet/>
      <dgm:spPr/>
      <dgm:t>
        <a:bodyPr/>
        <a:lstStyle/>
        <a:p>
          <a:r>
            <a:rPr lang="en-US"/>
            <a:t>Tbdip – Dipole Moment, </a:t>
          </a:r>
        </a:p>
      </dgm:t>
    </dgm:pt>
    <dgm:pt modelId="{44040C63-BC6F-47A2-9739-084EA34A46E2}" type="parTrans" cxnId="{35D7DA7D-4A98-4580-9082-2D04930C075F}">
      <dgm:prSet/>
      <dgm:spPr/>
      <dgm:t>
        <a:bodyPr/>
        <a:lstStyle/>
        <a:p>
          <a:endParaRPr lang="en-US"/>
        </a:p>
      </dgm:t>
    </dgm:pt>
    <dgm:pt modelId="{4FB006B7-8219-4FEB-9D79-0AEDB5334C98}" type="sibTrans" cxnId="{35D7DA7D-4A98-4580-9082-2D04930C075F}">
      <dgm:prSet/>
      <dgm:spPr/>
      <dgm:t>
        <a:bodyPr/>
        <a:lstStyle/>
        <a:p>
          <a:endParaRPr lang="en-US"/>
        </a:p>
      </dgm:t>
    </dgm:pt>
    <dgm:pt modelId="{2FD9A45F-284C-4B7D-B43F-A77CD6EF64B9}">
      <dgm:prSet/>
      <dgm:spPr/>
      <dgm:t>
        <a:bodyPr/>
        <a:lstStyle/>
        <a:p>
          <a:r>
            <a:rPr lang="en-US"/>
            <a:t>Tbeig – Eigen Value, </a:t>
          </a:r>
        </a:p>
      </dgm:t>
    </dgm:pt>
    <dgm:pt modelId="{F238E6F8-BBB2-4967-90F2-43A42BDEC3F8}" type="parTrans" cxnId="{FC1F836E-6A5A-4CF4-810D-A8437A69DF2A}">
      <dgm:prSet/>
      <dgm:spPr/>
      <dgm:t>
        <a:bodyPr/>
        <a:lstStyle/>
        <a:p>
          <a:endParaRPr lang="en-US"/>
        </a:p>
      </dgm:t>
    </dgm:pt>
    <dgm:pt modelId="{F45E0EA4-2F10-4FEA-B962-EC1BD50B25F6}" type="sibTrans" cxnId="{FC1F836E-6A5A-4CF4-810D-A8437A69DF2A}">
      <dgm:prSet/>
      <dgm:spPr/>
      <dgm:t>
        <a:bodyPr/>
        <a:lstStyle/>
        <a:p>
          <a:endParaRPr lang="en-US"/>
        </a:p>
      </dgm:t>
    </dgm:pt>
    <dgm:pt modelId="{3979F623-BA19-4381-B578-AED64E0CC492}">
      <dgm:prSet/>
      <dgm:spPr/>
      <dgm:t>
        <a:bodyPr/>
        <a:lstStyle/>
        <a:p>
          <a:r>
            <a:rPr lang="en-US"/>
            <a:t>TBchg – Electronic Charge</a:t>
          </a:r>
        </a:p>
      </dgm:t>
    </dgm:pt>
    <dgm:pt modelId="{F6BE0BE3-E31F-454C-AE3C-F5DFFD46B9B1}" type="parTrans" cxnId="{BD43FC4A-162D-44D5-84CA-A887ADDC6F92}">
      <dgm:prSet/>
      <dgm:spPr/>
      <dgm:t>
        <a:bodyPr/>
        <a:lstStyle/>
        <a:p>
          <a:endParaRPr lang="en-US"/>
        </a:p>
      </dgm:t>
    </dgm:pt>
    <dgm:pt modelId="{03DC016E-AC70-43F6-A6E8-D65812DC8FD9}" type="sibTrans" cxnId="{BD43FC4A-162D-44D5-84CA-A887ADDC6F92}">
      <dgm:prSet/>
      <dgm:spPr/>
      <dgm:t>
        <a:bodyPr/>
        <a:lstStyle/>
        <a:p>
          <a:endParaRPr lang="en-US"/>
        </a:p>
      </dgm:t>
    </dgm:pt>
    <dgm:pt modelId="{384D41FB-1AB2-4E35-B94F-962E4D22EE6B}" type="pres">
      <dgm:prSet presAssocID="{2F888AC2-65D2-4EC8-A15E-9F1C02EFE91B}" presName="diagram" presStyleCnt="0">
        <dgm:presLayoutVars>
          <dgm:dir/>
          <dgm:resizeHandles val="exact"/>
        </dgm:presLayoutVars>
      </dgm:prSet>
      <dgm:spPr/>
    </dgm:pt>
    <dgm:pt modelId="{2FAC891B-7312-49D8-A9AF-D6BE0CD75EB5}" type="pres">
      <dgm:prSet presAssocID="{794CDA0E-5461-4781-87AE-3B4AD31056EC}" presName="node" presStyleLbl="node1" presStyleIdx="0" presStyleCnt="11">
        <dgm:presLayoutVars>
          <dgm:bulletEnabled val="1"/>
        </dgm:presLayoutVars>
      </dgm:prSet>
      <dgm:spPr/>
    </dgm:pt>
    <dgm:pt modelId="{50FB3A05-A45E-44DF-A9C8-4AE87E81AC80}" type="pres">
      <dgm:prSet presAssocID="{BC1A95F3-7A33-4699-AE15-45C1D093604E}" presName="sibTrans" presStyleCnt="0"/>
      <dgm:spPr/>
    </dgm:pt>
    <dgm:pt modelId="{8F4B9558-B8D3-44E8-A612-BE3BBE64BFE0}" type="pres">
      <dgm:prSet presAssocID="{61B94154-B6A8-470A-A963-25558FC3243D}" presName="node" presStyleLbl="node1" presStyleIdx="1" presStyleCnt="11">
        <dgm:presLayoutVars>
          <dgm:bulletEnabled val="1"/>
        </dgm:presLayoutVars>
      </dgm:prSet>
      <dgm:spPr/>
    </dgm:pt>
    <dgm:pt modelId="{64A26AB7-057B-4630-B330-4032DC72C048}" type="pres">
      <dgm:prSet presAssocID="{181A499B-C16C-48A0-A299-17369B26F25E}" presName="sibTrans" presStyleCnt="0"/>
      <dgm:spPr/>
    </dgm:pt>
    <dgm:pt modelId="{13B9CA07-1000-43FA-8894-9EFED44F8286}" type="pres">
      <dgm:prSet presAssocID="{4100331E-01D3-4FA1-9CFE-5A5B697050CF}" presName="node" presStyleLbl="node1" presStyleIdx="2" presStyleCnt="11">
        <dgm:presLayoutVars>
          <dgm:bulletEnabled val="1"/>
        </dgm:presLayoutVars>
      </dgm:prSet>
      <dgm:spPr/>
    </dgm:pt>
    <dgm:pt modelId="{916ABE15-BEB2-45F2-BC99-C21676CEEFFE}" type="pres">
      <dgm:prSet presAssocID="{5475B809-3F5B-42AE-AB38-A51C287D8E66}" presName="sibTrans" presStyleCnt="0"/>
      <dgm:spPr/>
    </dgm:pt>
    <dgm:pt modelId="{D6142610-35A3-4779-878D-F520F20A2A1D}" type="pres">
      <dgm:prSet presAssocID="{042B8C86-0595-429C-8E63-3D3B32AB634A}" presName="node" presStyleLbl="node1" presStyleIdx="3" presStyleCnt="11">
        <dgm:presLayoutVars>
          <dgm:bulletEnabled val="1"/>
        </dgm:presLayoutVars>
      </dgm:prSet>
      <dgm:spPr/>
    </dgm:pt>
    <dgm:pt modelId="{9CFF2CB5-B3A3-476E-845D-975C42A325A6}" type="pres">
      <dgm:prSet presAssocID="{59852378-0A94-4141-91F8-9783316BF819}" presName="sibTrans" presStyleCnt="0"/>
      <dgm:spPr/>
    </dgm:pt>
    <dgm:pt modelId="{63A414E1-8D02-4A1D-926B-B940C8E7F821}" type="pres">
      <dgm:prSet presAssocID="{B7E9915C-96F4-4D5C-AF8F-EB0EFA6B3ACB}" presName="node" presStyleLbl="node1" presStyleIdx="4" presStyleCnt="11">
        <dgm:presLayoutVars>
          <dgm:bulletEnabled val="1"/>
        </dgm:presLayoutVars>
      </dgm:prSet>
      <dgm:spPr/>
    </dgm:pt>
    <dgm:pt modelId="{9AD5E50F-54F6-479A-A66C-94F2AE33970B}" type="pres">
      <dgm:prSet presAssocID="{B7BC4436-A259-47DD-9989-1B0D8C944822}" presName="sibTrans" presStyleCnt="0"/>
      <dgm:spPr/>
    </dgm:pt>
    <dgm:pt modelId="{1D9C205E-5097-444A-B37E-740D7A1738FE}" type="pres">
      <dgm:prSet presAssocID="{F8DA26B2-916E-4774-8065-A972E992DFAB}" presName="node" presStyleLbl="node1" presStyleIdx="5" presStyleCnt="11">
        <dgm:presLayoutVars>
          <dgm:bulletEnabled val="1"/>
        </dgm:presLayoutVars>
      </dgm:prSet>
      <dgm:spPr/>
    </dgm:pt>
    <dgm:pt modelId="{96D083E3-0D5D-4256-9F2B-BAC16932B974}" type="pres">
      <dgm:prSet presAssocID="{D7AE3665-4061-4208-991A-8AF59B5DD614}" presName="sibTrans" presStyleCnt="0"/>
      <dgm:spPr/>
    </dgm:pt>
    <dgm:pt modelId="{0DEBD351-FB6F-475D-91D6-5191C4B0D77B}" type="pres">
      <dgm:prSet presAssocID="{141E3124-5A2F-47F6-86B9-61D3EC2A84FD}" presName="node" presStyleLbl="node1" presStyleIdx="6" presStyleCnt="11">
        <dgm:presLayoutVars>
          <dgm:bulletEnabled val="1"/>
        </dgm:presLayoutVars>
      </dgm:prSet>
      <dgm:spPr/>
    </dgm:pt>
    <dgm:pt modelId="{64A329B0-F3E0-442C-BE6E-F9264C627E50}" type="pres">
      <dgm:prSet presAssocID="{D7F4924B-16E0-46B0-9590-E8A19AF90C4C}" presName="sibTrans" presStyleCnt="0"/>
      <dgm:spPr/>
    </dgm:pt>
    <dgm:pt modelId="{497F4E52-F434-42F5-9E09-CFE5097588DB}" type="pres">
      <dgm:prSet presAssocID="{6BA4E47D-EABD-49DC-8B58-88BED8AE2996}" presName="node" presStyleLbl="node1" presStyleIdx="7" presStyleCnt="11">
        <dgm:presLayoutVars>
          <dgm:bulletEnabled val="1"/>
        </dgm:presLayoutVars>
      </dgm:prSet>
      <dgm:spPr/>
    </dgm:pt>
    <dgm:pt modelId="{4202C527-631E-4FA0-A6A3-B8FBAF05F4CA}" type="pres">
      <dgm:prSet presAssocID="{5B7F0171-E947-43E1-BE90-9D4EE829D880}" presName="sibTrans" presStyleCnt="0"/>
      <dgm:spPr/>
    </dgm:pt>
    <dgm:pt modelId="{83EB56A5-963D-412A-BAF8-E398805FD0F9}" type="pres">
      <dgm:prSet presAssocID="{76D676C3-A04B-4FD4-B32A-3F5BE4804ECE}" presName="node" presStyleLbl="node1" presStyleIdx="8" presStyleCnt="11">
        <dgm:presLayoutVars>
          <dgm:bulletEnabled val="1"/>
        </dgm:presLayoutVars>
      </dgm:prSet>
      <dgm:spPr/>
    </dgm:pt>
    <dgm:pt modelId="{1661692D-3FF5-48C5-9C65-7EDD6C2D6A6F}" type="pres">
      <dgm:prSet presAssocID="{4FB006B7-8219-4FEB-9D79-0AEDB5334C98}" presName="sibTrans" presStyleCnt="0"/>
      <dgm:spPr/>
    </dgm:pt>
    <dgm:pt modelId="{2D94464D-DE3B-42D5-AB49-5268BD8A3DAC}" type="pres">
      <dgm:prSet presAssocID="{2FD9A45F-284C-4B7D-B43F-A77CD6EF64B9}" presName="node" presStyleLbl="node1" presStyleIdx="9" presStyleCnt="11">
        <dgm:presLayoutVars>
          <dgm:bulletEnabled val="1"/>
        </dgm:presLayoutVars>
      </dgm:prSet>
      <dgm:spPr/>
    </dgm:pt>
    <dgm:pt modelId="{8686D9BD-077F-4BA5-AA87-9A2A6E1A1010}" type="pres">
      <dgm:prSet presAssocID="{F45E0EA4-2F10-4FEA-B962-EC1BD50B25F6}" presName="sibTrans" presStyleCnt="0"/>
      <dgm:spPr/>
    </dgm:pt>
    <dgm:pt modelId="{A599C885-6F2D-4A4A-AA1B-A8102F029D87}" type="pres">
      <dgm:prSet presAssocID="{3979F623-BA19-4381-B578-AED64E0CC492}" presName="node" presStyleLbl="node1" presStyleIdx="10" presStyleCnt="11">
        <dgm:presLayoutVars>
          <dgm:bulletEnabled val="1"/>
        </dgm:presLayoutVars>
      </dgm:prSet>
      <dgm:spPr/>
    </dgm:pt>
  </dgm:ptLst>
  <dgm:cxnLst>
    <dgm:cxn modelId="{5ACFD400-3E56-44F4-98F9-2CFDDCCAD1D5}" srcId="{2F888AC2-65D2-4EC8-A15E-9F1C02EFE91B}" destId="{6BA4E47D-EABD-49DC-8B58-88BED8AE2996}" srcOrd="7" destOrd="0" parTransId="{CF371459-6489-45A7-88B6-109FC490DD30}" sibTransId="{5B7F0171-E947-43E1-BE90-9D4EE829D880}"/>
    <dgm:cxn modelId="{FAD8BC04-EBF5-4E03-B7F3-978A975940CE}" type="presOf" srcId="{76D676C3-A04B-4FD4-B32A-3F5BE4804ECE}" destId="{83EB56A5-963D-412A-BAF8-E398805FD0F9}" srcOrd="0" destOrd="0" presId="urn:microsoft.com/office/officeart/2005/8/layout/default"/>
    <dgm:cxn modelId="{54B78C0D-13C8-4E23-930B-9808E4833958}" type="presOf" srcId="{B7E9915C-96F4-4D5C-AF8F-EB0EFA6B3ACB}" destId="{63A414E1-8D02-4A1D-926B-B940C8E7F821}" srcOrd="0" destOrd="0" presId="urn:microsoft.com/office/officeart/2005/8/layout/default"/>
    <dgm:cxn modelId="{DD90A910-A48C-4AA1-B28D-E125918FD722}" type="presOf" srcId="{794CDA0E-5461-4781-87AE-3B4AD31056EC}" destId="{2FAC891B-7312-49D8-A9AF-D6BE0CD75EB5}" srcOrd="0" destOrd="0" presId="urn:microsoft.com/office/officeart/2005/8/layout/default"/>
    <dgm:cxn modelId="{F08BAA30-B966-43FB-BF38-05F7CC1090A8}" type="presOf" srcId="{6BA4E47D-EABD-49DC-8B58-88BED8AE2996}" destId="{497F4E52-F434-42F5-9E09-CFE5097588DB}" srcOrd="0" destOrd="0" presId="urn:microsoft.com/office/officeart/2005/8/layout/default"/>
    <dgm:cxn modelId="{4ABEEB30-4062-40D0-B186-808204A57F41}" srcId="{2F888AC2-65D2-4EC8-A15E-9F1C02EFE91B}" destId="{042B8C86-0595-429C-8E63-3D3B32AB634A}" srcOrd="3" destOrd="0" parTransId="{AE546D75-2825-4E89-BAD8-455075556BF5}" sibTransId="{59852378-0A94-4141-91F8-9783316BF819}"/>
    <dgm:cxn modelId="{20C17534-C922-4F31-8B8F-96ABA889AFA6}" type="presOf" srcId="{3979F623-BA19-4381-B578-AED64E0CC492}" destId="{A599C885-6F2D-4A4A-AA1B-A8102F029D87}" srcOrd="0" destOrd="0" presId="urn:microsoft.com/office/officeart/2005/8/layout/default"/>
    <dgm:cxn modelId="{7C705535-9724-40C3-8B1E-78F86C9E24D3}" type="presOf" srcId="{2FD9A45F-284C-4B7D-B43F-A77CD6EF64B9}" destId="{2D94464D-DE3B-42D5-AB49-5268BD8A3DAC}" srcOrd="0" destOrd="0" presId="urn:microsoft.com/office/officeart/2005/8/layout/default"/>
    <dgm:cxn modelId="{7548AD38-084B-4567-A180-0FF125DF3D83}" type="presOf" srcId="{F8DA26B2-916E-4774-8065-A972E992DFAB}" destId="{1D9C205E-5097-444A-B37E-740D7A1738FE}" srcOrd="0" destOrd="0" presId="urn:microsoft.com/office/officeart/2005/8/layout/default"/>
    <dgm:cxn modelId="{08A94740-94FD-47C1-8E77-8A8B343A5588}" type="presOf" srcId="{61B94154-B6A8-470A-A963-25558FC3243D}" destId="{8F4B9558-B8D3-44E8-A612-BE3BBE64BFE0}" srcOrd="0" destOrd="0" presId="urn:microsoft.com/office/officeart/2005/8/layout/default"/>
    <dgm:cxn modelId="{F64CC248-4E65-42B0-A731-DF8F6CFAC4B2}" type="presOf" srcId="{2F888AC2-65D2-4EC8-A15E-9F1C02EFE91B}" destId="{384D41FB-1AB2-4E35-B94F-962E4D22EE6B}" srcOrd="0" destOrd="0" presId="urn:microsoft.com/office/officeart/2005/8/layout/default"/>
    <dgm:cxn modelId="{BD43FC4A-162D-44D5-84CA-A887ADDC6F92}" srcId="{2F888AC2-65D2-4EC8-A15E-9F1C02EFE91B}" destId="{3979F623-BA19-4381-B578-AED64E0CC492}" srcOrd="10" destOrd="0" parTransId="{F6BE0BE3-E31F-454C-AE3C-F5DFFD46B9B1}" sibTransId="{03DC016E-AC70-43F6-A6E8-D65812DC8FD9}"/>
    <dgm:cxn modelId="{1BE8796B-CE57-407F-90FC-7743B2C55318}" type="presOf" srcId="{042B8C86-0595-429C-8E63-3D3B32AB634A}" destId="{D6142610-35A3-4779-878D-F520F20A2A1D}" srcOrd="0" destOrd="0" presId="urn:microsoft.com/office/officeart/2005/8/layout/default"/>
    <dgm:cxn modelId="{940CCA4D-BB29-4C09-B5A0-92ADA5F98B78}" srcId="{2F888AC2-65D2-4EC8-A15E-9F1C02EFE91B}" destId="{61B94154-B6A8-470A-A963-25558FC3243D}" srcOrd="1" destOrd="0" parTransId="{FEC904A1-18FF-48B5-8476-A7A5C85F3A89}" sibTransId="{181A499B-C16C-48A0-A299-17369B26F25E}"/>
    <dgm:cxn modelId="{FC1F836E-6A5A-4CF4-810D-A8437A69DF2A}" srcId="{2F888AC2-65D2-4EC8-A15E-9F1C02EFE91B}" destId="{2FD9A45F-284C-4B7D-B43F-A77CD6EF64B9}" srcOrd="9" destOrd="0" parTransId="{F238E6F8-BBB2-4967-90F2-43A42BDEC3F8}" sibTransId="{F45E0EA4-2F10-4FEA-B962-EC1BD50B25F6}"/>
    <dgm:cxn modelId="{29D20A55-BD51-490E-9207-03A6928DFCCD}" srcId="{2F888AC2-65D2-4EC8-A15E-9F1C02EFE91B}" destId="{B7E9915C-96F4-4D5C-AF8F-EB0EFA6B3ACB}" srcOrd="4" destOrd="0" parTransId="{AC7DA00A-257C-42B3-A000-06BCF7FF3B88}" sibTransId="{B7BC4436-A259-47DD-9989-1B0D8C944822}"/>
    <dgm:cxn modelId="{35D7DA7D-4A98-4580-9082-2D04930C075F}" srcId="{2F888AC2-65D2-4EC8-A15E-9F1C02EFE91B}" destId="{76D676C3-A04B-4FD4-B32A-3F5BE4804ECE}" srcOrd="8" destOrd="0" parTransId="{44040C63-BC6F-47A2-9739-084EA34A46E2}" sibTransId="{4FB006B7-8219-4FEB-9D79-0AEDB5334C98}"/>
    <dgm:cxn modelId="{1C4D978E-F044-4537-8ABF-D7351A895955}" srcId="{2F888AC2-65D2-4EC8-A15E-9F1C02EFE91B}" destId="{4100331E-01D3-4FA1-9CFE-5A5B697050CF}" srcOrd="2" destOrd="0" parTransId="{BE5A8F25-4445-43F3-B849-D4D0F98EA5AE}" sibTransId="{5475B809-3F5B-42AE-AB38-A51C287D8E66}"/>
    <dgm:cxn modelId="{7DA6FEB2-2B95-494E-81EE-8F58D7CFBC5D}" srcId="{2F888AC2-65D2-4EC8-A15E-9F1C02EFE91B}" destId="{794CDA0E-5461-4781-87AE-3B4AD31056EC}" srcOrd="0" destOrd="0" parTransId="{814D5FA6-D698-4C63-A94A-099095EDEAD5}" sibTransId="{BC1A95F3-7A33-4699-AE15-45C1D093604E}"/>
    <dgm:cxn modelId="{542A1BD7-9ECB-4BCE-897C-9ABE7F4FBFE0}" srcId="{2F888AC2-65D2-4EC8-A15E-9F1C02EFE91B}" destId="{F8DA26B2-916E-4774-8065-A972E992DFAB}" srcOrd="5" destOrd="0" parTransId="{8D59262D-12BE-4567-806D-F3944C28A342}" sibTransId="{D7AE3665-4061-4208-991A-8AF59B5DD614}"/>
    <dgm:cxn modelId="{FE8D9DF1-0E57-4F51-87FF-440D3931332B}" type="presOf" srcId="{141E3124-5A2F-47F6-86B9-61D3EC2A84FD}" destId="{0DEBD351-FB6F-475D-91D6-5191C4B0D77B}" srcOrd="0" destOrd="0" presId="urn:microsoft.com/office/officeart/2005/8/layout/default"/>
    <dgm:cxn modelId="{281868F7-FC63-4164-BA82-A7B0901909C7}" type="presOf" srcId="{4100331E-01D3-4FA1-9CFE-5A5B697050CF}" destId="{13B9CA07-1000-43FA-8894-9EFED44F8286}" srcOrd="0" destOrd="0" presId="urn:microsoft.com/office/officeart/2005/8/layout/default"/>
    <dgm:cxn modelId="{AF10BCFE-5269-442B-9EA1-46E49BE58672}" srcId="{2F888AC2-65D2-4EC8-A15E-9F1C02EFE91B}" destId="{141E3124-5A2F-47F6-86B9-61D3EC2A84FD}" srcOrd="6" destOrd="0" parTransId="{4AF92DEA-2CA9-4F73-9A79-A35FE0996E28}" sibTransId="{D7F4924B-16E0-46B0-9590-E8A19AF90C4C}"/>
    <dgm:cxn modelId="{6DFADC03-C11D-4C2C-9FD3-0BC38D2126AC}" type="presParOf" srcId="{384D41FB-1AB2-4E35-B94F-962E4D22EE6B}" destId="{2FAC891B-7312-49D8-A9AF-D6BE0CD75EB5}" srcOrd="0" destOrd="0" presId="urn:microsoft.com/office/officeart/2005/8/layout/default"/>
    <dgm:cxn modelId="{6311FBDF-50B0-40B7-971B-598069C45A1A}" type="presParOf" srcId="{384D41FB-1AB2-4E35-B94F-962E4D22EE6B}" destId="{50FB3A05-A45E-44DF-A9C8-4AE87E81AC80}" srcOrd="1" destOrd="0" presId="urn:microsoft.com/office/officeart/2005/8/layout/default"/>
    <dgm:cxn modelId="{7876D1CC-9283-411D-A4CE-CE6C80CEA64F}" type="presParOf" srcId="{384D41FB-1AB2-4E35-B94F-962E4D22EE6B}" destId="{8F4B9558-B8D3-44E8-A612-BE3BBE64BFE0}" srcOrd="2" destOrd="0" presId="urn:microsoft.com/office/officeart/2005/8/layout/default"/>
    <dgm:cxn modelId="{9E438621-6EFF-45F3-A393-D9DBFE5CE5CB}" type="presParOf" srcId="{384D41FB-1AB2-4E35-B94F-962E4D22EE6B}" destId="{64A26AB7-057B-4630-B330-4032DC72C048}" srcOrd="3" destOrd="0" presId="urn:microsoft.com/office/officeart/2005/8/layout/default"/>
    <dgm:cxn modelId="{0AAD63B2-0993-46C8-8408-81BE96CBE827}" type="presParOf" srcId="{384D41FB-1AB2-4E35-B94F-962E4D22EE6B}" destId="{13B9CA07-1000-43FA-8894-9EFED44F8286}" srcOrd="4" destOrd="0" presId="urn:microsoft.com/office/officeart/2005/8/layout/default"/>
    <dgm:cxn modelId="{D7C2D3FE-B808-4AB2-9B0C-2A2AC8A23189}" type="presParOf" srcId="{384D41FB-1AB2-4E35-B94F-962E4D22EE6B}" destId="{916ABE15-BEB2-45F2-BC99-C21676CEEFFE}" srcOrd="5" destOrd="0" presId="urn:microsoft.com/office/officeart/2005/8/layout/default"/>
    <dgm:cxn modelId="{B80ADC49-3E11-4B26-8B39-E799EA6CA1CB}" type="presParOf" srcId="{384D41FB-1AB2-4E35-B94F-962E4D22EE6B}" destId="{D6142610-35A3-4779-878D-F520F20A2A1D}" srcOrd="6" destOrd="0" presId="urn:microsoft.com/office/officeart/2005/8/layout/default"/>
    <dgm:cxn modelId="{BE144B78-ECAA-49D4-B3A8-A44D69FF88C0}" type="presParOf" srcId="{384D41FB-1AB2-4E35-B94F-962E4D22EE6B}" destId="{9CFF2CB5-B3A3-476E-845D-975C42A325A6}" srcOrd="7" destOrd="0" presId="urn:microsoft.com/office/officeart/2005/8/layout/default"/>
    <dgm:cxn modelId="{34967904-7BC6-4BBD-B26D-30A170D356F4}" type="presParOf" srcId="{384D41FB-1AB2-4E35-B94F-962E4D22EE6B}" destId="{63A414E1-8D02-4A1D-926B-B940C8E7F821}" srcOrd="8" destOrd="0" presId="urn:microsoft.com/office/officeart/2005/8/layout/default"/>
    <dgm:cxn modelId="{F4C54FB6-6E17-4DD1-9B04-48D856A5B810}" type="presParOf" srcId="{384D41FB-1AB2-4E35-B94F-962E4D22EE6B}" destId="{9AD5E50F-54F6-479A-A66C-94F2AE33970B}" srcOrd="9" destOrd="0" presId="urn:microsoft.com/office/officeart/2005/8/layout/default"/>
    <dgm:cxn modelId="{E85EC15C-02E6-49BC-B51B-BE7FC87A0C19}" type="presParOf" srcId="{384D41FB-1AB2-4E35-B94F-962E4D22EE6B}" destId="{1D9C205E-5097-444A-B37E-740D7A1738FE}" srcOrd="10" destOrd="0" presId="urn:microsoft.com/office/officeart/2005/8/layout/default"/>
    <dgm:cxn modelId="{06FD95F3-AE02-4E0D-A48C-892C5448BA3F}" type="presParOf" srcId="{384D41FB-1AB2-4E35-B94F-962E4D22EE6B}" destId="{96D083E3-0D5D-4256-9F2B-BAC16932B974}" srcOrd="11" destOrd="0" presId="urn:microsoft.com/office/officeart/2005/8/layout/default"/>
    <dgm:cxn modelId="{F9A08404-F9D8-48D5-9200-4762810AF731}" type="presParOf" srcId="{384D41FB-1AB2-4E35-B94F-962E4D22EE6B}" destId="{0DEBD351-FB6F-475D-91D6-5191C4B0D77B}" srcOrd="12" destOrd="0" presId="urn:microsoft.com/office/officeart/2005/8/layout/default"/>
    <dgm:cxn modelId="{3B375443-CE40-41CA-A7F5-75A363556583}" type="presParOf" srcId="{384D41FB-1AB2-4E35-B94F-962E4D22EE6B}" destId="{64A329B0-F3E0-442C-BE6E-F9264C627E50}" srcOrd="13" destOrd="0" presId="urn:microsoft.com/office/officeart/2005/8/layout/default"/>
    <dgm:cxn modelId="{38293B29-AF15-4F0D-A2F2-13F7BF63AA88}" type="presParOf" srcId="{384D41FB-1AB2-4E35-B94F-962E4D22EE6B}" destId="{497F4E52-F434-42F5-9E09-CFE5097588DB}" srcOrd="14" destOrd="0" presId="urn:microsoft.com/office/officeart/2005/8/layout/default"/>
    <dgm:cxn modelId="{C406A038-5151-4090-A62B-E4B6156D75F8}" type="presParOf" srcId="{384D41FB-1AB2-4E35-B94F-962E4D22EE6B}" destId="{4202C527-631E-4FA0-A6A3-B8FBAF05F4CA}" srcOrd="15" destOrd="0" presId="urn:microsoft.com/office/officeart/2005/8/layout/default"/>
    <dgm:cxn modelId="{0428962C-1F24-4E45-A626-424EBD122E28}" type="presParOf" srcId="{384D41FB-1AB2-4E35-B94F-962E4D22EE6B}" destId="{83EB56A5-963D-412A-BAF8-E398805FD0F9}" srcOrd="16" destOrd="0" presId="urn:microsoft.com/office/officeart/2005/8/layout/default"/>
    <dgm:cxn modelId="{9AF7F16D-AB2B-43F5-B6C1-FF18E3F608FD}" type="presParOf" srcId="{384D41FB-1AB2-4E35-B94F-962E4D22EE6B}" destId="{1661692D-3FF5-48C5-9C65-7EDD6C2D6A6F}" srcOrd="17" destOrd="0" presId="urn:microsoft.com/office/officeart/2005/8/layout/default"/>
    <dgm:cxn modelId="{D49314A9-30E8-4A03-B5B1-99EF31922795}" type="presParOf" srcId="{384D41FB-1AB2-4E35-B94F-962E4D22EE6B}" destId="{2D94464D-DE3B-42D5-AB49-5268BD8A3DAC}" srcOrd="18" destOrd="0" presId="urn:microsoft.com/office/officeart/2005/8/layout/default"/>
    <dgm:cxn modelId="{C4F7C542-8801-446A-839A-B6A107FFEF42}" type="presParOf" srcId="{384D41FB-1AB2-4E35-B94F-962E4D22EE6B}" destId="{8686D9BD-077F-4BA5-AA87-9A2A6E1A1010}" srcOrd="19" destOrd="0" presId="urn:microsoft.com/office/officeart/2005/8/layout/default"/>
    <dgm:cxn modelId="{D39883AD-8355-4491-9E7C-3A8800E464F0}" type="presParOf" srcId="{384D41FB-1AB2-4E35-B94F-962E4D22EE6B}" destId="{A599C885-6F2D-4A4A-AA1B-A8102F029D87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E33385-580A-407F-BBE9-CDDB352FC22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C65C9260-BBFF-46D1-9B95-C2B4351B68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Sequential Neural Network with only molecular descriptors (Coulomb Matrix)</a:t>
          </a:r>
        </a:p>
      </dgm:t>
    </dgm:pt>
    <dgm:pt modelId="{318684BA-7E3B-4415-926E-0DAD85DF5B91}" type="parTrans" cxnId="{B197CAF6-E8DD-4EA6-BDBC-014AA816486A}">
      <dgm:prSet/>
      <dgm:spPr/>
      <dgm:t>
        <a:bodyPr/>
        <a:lstStyle/>
        <a:p>
          <a:endParaRPr lang="en-US"/>
        </a:p>
      </dgm:t>
    </dgm:pt>
    <dgm:pt modelId="{937FB42B-4ED6-49B0-BF56-F29FA9CB1746}" type="sibTrans" cxnId="{B197CAF6-E8DD-4EA6-BDBC-014AA81648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C5F10E-31B2-4704-A03B-56A51FEE8A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 with training size of 30,000, validation size 1,000, test size of 10,000</a:t>
          </a:r>
        </a:p>
      </dgm:t>
    </dgm:pt>
    <dgm:pt modelId="{F046740E-3C0A-46D2-9BAA-14EB810ABCDC}" type="parTrans" cxnId="{FE6B6E64-2312-4B74-A2A8-E7F9EBE6585C}">
      <dgm:prSet/>
      <dgm:spPr/>
      <dgm:t>
        <a:bodyPr/>
        <a:lstStyle/>
        <a:p>
          <a:endParaRPr lang="en-US"/>
        </a:p>
      </dgm:t>
    </dgm:pt>
    <dgm:pt modelId="{2E2C31BB-09E5-42EE-AD63-2D88261D7622}" type="sibTrans" cxnId="{FE6B6E64-2312-4B74-A2A8-E7F9EBE658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1D7FD2-11FE-4D44-948F-6041F2D247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error: 0.711 eV = 16.39 kcal/mol</a:t>
          </a:r>
        </a:p>
      </dgm:t>
    </dgm:pt>
    <dgm:pt modelId="{E4CED573-042B-624B-B518-F1EC57D49BF5}" type="parTrans" cxnId="{5D152247-362B-CC4E-B964-CAD3C03350B3}">
      <dgm:prSet/>
      <dgm:spPr/>
      <dgm:t>
        <a:bodyPr/>
        <a:lstStyle/>
        <a:p>
          <a:endParaRPr lang="en-US"/>
        </a:p>
      </dgm:t>
    </dgm:pt>
    <dgm:pt modelId="{28AD195D-CD6B-A24B-8EBA-8AB19E50B466}" type="sibTrans" cxnId="{5D152247-362B-CC4E-B964-CAD3C03350B3}">
      <dgm:prSet/>
      <dgm:spPr/>
      <dgm:t>
        <a:bodyPr/>
        <a:lstStyle/>
        <a:p>
          <a:endParaRPr lang="en-US"/>
        </a:p>
      </dgm:t>
    </dgm:pt>
    <dgm:pt modelId="{F32F3749-A211-704E-8F89-DB95FA79E0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Non -Equilibrium Molecules</a:t>
          </a:r>
        </a:p>
      </dgm:t>
    </dgm:pt>
    <dgm:pt modelId="{8A2F659B-0A93-C145-9817-199C06EB48E3}" type="parTrans" cxnId="{3C237380-FAEE-CF4F-A4D7-7059741346B9}">
      <dgm:prSet/>
      <dgm:spPr/>
    </dgm:pt>
    <dgm:pt modelId="{27810071-0F1C-834A-A284-9E6135428C7E}" type="sibTrans" cxnId="{3C237380-FAEE-CF4F-A4D7-7059741346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CAF22F-0752-4ECD-A729-08BF2780E7B7}" type="pres">
      <dgm:prSet presAssocID="{7CE33385-580A-407F-BBE9-CDDB352FC22D}" presName="root" presStyleCnt="0">
        <dgm:presLayoutVars>
          <dgm:dir/>
          <dgm:resizeHandles val="exact"/>
        </dgm:presLayoutVars>
      </dgm:prSet>
      <dgm:spPr/>
    </dgm:pt>
    <dgm:pt modelId="{4B993537-5DF3-4EB6-B4E5-E39F8BA525CF}" type="pres">
      <dgm:prSet presAssocID="{7CE33385-580A-407F-BBE9-CDDB352FC22D}" presName="container" presStyleCnt="0">
        <dgm:presLayoutVars>
          <dgm:dir/>
          <dgm:resizeHandles val="exact"/>
        </dgm:presLayoutVars>
      </dgm:prSet>
      <dgm:spPr/>
    </dgm:pt>
    <dgm:pt modelId="{E6048BCB-EAB2-432D-9C78-FF4EEDA11B4A}" type="pres">
      <dgm:prSet presAssocID="{C65C9260-BBFF-46D1-9B95-C2B4351B688E}" presName="compNode" presStyleCnt="0"/>
      <dgm:spPr/>
    </dgm:pt>
    <dgm:pt modelId="{AF4C8FC1-9069-498D-B7B0-BF96482C7F4A}" type="pres">
      <dgm:prSet presAssocID="{C65C9260-BBFF-46D1-9B95-C2B4351B688E}" presName="iconBgRect" presStyleLbl="bgShp" presStyleIdx="0" presStyleCnt="4"/>
      <dgm:spPr/>
    </dgm:pt>
    <dgm:pt modelId="{02DA97A8-CE06-4940-8694-A450CEF0A8F5}" type="pres">
      <dgm:prSet presAssocID="{C65C9260-BBFF-46D1-9B95-C2B4351B68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54328676-1D56-4DAA-8FF3-9B23F44AE8A7}" type="pres">
      <dgm:prSet presAssocID="{C65C9260-BBFF-46D1-9B95-C2B4351B688E}" presName="spaceRect" presStyleCnt="0"/>
      <dgm:spPr/>
    </dgm:pt>
    <dgm:pt modelId="{58F02794-D153-4631-9282-90270F1626A1}" type="pres">
      <dgm:prSet presAssocID="{C65C9260-BBFF-46D1-9B95-C2B4351B688E}" presName="textRect" presStyleLbl="revTx" presStyleIdx="0" presStyleCnt="4">
        <dgm:presLayoutVars>
          <dgm:chMax val="1"/>
          <dgm:chPref val="1"/>
        </dgm:presLayoutVars>
      </dgm:prSet>
      <dgm:spPr/>
    </dgm:pt>
    <dgm:pt modelId="{A9100772-B6AB-4138-8A09-0658ABEDB8A4}" type="pres">
      <dgm:prSet presAssocID="{937FB42B-4ED6-49B0-BF56-F29FA9CB1746}" presName="sibTrans" presStyleLbl="sibTrans2D1" presStyleIdx="0" presStyleCnt="0"/>
      <dgm:spPr/>
    </dgm:pt>
    <dgm:pt modelId="{01DB0917-3BB9-435A-8C43-E386AAB1C848}" type="pres">
      <dgm:prSet presAssocID="{DEC5F10E-31B2-4704-A03B-56A51FEE8AC6}" presName="compNode" presStyleCnt="0"/>
      <dgm:spPr/>
    </dgm:pt>
    <dgm:pt modelId="{E1858647-1C60-4ED3-A040-4B6283461379}" type="pres">
      <dgm:prSet presAssocID="{DEC5F10E-31B2-4704-A03B-56A51FEE8AC6}" presName="iconBgRect" presStyleLbl="bgShp" presStyleIdx="1" presStyleCnt="4"/>
      <dgm:spPr/>
    </dgm:pt>
    <dgm:pt modelId="{C82C275D-0E24-47D3-B447-D6C669D580AB}" type="pres">
      <dgm:prSet presAssocID="{DEC5F10E-31B2-4704-A03B-56A51FEE8A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04601D8-3BD8-494D-A447-D0AEB64B28EC}" type="pres">
      <dgm:prSet presAssocID="{DEC5F10E-31B2-4704-A03B-56A51FEE8AC6}" presName="spaceRect" presStyleCnt="0"/>
      <dgm:spPr/>
    </dgm:pt>
    <dgm:pt modelId="{D547116A-6504-4932-81EE-FF94DF4D6CB1}" type="pres">
      <dgm:prSet presAssocID="{DEC5F10E-31B2-4704-A03B-56A51FEE8AC6}" presName="textRect" presStyleLbl="revTx" presStyleIdx="1" presStyleCnt="4">
        <dgm:presLayoutVars>
          <dgm:chMax val="1"/>
          <dgm:chPref val="1"/>
        </dgm:presLayoutVars>
      </dgm:prSet>
      <dgm:spPr/>
    </dgm:pt>
    <dgm:pt modelId="{668F8365-E842-41D0-B2C3-8AD0C19AA4F7}" type="pres">
      <dgm:prSet presAssocID="{2E2C31BB-09E5-42EE-AD63-2D88261D7622}" presName="sibTrans" presStyleLbl="sibTrans2D1" presStyleIdx="0" presStyleCnt="0"/>
      <dgm:spPr/>
    </dgm:pt>
    <dgm:pt modelId="{F004E75E-8105-478F-9258-A724FD5B2B1B}" type="pres">
      <dgm:prSet presAssocID="{F32F3749-A211-704E-8F89-DB95FA79E0EF}" presName="compNode" presStyleCnt="0"/>
      <dgm:spPr/>
    </dgm:pt>
    <dgm:pt modelId="{8EFD3F7A-3026-4301-A920-215331222BF1}" type="pres">
      <dgm:prSet presAssocID="{F32F3749-A211-704E-8F89-DB95FA79E0EF}" presName="iconBgRect" presStyleLbl="bgShp" presStyleIdx="2" presStyleCnt="4"/>
      <dgm:spPr/>
    </dgm:pt>
    <dgm:pt modelId="{C2B06604-DD86-437C-B668-6BAF5054E253}" type="pres">
      <dgm:prSet presAssocID="{F32F3749-A211-704E-8F89-DB95FA79E0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C40CC74-BFF8-4CDC-9D91-5F2095922C0B}" type="pres">
      <dgm:prSet presAssocID="{F32F3749-A211-704E-8F89-DB95FA79E0EF}" presName="spaceRect" presStyleCnt="0"/>
      <dgm:spPr/>
    </dgm:pt>
    <dgm:pt modelId="{EFE5F093-BEAA-416E-BC64-C28D973CDF87}" type="pres">
      <dgm:prSet presAssocID="{F32F3749-A211-704E-8F89-DB95FA79E0EF}" presName="textRect" presStyleLbl="revTx" presStyleIdx="2" presStyleCnt="4">
        <dgm:presLayoutVars>
          <dgm:chMax val="1"/>
          <dgm:chPref val="1"/>
        </dgm:presLayoutVars>
      </dgm:prSet>
      <dgm:spPr/>
    </dgm:pt>
    <dgm:pt modelId="{988BA0A8-7A44-47E0-84AB-33FC99CC88E7}" type="pres">
      <dgm:prSet presAssocID="{27810071-0F1C-834A-A284-9E6135428C7E}" presName="sibTrans" presStyleLbl="sibTrans2D1" presStyleIdx="0" presStyleCnt="0"/>
      <dgm:spPr/>
    </dgm:pt>
    <dgm:pt modelId="{2335E9B2-4FF5-4CA9-8087-2BB14746223E}" type="pres">
      <dgm:prSet presAssocID="{F11D7FD2-11FE-4D44-948F-6041F2D24758}" presName="compNode" presStyleCnt="0"/>
      <dgm:spPr/>
    </dgm:pt>
    <dgm:pt modelId="{D80A1CF0-E548-470C-8ED1-8E7720A673DF}" type="pres">
      <dgm:prSet presAssocID="{F11D7FD2-11FE-4D44-948F-6041F2D24758}" presName="iconBgRect" presStyleLbl="bgShp" presStyleIdx="3" presStyleCnt="4"/>
      <dgm:spPr/>
    </dgm:pt>
    <dgm:pt modelId="{2679292F-7D54-439B-9554-A367FB55B485}" type="pres">
      <dgm:prSet presAssocID="{F11D7FD2-11FE-4D44-948F-6041F2D247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A13A5F6D-94F7-4D12-A236-5E305C7457A0}" type="pres">
      <dgm:prSet presAssocID="{F11D7FD2-11FE-4D44-948F-6041F2D24758}" presName="spaceRect" presStyleCnt="0"/>
      <dgm:spPr/>
    </dgm:pt>
    <dgm:pt modelId="{70F4927A-8CDC-4503-8056-6D92E476283B}" type="pres">
      <dgm:prSet presAssocID="{F11D7FD2-11FE-4D44-948F-6041F2D2475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1401B02-FC8E-4F20-AD5C-D81D77BB8D2F}" type="presOf" srcId="{F32F3749-A211-704E-8F89-DB95FA79E0EF}" destId="{EFE5F093-BEAA-416E-BC64-C28D973CDF87}" srcOrd="0" destOrd="0" presId="urn:microsoft.com/office/officeart/2018/2/layout/IconCircleList"/>
    <dgm:cxn modelId="{93C21643-62F9-41DE-B618-391FC2454FE2}" type="presOf" srcId="{937FB42B-4ED6-49B0-BF56-F29FA9CB1746}" destId="{A9100772-B6AB-4138-8A09-0658ABEDB8A4}" srcOrd="0" destOrd="0" presId="urn:microsoft.com/office/officeart/2018/2/layout/IconCircleList"/>
    <dgm:cxn modelId="{FE6B6E64-2312-4B74-A2A8-E7F9EBE6585C}" srcId="{7CE33385-580A-407F-BBE9-CDDB352FC22D}" destId="{DEC5F10E-31B2-4704-A03B-56A51FEE8AC6}" srcOrd="1" destOrd="0" parTransId="{F046740E-3C0A-46D2-9BAA-14EB810ABCDC}" sibTransId="{2E2C31BB-09E5-42EE-AD63-2D88261D7622}"/>
    <dgm:cxn modelId="{5D152247-362B-CC4E-B964-CAD3C03350B3}" srcId="{7CE33385-580A-407F-BBE9-CDDB352FC22D}" destId="{F11D7FD2-11FE-4D44-948F-6041F2D24758}" srcOrd="3" destOrd="0" parTransId="{E4CED573-042B-624B-B518-F1EC57D49BF5}" sibTransId="{28AD195D-CD6B-A24B-8EBA-8AB19E50B466}"/>
    <dgm:cxn modelId="{3C237380-FAEE-CF4F-A4D7-7059741346B9}" srcId="{7CE33385-580A-407F-BBE9-CDDB352FC22D}" destId="{F32F3749-A211-704E-8F89-DB95FA79E0EF}" srcOrd="2" destOrd="0" parTransId="{8A2F659B-0A93-C145-9817-199C06EB48E3}" sibTransId="{27810071-0F1C-834A-A284-9E6135428C7E}"/>
    <dgm:cxn modelId="{2662F083-C023-494C-9D60-B02AEE4E4A6F}" type="presOf" srcId="{DEC5F10E-31B2-4704-A03B-56A51FEE8AC6}" destId="{D547116A-6504-4932-81EE-FF94DF4D6CB1}" srcOrd="0" destOrd="0" presId="urn:microsoft.com/office/officeart/2018/2/layout/IconCircleList"/>
    <dgm:cxn modelId="{6F270CBE-C4EE-41CC-B282-A4FD0F912C3A}" type="presOf" srcId="{F11D7FD2-11FE-4D44-948F-6041F2D24758}" destId="{70F4927A-8CDC-4503-8056-6D92E476283B}" srcOrd="0" destOrd="0" presId="urn:microsoft.com/office/officeart/2018/2/layout/IconCircleList"/>
    <dgm:cxn modelId="{9788D5CC-F417-492A-AC20-0844F723C528}" type="presOf" srcId="{2E2C31BB-09E5-42EE-AD63-2D88261D7622}" destId="{668F8365-E842-41D0-B2C3-8AD0C19AA4F7}" srcOrd="0" destOrd="0" presId="urn:microsoft.com/office/officeart/2018/2/layout/IconCircleList"/>
    <dgm:cxn modelId="{E08B1ECF-0240-4A4D-980B-3F691DBFEF4B}" type="presOf" srcId="{C65C9260-BBFF-46D1-9B95-C2B4351B688E}" destId="{58F02794-D153-4631-9282-90270F1626A1}" srcOrd="0" destOrd="0" presId="urn:microsoft.com/office/officeart/2018/2/layout/IconCircleList"/>
    <dgm:cxn modelId="{943262D4-2940-453C-94DA-664B25C85340}" type="presOf" srcId="{7CE33385-580A-407F-BBE9-CDDB352FC22D}" destId="{A9CAF22F-0752-4ECD-A729-08BF2780E7B7}" srcOrd="0" destOrd="0" presId="urn:microsoft.com/office/officeart/2018/2/layout/IconCircleList"/>
    <dgm:cxn modelId="{092DB1ED-F520-4476-BE8B-4D12E347F0B3}" type="presOf" srcId="{27810071-0F1C-834A-A284-9E6135428C7E}" destId="{988BA0A8-7A44-47E0-84AB-33FC99CC88E7}" srcOrd="0" destOrd="0" presId="urn:microsoft.com/office/officeart/2018/2/layout/IconCircleList"/>
    <dgm:cxn modelId="{B197CAF6-E8DD-4EA6-BDBC-014AA816486A}" srcId="{7CE33385-580A-407F-BBE9-CDDB352FC22D}" destId="{C65C9260-BBFF-46D1-9B95-C2B4351B688E}" srcOrd="0" destOrd="0" parTransId="{318684BA-7E3B-4415-926E-0DAD85DF5B91}" sibTransId="{937FB42B-4ED6-49B0-BF56-F29FA9CB1746}"/>
    <dgm:cxn modelId="{FD74747E-0963-45A8-8A5D-19133DE0A5CE}" type="presParOf" srcId="{A9CAF22F-0752-4ECD-A729-08BF2780E7B7}" destId="{4B993537-5DF3-4EB6-B4E5-E39F8BA525CF}" srcOrd="0" destOrd="0" presId="urn:microsoft.com/office/officeart/2018/2/layout/IconCircleList"/>
    <dgm:cxn modelId="{71B3140A-682E-47D4-A9E8-70A6DD4B31CF}" type="presParOf" srcId="{4B993537-5DF3-4EB6-B4E5-E39F8BA525CF}" destId="{E6048BCB-EAB2-432D-9C78-FF4EEDA11B4A}" srcOrd="0" destOrd="0" presId="urn:microsoft.com/office/officeart/2018/2/layout/IconCircleList"/>
    <dgm:cxn modelId="{D8833DF2-CDC0-466A-BB8B-51BD1F5AA8EA}" type="presParOf" srcId="{E6048BCB-EAB2-432D-9C78-FF4EEDA11B4A}" destId="{AF4C8FC1-9069-498D-B7B0-BF96482C7F4A}" srcOrd="0" destOrd="0" presId="urn:microsoft.com/office/officeart/2018/2/layout/IconCircleList"/>
    <dgm:cxn modelId="{9CB06379-E4DE-4492-8619-C160B13BEF3C}" type="presParOf" srcId="{E6048BCB-EAB2-432D-9C78-FF4EEDA11B4A}" destId="{02DA97A8-CE06-4940-8694-A450CEF0A8F5}" srcOrd="1" destOrd="0" presId="urn:microsoft.com/office/officeart/2018/2/layout/IconCircleList"/>
    <dgm:cxn modelId="{60E555B4-7927-4796-9467-F3DD6B8FAE77}" type="presParOf" srcId="{E6048BCB-EAB2-432D-9C78-FF4EEDA11B4A}" destId="{54328676-1D56-4DAA-8FF3-9B23F44AE8A7}" srcOrd="2" destOrd="0" presId="urn:microsoft.com/office/officeart/2018/2/layout/IconCircleList"/>
    <dgm:cxn modelId="{A920C004-75B6-4A1C-8403-8803FB317B0A}" type="presParOf" srcId="{E6048BCB-EAB2-432D-9C78-FF4EEDA11B4A}" destId="{58F02794-D153-4631-9282-90270F1626A1}" srcOrd="3" destOrd="0" presId="urn:microsoft.com/office/officeart/2018/2/layout/IconCircleList"/>
    <dgm:cxn modelId="{CCCFBA6F-DB1F-4B79-B556-1ECEDDE44087}" type="presParOf" srcId="{4B993537-5DF3-4EB6-B4E5-E39F8BA525CF}" destId="{A9100772-B6AB-4138-8A09-0658ABEDB8A4}" srcOrd="1" destOrd="0" presId="urn:microsoft.com/office/officeart/2018/2/layout/IconCircleList"/>
    <dgm:cxn modelId="{945DE8DF-2675-41EC-BD75-91DB5B7CBACC}" type="presParOf" srcId="{4B993537-5DF3-4EB6-B4E5-E39F8BA525CF}" destId="{01DB0917-3BB9-435A-8C43-E386AAB1C848}" srcOrd="2" destOrd="0" presId="urn:microsoft.com/office/officeart/2018/2/layout/IconCircleList"/>
    <dgm:cxn modelId="{2A8B0AEF-7170-4DA0-94D4-E2246E50CDC5}" type="presParOf" srcId="{01DB0917-3BB9-435A-8C43-E386AAB1C848}" destId="{E1858647-1C60-4ED3-A040-4B6283461379}" srcOrd="0" destOrd="0" presId="urn:microsoft.com/office/officeart/2018/2/layout/IconCircleList"/>
    <dgm:cxn modelId="{84B5007D-F5DE-44EB-BCB1-43356A696292}" type="presParOf" srcId="{01DB0917-3BB9-435A-8C43-E386AAB1C848}" destId="{C82C275D-0E24-47D3-B447-D6C669D580AB}" srcOrd="1" destOrd="0" presId="urn:microsoft.com/office/officeart/2018/2/layout/IconCircleList"/>
    <dgm:cxn modelId="{05364218-D2EB-40AE-8FE4-7884B2C98998}" type="presParOf" srcId="{01DB0917-3BB9-435A-8C43-E386AAB1C848}" destId="{804601D8-3BD8-494D-A447-D0AEB64B28EC}" srcOrd="2" destOrd="0" presId="urn:microsoft.com/office/officeart/2018/2/layout/IconCircleList"/>
    <dgm:cxn modelId="{5521853C-62C1-4FB0-BCAE-961B33BA53CD}" type="presParOf" srcId="{01DB0917-3BB9-435A-8C43-E386AAB1C848}" destId="{D547116A-6504-4932-81EE-FF94DF4D6CB1}" srcOrd="3" destOrd="0" presId="urn:microsoft.com/office/officeart/2018/2/layout/IconCircleList"/>
    <dgm:cxn modelId="{7090BCB4-7864-4AD3-9FC2-3614493A1C6D}" type="presParOf" srcId="{4B993537-5DF3-4EB6-B4E5-E39F8BA525CF}" destId="{668F8365-E842-41D0-B2C3-8AD0C19AA4F7}" srcOrd="3" destOrd="0" presId="urn:microsoft.com/office/officeart/2018/2/layout/IconCircleList"/>
    <dgm:cxn modelId="{EC8ECE03-84B7-4EED-AD3C-007EC135AF5C}" type="presParOf" srcId="{4B993537-5DF3-4EB6-B4E5-E39F8BA525CF}" destId="{F004E75E-8105-478F-9258-A724FD5B2B1B}" srcOrd="4" destOrd="0" presId="urn:microsoft.com/office/officeart/2018/2/layout/IconCircleList"/>
    <dgm:cxn modelId="{1E75417A-B02C-411D-87E1-DB63E6CB4EF2}" type="presParOf" srcId="{F004E75E-8105-478F-9258-A724FD5B2B1B}" destId="{8EFD3F7A-3026-4301-A920-215331222BF1}" srcOrd="0" destOrd="0" presId="urn:microsoft.com/office/officeart/2018/2/layout/IconCircleList"/>
    <dgm:cxn modelId="{EDF4C1CC-C1CC-424C-AD4B-04430317CE3C}" type="presParOf" srcId="{F004E75E-8105-478F-9258-A724FD5B2B1B}" destId="{C2B06604-DD86-437C-B668-6BAF5054E253}" srcOrd="1" destOrd="0" presId="urn:microsoft.com/office/officeart/2018/2/layout/IconCircleList"/>
    <dgm:cxn modelId="{9153F695-186A-4C74-A821-CBC9870550D8}" type="presParOf" srcId="{F004E75E-8105-478F-9258-A724FD5B2B1B}" destId="{3C40CC74-BFF8-4CDC-9D91-5F2095922C0B}" srcOrd="2" destOrd="0" presId="urn:microsoft.com/office/officeart/2018/2/layout/IconCircleList"/>
    <dgm:cxn modelId="{23C1A6D4-6B3B-4D13-8A28-AF6AFAE5CB47}" type="presParOf" srcId="{F004E75E-8105-478F-9258-A724FD5B2B1B}" destId="{EFE5F093-BEAA-416E-BC64-C28D973CDF87}" srcOrd="3" destOrd="0" presId="urn:microsoft.com/office/officeart/2018/2/layout/IconCircleList"/>
    <dgm:cxn modelId="{12231946-2B7C-4C14-B2D7-C6F19D918F0D}" type="presParOf" srcId="{4B993537-5DF3-4EB6-B4E5-E39F8BA525CF}" destId="{988BA0A8-7A44-47E0-84AB-33FC99CC88E7}" srcOrd="5" destOrd="0" presId="urn:microsoft.com/office/officeart/2018/2/layout/IconCircleList"/>
    <dgm:cxn modelId="{A04F147C-EAC6-45DB-B79D-8275FD012864}" type="presParOf" srcId="{4B993537-5DF3-4EB6-B4E5-E39F8BA525CF}" destId="{2335E9B2-4FF5-4CA9-8087-2BB14746223E}" srcOrd="6" destOrd="0" presId="urn:microsoft.com/office/officeart/2018/2/layout/IconCircleList"/>
    <dgm:cxn modelId="{52B107A0-0348-4A13-B1C8-AE97FBCC73C4}" type="presParOf" srcId="{2335E9B2-4FF5-4CA9-8087-2BB14746223E}" destId="{D80A1CF0-E548-470C-8ED1-8E7720A673DF}" srcOrd="0" destOrd="0" presId="urn:microsoft.com/office/officeart/2018/2/layout/IconCircleList"/>
    <dgm:cxn modelId="{34089044-8542-4117-8B8A-4C838563F656}" type="presParOf" srcId="{2335E9B2-4FF5-4CA9-8087-2BB14746223E}" destId="{2679292F-7D54-439B-9554-A367FB55B485}" srcOrd="1" destOrd="0" presId="urn:microsoft.com/office/officeart/2018/2/layout/IconCircleList"/>
    <dgm:cxn modelId="{B7764DEC-52B6-4DE1-8ABC-2F2AB3EC107B}" type="presParOf" srcId="{2335E9B2-4FF5-4CA9-8087-2BB14746223E}" destId="{A13A5F6D-94F7-4D12-A236-5E305C7457A0}" srcOrd="2" destOrd="0" presId="urn:microsoft.com/office/officeart/2018/2/layout/IconCircleList"/>
    <dgm:cxn modelId="{C967F9D7-41D5-467D-952B-76DC38B961E7}" type="presParOf" srcId="{2335E9B2-4FF5-4CA9-8087-2BB14746223E}" destId="{70F4927A-8CDC-4503-8056-6D92E476283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E33385-580A-407F-BBE9-CDDB352FC22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C65C9260-BBFF-46D1-9B95-C2B4351B688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Sequential Neural Network with Coulomb </a:t>
          </a:r>
          <a:r>
            <a:rPr lang="en-US" dirty="0">
              <a:latin typeface="Calibri Light" panose="020F0302020204030204"/>
            </a:rPr>
            <a:t>Matrix and DFTB properties concatenated for the input layer.</a:t>
          </a:r>
          <a:endParaRPr lang="en-US" dirty="0"/>
        </a:p>
      </dgm:t>
    </dgm:pt>
    <dgm:pt modelId="{318684BA-7E3B-4415-926E-0DAD85DF5B91}" type="parTrans" cxnId="{B197CAF6-E8DD-4EA6-BDBC-014AA816486A}">
      <dgm:prSet/>
      <dgm:spPr/>
      <dgm:t>
        <a:bodyPr/>
        <a:lstStyle/>
        <a:p>
          <a:endParaRPr lang="en-US"/>
        </a:p>
      </dgm:t>
    </dgm:pt>
    <dgm:pt modelId="{937FB42B-4ED6-49B0-BF56-F29FA9CB1746}" type="sibTrans" cxnId="{B197CAF6-E8DD-4EA6-BDBC-014AA81648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C5F10E-31B2-4704-A03B-56A51FEE8A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Output with training size of 30,000, validation size 1,000, test size of 10,000</a:t>
          </a:r>
        </a:p>
      </dgm:t>
    </dgm:pt>
    <dgm:pt modelId="{F046740E-3C0A-46D2-9BAA-14EB810ABCDC}" type="parTrans" cxnId="{FE6B6E64-2312-4B74-A2A8-E7F9EBE6585C}">
      <dgm:prSet/>
      <dgm:spPr/>
      <dgm:t>
        <a:bodyPr/>
        <a:lstStyle/>
        <a:p>
          <a:endParaRPr lang="en-US"/>
        </a:p>
      </dgm:t>
    </dgm:pt>
    <dgm:pt modelId="{2E2C31BB-09E5-42EE-AD63-2D88261D7622}" type="sibTrans" cxnId="{FE6B6E64-2312-4B74-A2A8-E7F9EBE658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1D7FD2-11FE-4D44-948F-6041F2D247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 error = 0.39 eV = 9 kcal/mol</a:t>
          </a:r>
        </a:p>
      </dgm:t>
    </dgm:pt>
    <dgm:pt modelId="{E4CED573-042B-624B-B518-F1EC57D49BF5}" type="parTrans" cxnId="{5D152247-362B-CC4E-B964-CAD3C03350B3}">
      <dgm:prSet/>
      <dgm:spPr/>
      <dgm:t>
        <a:bodyPr/>
        <a:lstStyle/>
        <a:p>
          <a:endParaRPr lang="en-US"/>
        </a:p>
      </dgm:t>
    </dgm:pt>
    <dgm:pt modelId="{28AD195D-CD6B-A24B-8EBA-8AB19E50B466}" type="sibTrans" cxnId="{5D152247-362B-CC4E-B964-CAD3C03350B3}">
      <dgm:prSet/>
      <dgm:spPr/>
      <dgm:t>
        <a:bodyPr/>
        <a:lstStyle/>
        <a:p>
          <a:endParaRPr lang="en-US"/>
        </a:p>
      </dgm:t>
    </dgm:pt>
    <dgm:pt modelId="{F32F3749-A211-704E-8F89-DB95FA79E0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Non -Equilibrium Molecules</a:t>
          </a:r>
        </a:p>
      </dgm:t>
    </dgm:pt>
    <dgm:pt modelId="{8A2F659B-0A93-C145-9817-199C06EB48E3}" type="parTrans" cxnId="{3C237380-FAEE-CF4F-A4D7-7059741346B9}">
      <dgm:prSet/>
      <dgm:spPr/>
    </dgm:pt>
    <dgm:pt modelId="{27810071-0F1C-834A-A284-9E6135428C7E}" type="sibTrans" cxnId="{3C237380-FAEE-CF4F-A4D7-7059741346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CAF22F-0752-4ECD-A729-08BF2780E7B7}" type="pres">
      <dgm:prSet presAssocID="{7CE33385-580A-407F-BBE9-CDDB352FC22D}" presName="root" presStyleCnt="0">
        <dgm:presLayoutVars>
          <dgm:dir/>
          <dgm:resizeHandles val="exact"/>
        </dgm:presLayoutVars>
      </dgm:prSet>
      <dgm:spPr/>
    </dgm:pt>
    <dgm:pt modelId="{4B993537-5DF3-4EB6-B4E5-E39F8BA525CF}" type="pres">
      <dgm:prSet presAssocID="{7CE33385-580A-407F-BBE9-CDDB352FC22D}" presName="container" presStyleCnt="0">
        <dgm:presLayoutVars>
          <dgm:dir/>
          <dgm:resizeHandles val="exact"/>
        </dgm:presLayoutVars>
      </dgm:prSet>
      <dgm:spPr/>
    </dgm:pt>
    <dgm:pt modelId="{E6048BCB-EAB2-432D-9C78-FF4EEDA11B4A}" type="pres">
      <dgm:prSet presAssocID="{C65C9260-BBFF-46D1-9B95-C2B4351B688E}" presName="compNode" presStyleCnt="0"/>
      <dgm:spPr/>
    </dgm:pt>
    <dgm:pt modelId="{AF4C8FC1-9069-498D-B7B0-BF96482C7F4A}" type="pres">
      <dgm:prSet presAssocID="{C65C9260-BBFF-46D1-9B95-C2B4351B688E}" presName="iconBgRect" presStyleLbl="bgShp" presStyleIdx="0" presStyleCnt="4"/>
      <dgm:spPr/>
    </dgm:pt>
    <dgm:pt modelId="{02DA97A8-CE06-4940-8694-A450CEF0A8F5}" type="pres">
      <dgm:prSet presAssocID="{C65C9260-BBFF-46D1-9B95-C2B4351B68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54328676-1D56-4DAA-8FF3-9B23F44AE8A7}" type="pres">
      <dgm:prSet presAssocID="{C65C9260-BBFF-46D1-9B95-C2B4351B688E}" presName="spaceRect" presStyleCnt="0"/>
      <dgm:spPr/>
    </dgm:pt>
    <dgm:pt modelId="{58F02794-D153-4631-9282-90270F1626A1}" type="pres">
      <dgm:prSet presAssocID="{C65C9260-BBFF-46D1-9B95-C2B4351B688E}" presName="textRect" presStyleLbl="revTx" presStyleIdx="0" presStyleCnt="4">
        <dgm:presLayoutVars>
          <dgm:chMax val="1"/>
          <dgm:chPref val="1"/>
        </dgm:presLayoutVars>
      </dgm:prSet>
      <dgm:spPr/>
    </dgm:pt>
    <dgm:pt modelId="{A9100772-B6AB-4138-8A09-0658ABEDB8A4}" type="pres">
      <dgm:prSet presAssocID="{937FB42B-4ED6-49B0-BF56-F29FA9CB1746}" presName="sibTrans" presStyleLbl="sibTrans2D1" presStyleIdx="0" presStyleCnt="0"/>
      <dgm:spPr/>
    </dgm:pt>
    <dgm:pt modelId="{01DB0917-3BB9-435A-8C43-E386AAB1C848}" type="pres">
      <dgm:prSet presAssocID="{DEC5F10E-31B2-4704-A03B-56A51FEE8AC6}" presName="compNode" presStyleCnt="0"/>
      <dgm:spPr/>
    </dgm:pt>
    <dgm:pt modelId="{E1858647-1C60-4ED3-A040-4B6283461379}" type="pres">
      <dgm:prSet presAssocID="{DEC5F10E-31B2-4704-A03B-56A51FEE8AC6}" presName="iconBgRect" presStyleLbl="bgShp" presStyleIdx="1" presStyleCnt="4"/>
      <dgm:spPr/>
    </dgm:pt>
    <dgm:pt modelId="{C82C275D-0E24-47D3-B447-D6C669D580AB}" type="pres">
      <dgm:prSet presAssocID="{DEC5F10E-31B2-4704-A03B-56A51FEE8A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04601D8-3BD8-494D-A447-D0AEB64B28EC}" type="pres">
      <dgm:prSet presAssocID="{DEC5F10E-31B2-4704-A03B-56A51FEE8AC6}" presName="spaceRect" presStyleCnt="0"/>
      <dgm:spPr/>
    </dgm:pt>
    <dgm:pt modelId="{D547116A-6504-4932-81EE-FF94DF4D6CB1}" type="pres">
      <dgm:prSet presAssocID="{DEC5F10E-31B2-4704-A03B-56A51FEE8AC6}" presName="textRect" presStyleLbl="revTx" presStyleIdx="1" presStyleCnt="4">
        <dgm:presLayoutVars>
          <dgm:chMax val="1"/>
          <dgm:chPref val="1"/>
        </dgm:presLayoutVars>
      </dgm:prSet>
      <dgm:spPr/>
    </dgm:pt>
    <dgm:pt modelId="{668F8365-E842-41D0-B2C3-8AD0C19AA4F7}" type="pres">
      <dgm:prSet presAssocID="{2E2C31BB-09E5-42EE-AD63-2D88261D7622}" presName="sibTrans" presStyleLbl="sibTrans2D1" presStyleIdx="0" presStyleCnt="0"/>
      <dgm:spPr/>
    </dgm:pt>
    <dgm:pt modelId="{F004E75E-8105-478F-9258-A724FD5B2B1B}" type="pres">
      <dgm:prSet presAssocID="{F32F3749-A211-704E-8F89-DB95FA79E0EF}" presName="compNode" presStyleCnt="0"/>
      <dgm:spPr/>
    </dgm:pt>
    <dgm:pt modelId="{8EFD3F7A-3026-4301-A920-215331222BF1}" type="pres">
      <dgm:prSet presAssocID="{F32F3749-A211-704E-8F89-DB95FA79E0EF}" presName="iconBgRect" presStyleLbl="bgShp" presStyleIdx="2" presStyleCnt="4"/>
      <dgm:spPr/>
    </dgm:pt>
    <dgm:pt modelId="{C2B06604-DD86-437C-B668-6BAF5054E253}" type="pres">
      <dgm:prSet presAssocID="{F32F3749-A211-704E-8F89-DB95FA79E0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C40CC74-BFF8-4CDC-9D91-5F2095922C0B}" type="pres">
      <dgm:prSet presAssocID="{F32F3749-A211-704E-8F89-DB95FA79E0EF}" presName="spaceRect" presStyleCnt="0"/>
      <dgm:spPr/>
    </dgm:pt>
    <dgm:pt modelId="{EFE5F093-BEAA-416E-BC64-C28D973CDF87}" type="pres">
      <dgm:prSet presAssocID="{F32F3749-A211-704E-8F89-DB95FA79E0EF}" presName="textRect" presStyleLbl="revTx" presStyleIdx="2" presStyleCnt="4">
        <dgm:presLayoutVars>
          <dgm:chMax val="1"/>
          <dgm:chPref val="1"/>
        </dgm:presLayoutVars>
      </dgm:prSet>
      <dgm:spPr/>
    </dgm:pt>
    <dgm:pt modelId="{988BA0A8-7A44-47E0-84AB-33FC99CC88E7}" type="pres">
      <dgm:prSet presAssocID="{27810071-0F1C-834A-A284-9E6135428C7E}" presName="sibTrans" presStyleLbl="sibTrans2D1" presStyleIdx="0" presStyleCnt="0"/>
      <dgm:spPr/>
    </dgm:pt>
    <dgm:pt modelId="{2335E9B2-4FF5-4CA9-8087-2BB14746223E}" type="pres">
      <dgm:prSet presAssocID="{F11D7FD2-11FE-4D44-948F-6041F2D24758}" presName="compNode" presStyleCnt="0"/>
      <dgm:spPr/>
    </dgm:pt>
    <dgm:pt modelId="{D80A1CF0-E548-470C-8ED1-8E7720A673DF}" type="pres">
      <dgm:prSet presAssocID="{F11D7FD2-11FE-4D44-948F-6041F2D24758}" presName="iconBgRect" presStyleLbl="bgShp" presStyleIdx="3" presStyleCnt="4"/>
      <dgm:spPr/>
    </dgm:pt>
    <dgm:pt modelId="{2679292F-7D54-439B-9554-A367FB55B485}" type="pres">
      <dgm:prSet presAssocID="{F11D7FD2-11FE-4D44-948F-6041F2D247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A13A5F6D-94F7-4D12-A236-5E305C7457A0}" type="pres">
      <dgm:prSet presAssocID="{F11D7FD2-11FE-4D44-948F-6041F2D24758}" presName="spaceRect" presStyleCnt="0"/>
      <dgm:spPr/>
    </dgm:pt>
    <dgm:pt modelId="{70F4927A-8CDC-4503-8056-6D92E476283B}" type="pres">
      <dgm:prSet presAssocID="{F11D7FD2-11FE-4D44-948F-6041F2D2475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1401B02-FC8E-4F20-AD5C-D81D77BB8D2F}" type="presOf" srcId="{F32F3749-A211-704E-8F89-DB95FA79E0EF}" destId="{EFE5F093-BEAA-416E-BC64-C28D973CDF87}" srcOrd="0" destOrd="0" presId="urn:microsoft.com/office/officeart/2018/2/layout/IconCircleList"/>
    <dgm:cxn modelId="{93C21643-62F9-41DE-B618-391FC2454FE2}" type="presOf" srcId="{937FB42B-4ED6-49B0-BF56-F29FA9CB1746}" destId="{A9100772-B6AB-4138-8A09-0658ABEDB8A4}" srcOrd="0" destOrd="0" presId="urn:microsoft.com/office/officeart/2018/2/layout/IconCircleList"/>
    <dgm:cxn modelId="{FE6B6E64-2312-4B74-A2A8-E7F9EBE6585C}" srcId="{7CE33385-580A-407F-BBE9-CDDB352FC22D}" destId="{DEC5F10E-31B2-4704-A03B-56A51FEE8AC6}" srcOrd="1" destOrd="0" parTransId="{F046740E-3C0A-46D2-9BAA-14EB810ABCDC}" sibTransId="{2E2C31BB-09E5-42EE-AD63-2D88261D7622}"/>
    <dgm:cxn modelId="{5D152247-362B-CC4E-B964-CAD3C03350B3}" srcId="{7CE33385-580A-407F-BBE9-CDDB352FC22D}" destId="{F11D7FD2-11FE-4D44-948F-6041F2D24758}" srcOrd="3" destOrd="0" parTransId="{E4CED573-042B-624B-B518-F1EC57D49BF5}" sibTransId="{28AD195D-CD6B-A24B-8EBA-8AB19E50B466}"/>
    <dgm:cxn modelId="{3C237380-FAEE-CF4F-A4D7-7059741346B9}" srcId="{7CE33385-580A-407F-BBE9-CDDB352FC22D}" destId="{F32F3749-A211-704E-8F89-DB95FA79E0EF}" srcOrd="2" destOrd="0" parTransId="{8A2F659B-0A93-C145-9817-199C06EB48E3}" sibTransId="{27810071-0F1C-834A-A284-9E6135428C7E}"/>
    <dgm:cxn modelId="{2662F083-C023-494C-9D60-B02AEE4E4A6F}" type="presOf" srcId="{DEC5F10E-31B2-4704-A03B-56A51FEE8AC6}" destId="{D547116A-6504-4932-81EE-FF94DF4D6CB1}" srcOrd="0" destOrd="0" presId="urn:microsoft.com/office/officeart/2018/2/layout/IconCircleList"/>
    <dgm:cxn modelId="{6F270CBE-C4EE-41CC-B282-A4FD0F912C3A}" type="presOf" srcId="{F11D7FD2-11FE-4D44-948F-6041F2D24758}" destId="{70F4927A-8CDC-4503-8056-6D92E476283B}" srcOrd="0" destOrd="0" presId="urn:microsoft.com/office/officeart/2018/2/layout/IconCircleList"/>
    <dgm:cxn modelId="{9788D5CC-F417-492A-AC20-0844F723C528}" type="presOf" srcId="{2E2C31BB-09E5-42EE-AD63-2D88261D7622}" destId="{668F8365-E842-41D0-B2C3-8AD0C19AA4F7}" srcOrd="0" destOrd="0" presId="urn:microsoft.com/office/officeart/2018/2/layout/IconCircleList"/>
    <dgm:cxn modelId="{E08B1ECF-0240-4A4D-980B-3F691DBFEF4B}" type="presOf" srcId="{C65C9260-BBFF-46D1-9B95-C2B4351B688E}" destId="{58F02794-D153-4631-9282-90270F1626A1}" srcOrd="0" destOrd="0" presId="urn:microsoft.com/office/officeart/2018/2/layout/IconCircleList"/>
    <dgm:cxn modelId="{943262D4-2940-453C-94DA-664B25C85340}" type="presOf" srcId="{7CE33385-580A-407F-BBE9-CDDB352FC22D}" destId="{A9CAF22F-0752-4ECD-A729-08BF2780E7B7}" srcOrd="0" destOrd="0" presId="urn:microsoft.com/office/officeart/2018/2/layout/IconCircleList"/>
    <dgm:cxn modelId="{092DB1ED-F520-4476-BE8B-4D12E347F0B3}" type="presOf" srcId="{27810071-0F1C-834A-A284-9E6135428C7E}" destId="{988BA0A8-7A44-47E0-84AB-33FC99CC88E7}" srcOrd="0" destOrd="0" presId="urn:microsoft.com/office/officeart/2018/2/layout/IconCircleList"/>
    <dgm:cxn modelId="{B197CAF6-E8DD-4EA6-BDBC-014AA816486A}" srcId="{7CE33385-580A-407F-BBE9-CDDB352FC22D}" destId="{C65C9260-BBFF-46D1-9B95-C2B4351B688E}" srcOrd="0" destOrd="0" parTransId="{318684BA-7E3B-4415-926E-0DAD85DF5B91}" sibTransId="{937FB42B-4ED6-49B0-BF56-F29FA9CB1746}"/>
    <dgm:cxn modelId="{FD74747E-0963-45A8-8A5D-19133DE0A5CE}" type="presParOf" srcId="{A9CAF22F-0752-4ECD-A729-08BF2780E7B7}" destId="{4B993537-5DF3-4EB6-B4E5-E39F8BA525CF}" srcOrd="0" destOrd="0" presId="urn:microsoft.com/office/officeart/2018/2/layout/IconCircleList"/>
    <dgm:cxn modelId="{71B3140A-682E-47D4-A9E8-70A6DD4B31CF}" type="presParOf" srcId="{4B993537-5DF3-4EB6-B4E5-E39F8BA525CF}" destId="{E6048BCB-EAB2-432D-9C78-FF4EEDA11B4A}" srcOrd="0" destOrd="0" presId="urn:microsoft.com/office/officeart/2018/2/layout/IconCircleList"/>
    <dgm:cxn modelId="{D8833DF2-CDC0-466A-BB8B-51BD1F5AA8EA}" type="presParOf" srcId="{E6048BCB-EAB2-432D-9C78-FF4EEDA11B4A}" destId="{AF4C8FC1-9069-498D-B7B0-BF96482C7F4A}" srcOrd="0" destOrd="0" presId="urn:microsoft.com/office/officeart/2018/2/layout/IconCircleList"/>
    <dgm:cxn modelId="{9CB06379-E4DE-4492-8619-C160B13BEF3C}" type="presParOf" srcId="{E6048BCB-EAB2-432D-9C78-FF4EEDA11B4A}" destId="{02DA97A8-CE06-4940-8694-A450CEF0A8F5}" srcOrd="1" destOrd="0" presId="urn:microsoft.com/office/officeart/2018/2/layout/IconCircleList"/>
    <dgm:cxn modelId="{60E555B4-7927-4796-9467-F3DD6B8FAE77}" type="presParOf" srcId="{E6048BCB-EAB2-432D-9C78-FF4EEDA11B4A}" destId="{54328676-1D56-4DAA-8FF3-9B23F44AE8A7}" srcOrd="2" destOrd="0" presId="urn:microsoft.com/office/officeart/2018/2/layout/IconCircleList"/>
    <dgm:cxn modelId="{A920C004-75B6-4A1C-8403-8803FB317B0A}" type="presParOf" srcId="{E6048BCB-EAB2-432D-9C78-FF4EEDA11B4A}" destId="{58F02794-D153-4631-9282-90270F1626A1}" srcOrd="3" destOrd="0" presId="urn:microsoft.com/office/officeart/2018/2/layout/IconCircleList"/>
    <dgm:cxn modelId="{CCCFBA6F-DB1F-4B79-B556-1ECEDDE44087}" type="presParOf" srcId="{4B993537-5DF3-4EB6-B4E5-E39F8BA525CF}" destId="{A9100772-B6AB-4138-8A09-0658ABEDB8A4}" srcOrd="1" destOrd="0" presId="urn:microsoft.com/office/officeart/2018/2/layout/IconCircleList"/>
    <dgm:cxn modelId="{945DE8DF-2675-41EC-BD75-91DB5B7CBACC}" type="presParOf" srcId="{4B993537-5DF3-4EB6-B4E5-E39F8BA525CF}" destId="{01DB0917-3BB9-435A-8C43-E386AAB1C848}" srcOrd="2" destOrd="0" presId="urn:microsoft.com/office/officeart/2018/2/layout/IconCircleList"/>
    <dgm:cxn modelId="{2A8B0AEF-7170-4DA0-94D4-E2246E50CDC5}" type="presParOf" srcId="{01DB0917-3BB9-435A-8C43-E386AAB1C848}" destId="{E1858647-1C60-4ED3-A040-4B6283461379}" srcOrd="0" destOrd="0" presId="urn:microsoft.com/office/officeart/2018/2/layout/IconCircleList"/>
    <dgm:cxn modelId="{84B5007D-F5DE-44EB-BCB1-43356A696292}" type="presParOf" srcId="{01DB0917-3BB9-435A-8C43-E386AAB1C848}" destId="{C82C275D-0E24-47D3-B447-D6C669D580AB}" srcOrd="1" destOrd="0" presId="urn:microsoft.com/office/officeart/2018/2/layout/IconCircleList"/>
    <dgm:cxn modelId="{05364218-D2EB-40AE-8FE4-7884B2C98998}" type="presParOf" srcId="{01DB0917-3BB9-435A-8C43-E386AAB1C848}" destId="{804601D8-3BD8-494D-A447-D0AEB64B28EC}" srcOrd="2" destOrd="0" presId="urn:microsoft.com/office/officeart/2018/2/layout/IconCircleList"/>
    <dgm:cxn modelId="{5521853C-62C1-4FB0-BCAE-961B33BA53CD}" type="presParOf" srcId="{01DB0917-3BB9-435A-8C43-E386AAB1C848}" destId="{D547116A-6504-4932-81EE-FF94DF4D6CB1}" srcOrd="3" destOrd="0" presId="urn:microsoft.com/office/officeart/2018/2/layout/IconCircleList"/>
    <dgm:cxn modelId="{7090BCB4-7864-4AD3-9FC2-3614493A1C6D}" type="presParOf" srcId="{4B993537-5DF3-4EB6-B4E5-E39F8BA525CF}" destId="{668F8365-E842-41D0-B2C3-8AD0C19AA4F7}" srcOrd="3" destOrd="0" presId="urn:microsoft.com/office/officeart/2018/2/layout/IconCircleList"/>
    <dgm:cxn modelId="{EC8ECE03-84B7-4EED-AD3C-007EC135AF5C}" type="presParOf" srcId="{4B993537-5DF3-4EB6-B4E5-E39F8BA525CF}" destId="{F004E75E-8105-478F-9258-A724FD5B2B1B}" srcOrd="4" destOrd="0" presId="urn:microsoft.com/office/officeart/2018/2/layout/IconCircleList"/>
    <dgm:cxn modelId="{1E75417A-B02C-411D-87E1-DB63E6CB4EF2}" type="presParOf" srcId="{F004E75E-8105-478F-9258-A724FD5B2B1B}" destId="{8EFD3F7A-3026-4301-A920-215331222BF1}" srcOrd="0" destOrd="0" presId="urn:microsoft.com/office/officeart/2018/2/layout/IconCircleList"/>
    <dgm:cxn modelId="{EDF4C1CC-C1CC-424C-AD4B-04430317CE3C}" type="presParOf" srcId="{F004E75E-8105-478F-9258-A724FD5B2B1B}" destId="{C2B06604-DD86-437C-B668-6BAF5054E253}" srcOrd="1" destOrd="0" presId="urn:microsoft.com/office/officeart/2018/2/layout/IconCircleList"/>
    <dgm:cxn modelId="{9153F695-186A-4C74-A821-CBC9870550D8}" type="presParOf" srcId="{F004E75E-8105-478F-9258-A724FD5B2B1B}" destId="{3C40CC74-BFF8-4CDC-9D91-5F2095922C0B}" srcOrd="2" destOrd="0" presId="urn:microsoft.com/office/officeart/2018/2/layout/IconCircleList"/>
    <dgm:cxn modelId="{23C1A6D4-6B3B-4D13-8A28-AF6AFAE5CB47}" type="presParOf" srcId="{F004E75E-8105-478F-9258-A724FD5B2B1B}" destId="{EFE5F093-BEAA-416E-BC64-C28D973CDF87}" srcOrd="3" destOrd="0" presId="urn:microsoft.com/office/officeart/2018/2/layout/IconCircleList"/>
    <dgm:cxn modelId="{12231946-2B7C-4C14-B2D7-C6F19D918F0D}" type="presParOf" srcId="{4B993537-5DF3-4EB6-B4E5-E39F8BA525CF}" destId="{988BA0A8-7A44-47E0-84AB-33FC99CC88E7}" srcOrd="5" destOrd="0" presId="urn:microsoft.com/office/officeart/2018/2/layout/IconCircleList"/>
    <dgm:cxn modelId="{A04F147C-EAC6-45DB-B79D-8275FD012864}" type="presParOf" srcId="{4B993537-5DF3-4EB6-B4E5-E39F8BA525CF}" destId="{2335E9B2-4FF5-4CA9-8087-2BB14746223E}" srcOrd="6" destOrd="0" presId="urn:microsoft.com/office/officeart/2018/2/layout/IconCircleList"/>
    <dgm:cxn modelId="{52B107A0-0348-4A13-B1C8-AE97FBCC73C4}" type="presParOf" srcId="{2335E9B2-4FF5-4CA9-8087-2BB14746223E}" destId="{D80A1CF0-E548-470C-8ED1-8E7720A673DF}" srcOrd="0" destOrd="0" presId="urn:microsoft.com/office/officeart/2018/2/layout/IconCircleList"/>
    <dgm:cxn modelId="{34089044-8542-4117-8B8A-4C838563F656}" type="presParOf" srcId="{2335E9B2-4FF5-4CA9-8087-2BB14746223E}" destId="{2679292F-7D54-439B-9554-A367FB55B485}" srcOrd="1" destOrd="0" presId="urn:microsoft.com/office/officeart/2018/2/layout/IconCircleList"/>
    <dgm:cxn modelId="{B7764DEC-52B6-4DE1-8ABC-2F2AB3EC107B}" type="presParOf" srcId="{2335E9B2-4FF5-4CA9-8087-2BB14746223E}" destId="{A13A5F6D-94F7-4D12-A236-5E305C7457A0}" srcOrd="2" destOrd="0" presId="urn:microsoft.com/office/officeart/2018/2/layout/IconCircleList"/>
    <dgm:cxn modelId="{C967F9D7-41D5-467D-952B-76DC38B961E7}" type="presParOf" srcId="{2335E9B2-4FF5-4CA9-8087-2BB14746223E}" destId="{70F4927A-8CDC-4503-8056-6D92E476283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E33385-580A-407F-BBE9-CDDB352FC22D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5C9260-BBFF-46D1-9B95-C2B4351B688E}">
      <dgm:prSet/>
      <dgm:spPr/>
      <dgm:t>
        <a:bodyPr/>
        <a:lstStyle/>
        <a:p>
          <a:r>
            <a:rPr lang="en-US" dirty="0"/>
            <a:t>Sequential Neural Network with Molecular Descriptors and DFTB properties concatenated for the input layer</a:t>
          </a:r>
        </a:p>
      </dgm:t>
    </dgm:pt>
    <dgm:pt modelId="{318684BA-7E3B-4415-926E-0DAD85DF5B91}" type="parTrans" cxnId="{B197CAF6-E8DD-4EA6-BDBC-014AA816486A}">
      <dgm:prSet/>
      <dgm:spPr/>
      <dgm:t>
        <a:bodyPr/>
        <a:lstStyle/>
        <a:p>
          <a:endParaRPr lang="en-US"/>
        </a:p>
      </dgm:t>
    </dgm:pt>
    <dgm:pt modelId="{937FB42B-4ED6-49B0-BF56-F29FA9CB1746}" type="sibTrans" cxnId="{B197CAF6-E8DD-4EA6-BDBC-014AA816486A}">
      <dgm:prSet/>
      <dgm:spPr/>
      <dgm:t>
        <a:bodyPr/>
        <a:lstStyle/>
        <a:p>
          <a:endParaRPr lang="en-US"/>
        </a:p>
      </dgm:t>
    </dgm:pt>
    <dgm:pt modelId="{DEC5F10E-31B2-4704-A03B-56A51FEE8AC6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Training</a:t>
          </a:r>
          <a:r>
            <a:rPr lang="en-US" dirty="0"/>
            <a:t> size</a:t>
          </a:r>
          <a:r>
            <a:rPr lang="en-US" dirty="0">
              <a:latin typeface="Calibri Light" panose="020F0302020204030204"/>
            </a:rPr>
            <a:t>: </a:t>
          </a:r>
          <a:r>
            <a:rPr lang="en-US" dirty="0"/>
            <a:t>30,000</a:t>
          </a:r>
          <a:r>
            <a:rPr lang="en-US" dirty="0">
              <a:latin typeface="Calibri Light" panose="020F0302020204030204"/>
            </a:rPr>
            <a:t>;</a:t>
          </a:r>
          <a:r>
            <a:rPr lang="en-US" dirty="0"/>
            <a:t> validation size</a:t>
          </a:r>
          <a:r>
            <a:rPr lang="en-US" dirty="0">
              <a:latin typeface="Calibri Light" panose="020F0302020204030204"/>
            </a:rPr>
            <a:t>: </a:t>
          </a:r>
          <a:r>
            <a:rPr lang="en-US" dirty="0"/>
            <a:t>1,000</a:t>
          </a:r>
          <a:r>
            <a:rPr lang="en-US" dirty="0">
              <a:latin typeface="Calibri Light" panose="020F0302020204030204"/>
            </a:rPr>
            <a:t>;</a:t>
          </a:r>
          <a:r>
            <a:rPr lang="en-US" dirty="0"/>
            <a:t> test </a:t>
          </a:r>
          <a:r>
            <a:rPr lang="en-US" dirty="0">
              <a:latin typeface="Calibri Light" panose="020F0302020204030204"/>
            </a:rPr>
            <a:t>size: 10,000</a:t>
          </a:r>
          <a:r>
            <a:rPr lang="en-US" dirty="0"/>
            <a:t> – Non-Equilibrium dataset</a:t>
          </a:r>
        </a:p>
      </dgm:t>
    </dgm:pt>
    <dgm:pt modelId="{F046740E-3C0A-46D2-9BAA-14EB810ABCDC}" type="parTrans" cxnId="{FE6B6E64-2312-4B74-A2A8-E7F9EBE6585C}">
      <dgm:prSet/>
      <dgm:spPr/>
      <dgm:t>
        <a:bodyPr/>
        <a:lstStyle/>
        <a:p>
          <a:endParaRPr lang="en-US"/>
        </a:p>
      </dgm:t>
    </dgm:pt>
    <dgm:pt modelId="{2E2C31BB-09E5-42EE-AD63-2D88261D7622}" type="sibTrans" cxnId="{FE6B6E64-2312-4B74-A2A8-E7F9EBE6585C}">
      <dgm:prSet/>
      <dgm:spPr/>
      <dgm:t>
        <a:bodyPr/>
        <a:lstStyle/>
        <a:p>
          <a:endParaRPr lang="en-US"/>
        </a:p>
      </dgm:t>
    </dgm:pt>
    <dgm:pt modelId="{D15EE4D2-A29C-0C4B-9BB5-CB24F9DAB243}">
      <dgm:prSet/>
      <dgm:spPr/>
      <dgm:t>
        <a:bodyPr/>
        <a:lstStyle/>
        <a:p>
          <a:r>
            <a:rPr lang="en-US" dirty="0"/>
            <a:t>Test error = 0.35 eV = 8.07 kcal/mol</a:t>
          </a:r>
        </a:p>
      </dgm:t>
    </dgm:pt>
    <dgm:pt modelId="{DFD8B0C7-38A4-9A47-9237-A306035A1BD1}" type="parTrans" cxnId="{3CAAB75E-55C7-C54D-8961-2EB9D191651E}">
      <dgm:prSet/>
      <dgm:spPr/>
      <dgm:t>
        <a:bodyPr/>
        <a:lstStyle/>
        <a:p>
          <a:endParaRPr lang="en-US"/>
        </a:p>
      </dgm:t>
    </dgm:pt>
    <dgm:pt modelId="{D06D8CB9-F5A9-194B-9855-ED5AC936B14E}" type="sibTrans" cxnId="{3CAAB75E-55C7-C54D-8961-2EB9D191651E}">
      <dgm:prSet/>
      <dgm:spPr/>
      <dgm:t>
        <a:bodyPr/>
        <a:lstStyle/>
        <a:p>
          <a:endParaRPr lang="en-US"/>
        </a:p>
      </dgm:t>
    </dgm:pt>
    <dgm:pt modelId="{2BCFE588-BCF1-7845-8C8C-36CFBB67063B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Data</a:t>
          </a:r>
          <a:r>
            <a:rPr lang="en-US" dirty="0"/>
            <a:t> standardization of DFTB properties.</a:t>
          </a:r>
        </a:p>
      </dgm:t>
    </dgm:pt>
    <dgm:pt modelId="{87F98EBA-83B7-B141-BF47-72559C7B7D25}" type="parTrans" cxnId="{F1F186B4-C00C-BA44-89C2-BE957995300D}">
      <dgm:prSet/>
      <dgm:spPr/>
      <dgm:t>
        <a:bodyPr/>
        <a:lstStyle/>
        <a:p>
          <a:endParaRPr lang="en-US"/>
        </a:p>
      </dgm:t>
    </dgm:pt>
    <dgm:pt modelId="{99ADDD1F-A067-EA42-AEF0-A8C191B9D652}" type="sibTrans" cxnId="{F1F186B4-C00C-BA44-89C2-BE957995300D}">
      <dgm:prSet/>
      <dgm:spPr/>
      <dgm:t>
        <a:bodyPr/>
        <a:lstStyle/>
        <a:p>
          <a:endParaRPr lang="en-US"/>
        </a:p>
      </dgm:t>
    </dgm:pt>
    <dgm:pt modelId="{33ADC011-DD2A-4A8C-9142-3290A8319251}" type="pres">
      <dgm:prSet presAssocID="{7CE33385-580A-407F-BBE9-CDDB352FC22D}" presName="vert0" presStyleCnt="0">
        <dgm:presLayoutVars>
          <dgm:dir/>
          <dgm:animOne val="branch"/>
          <dgm:animLvl val="lvl"/>
        </dgm:presLayoutVars>
      </dgm:prSet>
      <dgm:spPr/>
    </dgm:pt>
    <dgm:pt modelId="{082FC1DE-9DC4-4F01-9D7E-F7157FFA5B4C}" type="pres">
      <dgm:prSet presAssocID="{C65C9260-BBFF-46D1-9B95-C2B4351B688E}" presName="thickLine" presStyleLbl="alignNode1" presStyleIdx="0" presStyleCnt="4"/>
      <dgm:spPr/>
    </dgm:pt>
    <dgm:pt modelId="{8C9FFAA9-0BB2-4BCF-B0D2-D0726577100B}" type="pres">
      <dgm:prSet presAssocID="{C65C9260-BBFF-46D1-9B95-C2B4351B688E}" presName="horz1" presStyleCnt="0"/>
      <dgm:spPr/>
    </dgm:pt>
    <dgm:pt modelId="{8F71F5AD-222F-4940-9CB2-82AC0E32F6D8}" type="pres">
      <dgm:prSet presAssocID="{C65C9260-BBFF-46D1-9B95-C2B4351B688E}" presName="tx1" presStyleLbl="revTx" presStyleIdx="0" presStyleCnt="4"/>
      <dgm:spPr/>
    </dgm:pt>
    <dgm:pt modelId="{1C211AC1-E68F-424E-808E-842AA7FEA172}" type="pres">
      <dgm:prSet presAssocID="{C65C9260-BBFF-46D1-9B95-C2B4351B688E}" presName="vert1" presStyleCnt="0"/>
      <dgm:spPr/>
    </dgm:pt>
    <dgm:pt modelId="{F45F06A7-F2D2-4323-B14D-2DEC37299BDB}" type="pres">
      <dgm:prSet presAssocID="{2BCFE588-BCF1-7845-8C8C-36CFBB67063B}" presName="thickLine" presStyleLbl="alignNode1" presStyleIdx="1" presStyleCnt="4"/>
      <dgm:spPr/>
    </dgm:pt>
    <dgm:pt modelId="{CDB5C533-8A65-40C7-A2D5-D6220FCE6EDB}" type="pres">
      <dgm:prSet presAssocID="{2BCFE588-BCF1-7845-8C8C-36CFBB67063B}" presName="horz1" presStyleCnt="0"/>
      <dgm:spPr/>
    </dgm:pt>
    <dgm:pt modelId="{B0C7D479-3EE9-4005-8196-2D8A20B1EB4A}" type="pres">
      <dgm:prSet presAssocID="{2BCFE588-BCF1-7845-8C8C-36CFBB67063B}" presName="tx1" presStyleLbl="revTx" presStyleIdx="1" presStyleCnt="4"/>
      <dgm:spPr/>
    </dgm:pt>
    <dgm:pt modelId="{52F728C2-038C-4FC9-945C-2F1048A6915B}" type="pres">
      <dgm:prSet presAssocID="{2BCFE588-BCF1-7845-8C8C-36CFBB67063B}" presName="vert1" presStyleCnt="0"/>
      <dgm:spPr/>
    </dgm:pt>
    <dgm:pt modelId="{057FECB4-7BF3-4A5B-A059-8D0416C0A48A}" type="pres">
      <dgm:prSet presAssocID="{DEC5F10E-31B2-4704-A03B-56A51FEE8AC6}" presName="thickLine" presStyleLbl="alignNode1" presStyleIdx="2" presStyleCnt="4"/>
      <dgm:spPr/>
    </dgm:pt>
    <dgm:pt modelId="{1EABFF92-5DF8-40F3-BB81-D6CFAF33ECEA}" type="pres">
      <dgm:prSet presAssocID="{DEC5F10E-31B2-4704-A03B-56A51FEE8AC6}" presName="horz1" presStyleCnt="0"/>
      <dgm:spPr/>
    </dgm:pt>
    <dgm:pt modelId="{1E7C35A9-B6D1-4763-8144-C50D58A03168}" type="pres">
      <dgm:prSet presAssocID="{DEC5F10E-31B2-4704-A03B-56A51FEE8AC6}" presName="tx1" presStyleLbl="revTx" presStyleIdx="2" presStyleCnt="4"/>
      <dgm:spPr/>
    </dgm:pt>
    <dgm:pt modelId="{BCC6FB41-3F61-452A-A063-ECF6317A1F93}" type="pres">
      <dgm:prSet presAssocID="{DEC5F10E-31B2-4704-A03B-56A51FEE8AC6}" presName="vert1" presStyleCnt="0"/>
      <dgm:spPr/>
    </dgm:pt>
    <dgm:pt modelId="{62417CD7-C511-451B-BE2A-AA71EAC4FA16}" type="pres">
      <dgm:prSet presAssocID="{D15EE4D2-A29C-0C4B-9BB5-CB24F9DAB243}" presName="thickLine" presStyleLbl="alignNode1" presStyleIdx="3" presStyleCnt="4"/>
      <dgm:spPr/>
    </dgm:pt>
    <dgm:pt modelId="{D128080F-5C5A-4ADA-9E5F-731887990929}" type="pres">
      <dgm:prSet presAssocID="{D15EE4D2-A29C-0C4B-9BB5-CB24F9DAB243}" presName="horz1" presStyleCnt="0"/>
      <dgm:spPr/>
    </dgm:pt>
    <dgm:pt modelId="{1C9DE8B6-DB17-4B46-A5B4-CCDBCE024B71}" type="pres">
      <dgm:prSet presAssocID="{D15EE4D2-A29C-0C4B-9BB5-CB24F9DAB243}" presName="tx1" presStyleLbl="revTx" presStyleIdx="3" presStyleCnt="4"/>
      <dgm:spPr/>
    </dgm:pt>
    <dgm:pt modelId="{0CD56FB2-8185-433A-8163-44003DEF5B48}" type="pres">
      <dgm:prSet presAssocID="{D15EE4D2-A29C-0C4B-9BB5-CB24F9DAB243}" presName="vert1" presStyleCnt="0"/>
      <dgm:spPr/>
    </dgm:pt>
  </dgm:ptLst>
  <dgm:cxnLst>
    <dgm:cxn modelId="{07EC9032-3B82-442B-9324-B93AE32B5C9C}" type="presOf" srcId="{2BCFE588-BCF1-7845-8C8C-36CFBB67063B}" destId="{B0C7D479-3EE9-4005-8196-2D8A20B1EB4A}" srcOrd="0" destOrd="0" presId="urn:microsoft.com/office/officeart/2008/layout/LinedList"/>
    <dgm:cxn modelId="{3CAAB75E-55C7-C54D-8961-2EB9D191651E}" srcId="{7CE33385-580A-407F-BBE9-CDDB352FC22D}" destId="{D15EE4D2-A29C-0C4B-9BB5-CB24F9DAB243}" srcOrd="3" destOrd="0" parTransId="{DFD8B0C7-38A4-9A47-9237-A306035A1BD1}" sibTransId="{D06D8CB9-F5A9-194B-9855-ED5AC936B14E}"/>
    <dgm:cxn modelId="{FE6B6E64-2312-4B74-A2A8-E7F9EBE6585C}" srcId="{7CE33385-580A-407F-BBE9-CDDB352FC22D}" destId="{DEC5F10E-31B2-4704-A03B-56A51FEE8AC6}" srcOrd="2" destOrd="0" parTransId="{F046740E-3C0A-46D2-9BAA-14EB810ABCDC}" sibTransId="{2E2C31BB-09E5-42EE-AD63-2D88261D7622}"/>
    <dgm:cxn modelId="{200B5548-12F5-4C68-86EE-A92AD2AC60FB}" type="presOf" srcId="{D15EE4D2-A29C-0C4B-9BB5-CB24F9DAB243}" destId="{1C9DE8B6-DB17-4B46-A5B4-CCDBCE024B71}" srcOrd="0" destOrd="0" presId="urn:microsoft.com/office/officeart/2008/layout/LinedList"/>
    <dgm:cxn modelId="{F1F186B4-C00C-BA44-89C2-BE957995300D}" srcId="{7CE33385-580A-407F-BBE9-CDDB352FC22D}" destId="{2BCFE588-BCF1-7845-8C8C-36CFBB67063B}" srcOrd="1" destOrd="0" parTransId="{87F98EBA-83B7-B141-BF47-72559C7B7D25}" sibTransId="{99ADDD1F-A067-EA42-AEF0-A8C191B9D652}"/>
    <dgm:cxn modelId="{D6F151B9-9885-4F89-A69F-0EEB055681AA}" type="presOf" srcId="{C65C9260-BBFF-46D1-9B95-C2B4351B688E}" destId="{8F71F5AD-222F-4940-9CB2-82AC0E32F6D8}" srcOrd="0" destOrd="0" presId="urn:microsoft.com/office/officeart/2008/layout/LinedList"/>
    <dgm:cxn modelId="{B7EFD0DD-ACC1-414C-9560-CC7FFF7E9896}" type="presOf" srcId="{DEC5F10E-31B2-4704-A03B-56A51FEE8AC6}" destId="{1E7C35A9-B6D1-4763-8144-C50D58A03168}" srcOrd="0" destOrd="0" presId="urn:microsoft.com/office/officeart/2008/layout/LinedList"/>
    <dgm:cxn modelId="{F9E717F6-7FC8-49EB-BAD1-A9CBCD3830F3}" type="presOf" srcId="{7CE33385-580A-407F-BBE9-CDDB352FC22D}" destId="{33ADC011-DD2A-4A8C-9142-3290A8319251}" srcOrd="0" destOrd="0" presId="urn:microsoft.com/office/officeart/2008/layout/LinedList"/>
    <dgm:cxn modelId="{B197CAF6-E8DD-4EA6-BDBC-014AA816486A}" srcId="{7CE33385-580A-407F-BBE9-CDDB352FC22D}" destId="{C65C9260-BBFF-46D1-9B95-C2B4351B688E}" srcOrd="0" destOrd="0" parTransId="{318684BA-7E3B-4415-926E-0DAD85DF5B91}" sibTransId="{937FB42B-4ED6-49B0-BF56-F29FA9CB1746}"/>
    <dgm:cxn modelId="{766BCD27-C901-4840-8541-91FC48A8085D}" type="presParOf" srcId="{33ADC011-DD2A-4A8C-9142-3290A8319251}" destId="{082FC1DE-9DC4-4F01-9D7E-F7157FFA5B4C}" srcOrd="0" destOrd="0" presId="urn:microsoft.com/office/officeart/2008/layout/LinedList"/>
    <dgm:cxn modelId="{8659A125-19EA-4993-89C4-97027E2E1101}" type="presParOf" srcId="{33ADC011-DD2A-4A8C-9142-3290A8319251}" destId="{8C9FFAA9-0BB2-4BCF-B0D2-D0726577100B}" srcOrd="1" destOrd="0" presId="urn:microsoft.com/office/officeart/2008/layout/LinedList"/>
    <dgm:cxn modelId="{3A6F9961-7226-4ADF-85FE-4F416FCD0E92}" type="presParOf" srcId="{8C9FFAA9-0BB2-4BCF-B0D2-D0726577100B}" destId="{8F71F5AD-222F-4940-9CB2-82AC0E32F6D8}" srcOrd="0" destOrd="0" presId="urn:microsoft.com/office/officeart/2008/layout/LinedList"/>
    <dgm:cxn modelId="{D0543271-1F3C-4811-B2D8-C98BF5AA7188}" type="presParOf" srcId="{8C9FFAA9-0BB2-4BCF-B0D2-D0726577100B}" destId="{1C211AC1-E68F-424E-808E-842AA7FEA172}" srcOrd="1" destOrd="0" presId="urn:microsoft.com/office/officeart/2008/layout/LinedList"/>
    <dgm:cxn modelId="{C9222526-894C-4ADD-A032-5961437173FE}" type="presParOf" srcId="{33ADC011-DD2A-4A8C-9142-3290A8319251}" destId="{F45F06A7-F2D2-4323-B14D-2DEC37299BDB}" srcOrd="2" destOrd="0" presId="urn:microsoft.com/office/officeart/2008/layout/LinedList"/>
    <dgm:cxn modelId="{A1FD25DE-6230-41D3-88FB-AFA6B5817D23}" type="presParOf" srcId="{33ADC011-DD2A-4A8C-9142-3290A8319251}" destId="{CDB5C533-8A65-40C7-A2D5-D6220FCE6EDB}" srcOrd="3" destOrd="0" presId="urn:microsoft.com/office/officeart/2008/layout/LinedList"/>
    <dgm:cxn modelId="{517CBE9F-3700-4A20-A80F-23CC6B6E753D}" type="presParOf" srcId="{CDB5C533-8A65-40C7-A2D5-D6220FCE6EDB}" destId="{B0C7D479-3EE9-4005-8196-2D8A20B1EB4A}" srcOrd="0" destOrd="0" presId="urn:microsoft.com/office/officeart/2008/layout/LinedList"/>
    <dgm:cxn modelId="{3CB6806E-77EA-4013-95DB-512B3B1E032D}" type="presParOf" srcId="{CDB5C533-8A65-40C7-A2D5-D6220FCE6EDB}" destId="{52F728C2-038C-4FC9-945C-2F1048A6915B}" srcOrd="1" destOrd="0" presId="urn:microsoft.com/office/officeart/2008/layout/LinedList"/>
    <dgm:cxn modelId="{C254F983-D00E-4ED7-8012-7A41050E0A75}" type="presParOf" srcId="{33ADC011-DD2A-4A8C-9142-3290A8319251}" destId="{057FECB4-7BF3-4A5B-A059-8D0416C0A48A}" srcOrd="4" destOrd="0" presId="urn:microsoft.com/office/officeart/2008/layout/LinedList"/>
    <dgm:cxn modelId="{B831C389-A060-4B63-8F79-6DF7EA741EAD}" type="presParOf" srcId="{33ADC011-DD2A-4A8C-9142-3290A8319251}" destId="{1EABFF92-5DF8-40F3-BB81-D6CFAF33ECEA}" srcOrd="5" destOrd="0" presId="urn:microsoft.com/office/officeart/2008/layout/LinedList"/>
    <dgm:cxn modelId="{5AE81DE5-1B41-46E9-9FD5-006565302151}" type="presParOf" srcId="{1EABFF92-5DF8-40F3-BB81-D6CFAF33ECEA}" destId="{1E7C35A9-B6D1-4763-8144-C50D58A03168}" srcOrd="0" destOrd="0" presId="urn:microsoft.com/office/officeart/2008/layout/LinedList"/>
    <dgm:cxn modelId="{EE324906-AD28-4397-AD18-2B597789796B}" type="presParOf" srcId="{1EABFF92-5DF8-40F3-BB81-D6CFAF33ECEA}" destId="{BCC6FB41-3F61-452A-A063-ECF6317A1F93}" srcOrd="1" destOrd="0" presId="urn:microsoft.com/office/officeart/2008/layout/LinedList"/>
    <dgm:cxn modelId="{4CCF8B4C-860E-4D31-A433-E3FC783B4C7E}" type="presParOf" srcId="{33ADC011-DD2A-4A8C-9142-3290A8319251}" destId="{62417CD7-C511-451B-BE2A-AA71EAC4FA16}" srcOrd="6" destOrd="0" presId="urn:microsoft.com/office/officeart/2008/layout/LinedList"/>
    <dgm:cxn modelId="{F5D37B87-01FB-4F47-8914-4BC0465C7559}" type="presParOf" srcId="{33ADC011-DD2A-4A8C-9142-3290A8319251}" destId="{D128080F-5C5A-4ADA-9E5F-731887990929}" srcOrd="7" destOrd="0" presId="urn:microsoft.com/office/officeart/2008/layout/LinedList"/>
    <dgm:cxn modelId="{F90BF058-F962-4100-A27F-CEE797791524}" type="presParOf" srcId="{D128080F-5C5A-4ADA-9E5F-731887990929}" destId="{1C9DE8B6-DB17-4B46-A5B4-CCDBCE024B71}" srcOrd="0" destOrd="0" presId="urn:microsoft.com/office/officeart/2008/layout/LinedList"/>
    <dgm:cxn modelId="{46FFCD18-CDC1-4AFD-97AC-579BEA1A4C47}" type="presParOf" srcId="{D128080F-5C5A-4ADA-9E5F-731887990929}" destId="{0CD56FB2-8185-433A-8163-44003DEF5B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44C3C-BF94-4D0C-9BA8-372696D0D95C}">
      <dsp:nvSpPr>
        <dsp:cNvPr id="0" name=""/>
        <dsp:cNvSpPr/>
      </dsp:nvSpPr>
      <dsp:spPr>
        <a:xfrm>
          <a:off x="64293" y="581281"/>
          <a:ext cx="825521" cy="8255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611D1-4B8D-496A-8EE8-4B8794FDFEED}">
      <dsp:nvSpPr>
        <dsp:cNvPr id="0" name=""/>
        <dsp:cNvSpPr/>
      </dsp:nvSpPr>
      <dsp:spPr>
        <a:xfrm>
          <a:off x="237652" y="754641"/>
          <a:ext cx="478802" cy="4788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FB767-088E-47E9-AD8D-207D449363A8}">
      <dsp:nvSpPr>
        <dsp:cNvPr id="0" name=""/>
        <dsp:cNvSpPr/>
      </dsp:nvSpPr>
      <dsp:spPr>
        <a:xfrm>
          <a:off x="1066712" y="581281"/>
          <a:ext cx="1945872" cy="82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Computational design and discovery of molecules</a:t>
          </a:r>
        </a:p>
      </dsp:txBody>
      <dsp:txXfrm>
        <a:off x="1066712" y="581281"/>
        <a:ext cx="1945872" cy="825521"/>
      </dsp:txXfrm>
    </dsp:sp>
    <dsp:sp modelId="{CB8B8AE9-3BE7-4CA7-A156-6F0521DFB24C}">
      <dsp:nvSpPr>
        <dsp:cNvPr id="0" name=""/>
        <dsp:cNvSpPr/>
      </dsp:nvSpPr>
      <dsp:spPr>
        <a:xfrm>
          <a:off x="3351638" y="581281"/>
          <a:ext cx="825521" cy="8255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BCF7A-3210-4D3F-B40E-9ADF31DC0249}">
      <dsp:nvSpPr>
        <dsp:cNvPr id="0" name=""/>
        <dsp:cNvSpPr/>
      </dsp:nvSpPr>
      <dsp:spPr>
        <a:xfrm>
          <a:off x="3524998" y="754641"/>
          <a:ext cx="478802" cy="4788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7AFF5-FCEC-420E-AC04-D9A7DD13B859}">
      <dsp:nvSpPr>
        <dsp:cNvPr id="0" name=""/>
        <dsp:cNvSpPr/>
      </dsp:nvSpPr>
      <dsp:spPr>
        <a:xfrm>
          <a:off x="4354058" y="581281"/>
          <a:ext cx="1945872" cy="82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Molecular Dynamics Simulations</a:t>
          </a:r>
        </a:p>
      </dsp:txBody>
      <dsp:txXfrm>
        <a:off x="4354058" y="581281"/>
        <a:ext cx="1945872" cy="825521"/>
      </dsp:txXfrm>
    </dsp:sp>
    <dsp:sp modelId="{94474294-BE05-4446-80A3-3746D8CF6DFF}">
      <dsp:nvSpPr>
        <dsp:cNvPr id="0" name=""/>
        <dsp:cNvSpPr/>
      </dsp:nvSpPr>
      <dsp:spPr>
        <a:xfrm>
          <a:off x="64293" y="2344155"/>
          <a:ext cx="825521" cy="8255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42CDC-3B34-4135-80F2-8ABC818485F3}">
      <dsp:nvSpPr>
        <dsp:cNvPr id="0" name=""/>
        <dsp:cNvSpPr/>
      </dsp:nvSpPr>
      <dsp:spPr>
        <a:xfrm>
          <a:off x="237652" y="2517514"/>
          <a:ext cx="478802" cy="4788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4764C-3096-44DF-9FBA-24ACC0854AAA}">
      <dsp:nvSpPr>
        <dsp:cNvPr id="0" name=""/>
        <dsp:cNvSpPr/>
      </dsp:nvSpPr>
      <dsp:spPr>
        <a:xfrm>
          <a:off x="1066712" y="2344155"/>
          <a:ext cx="1945872" cy="82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Obtaining efficient force fields</a:t>
          </a:r>
        </a:p>
      </dsp:txBody>
      <dsp:txXfrm>
        <a:off x="1066712" y="2344155"/>
        <a:ext cx="1945872" cy="825521"/>
      </dsp:txXfrm>
    </dsp:sp>
    <dsp:sp modelId="{63FC06D0-C956-4024-9780-FEE372111C6D}">
      <dsp:nvSpPr>
        <dsp:cNvPr id="0" name=""/>
        <dsp:cNvSpPr/>
      </dsp:nvSpPr>
      <dsp:spPr>
        <a:xfrm>
          <a:off x="3351638" y="2344155"/>
          <a:ext cx="825521" cy="8255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E1E57-D81B-40FA-BFEC-9B916E22E918}">
      <dsp:nvSpPr>
        <dsp:cNvPr id="0" name=""/>
        <dsp:cNvSpPr/>
      </dsp:nvSpPr>
      <dsp:spPr>
        <a:xfrm>
          <a:off x="3524998" y="2517514"/>
          <a:ext cx="478802" cy="4788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0F550-D810-4438-ABA8-034669C0CA42}">
      <dsp:nvSpPr>
        <dsp:cNvPr id="0" name=""/>
        <dsp:cNvSpPr/>
      </dsp:nvSpPr>
      <dsp:spPr>
        <a:xfrm>
          <a:off x="4354058" y="2344155"/>
          <a:ext cx="1945872" cy="82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Creation of datasets of molecular structures and properties</a:t>
          </a:r>
        </a:p>
      </dsp:txBody>
      <dsp:txXfrm>
        <a:off x="4354058" y="2344155"/>
        <a:ext cx="1945872" cy="825521"/>
      </dsp:txXfrm>
    </dsp:sp>
    <dsp:sp modelId="{0C052DAD-5F81-4E86-9AB5-4C78F8D9AFFE}">
      <dsp:nvSpPr>
        <dsp:cNvPr id="0" name=""/>
        <dsp:cNvSpPr/>
      </dsp:nvSpPr>
      <dsp:spPr>
        <a:xfrm>
          <a:off x="64293" y="4107028"/>
          <a:ext cx="825521" cy="8255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16025-074D-457E-B661-66AC505C1EC7}">
      <dsp:nvSpPr>
        <dsp:cNvPr id="0" name=""/>
        <dsp:cNvSpPr/>
      </dsp:nvSpPr>
      <dsp:spPr>
        <a:xfrm>
          <a:off x="237652" y="4280387"/>
          <a:ext cx="478802" cy="4788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7B4F0-A55C-4CDD-90A0-F7FD2C35087D}">
      <dsp:nvSpPr>
        <dsp:cNvPr id="0" name=""/>
        <dsp:cNvSpPr/>
      </dsp:nvSpPr>
      <dsp:spPr>
        <a:xfrm>
          <a:off x="1066712" y="4107028"/>
          <a:ext cx="1945872" cy="82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Property Prediction</a:t>
          </a:r>
        </a:p>
      </dsp:txBody>
      <dsp:txXfrm>
        <a:off x="1066712" y="4107028"/>
        <a:ext cx="1945872" cy="825521"/>
      </dsp:txXfrm>
    </dsp:sp>
    <dsp:sp modelId="{813CF10A-332B-417C-9EAD-9BD2098547F7}">
      <dsp:nvSpPr>
        <dsp:cNvPr id="0" name=""/>
        <dsp:cNvSpPr/>
      </dsp:nvSpPr>
      <dsp:spPr>
        <a:xfrm>
          <a:off x="3351638" y="4107028"/>
          <a:ext cx="825521" cy="8255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32C5D-9638-4097-BBAB-35502EC2F57F}">
      <dsp:nvSpPr>
        <dsp:cNvPr id="0" name=""/>
        <dsp:cNvSpPr/>
      </dsp:nvSpPr>
      <dsp:spPr>
        <a:xfrm>
          <a:off x="3524998" y="4280387"/>
          <a:ext cx="478802" cy="4788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87AB4-977F-476E-8F5A-0ED9D9787682}">
      <dsp:nvSpPr>
        <dsp:cNvPr id="0" name=""/>
        <dsp:cNvSpPr/>
      </dsp:nvSpPr>
      <dsp:spPr>
        <a:xfrm>
          <a:off x="4354058" y="4107028"/>
          <a:ext cx="1945872" cy="82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Extending the Chemical Compound Space.</a:t>
          </a:r>
        </a:p>
      </dsp:txBody>
      <dsp:txXfrm>
        <a:off x="4354058" y="4107028"/>
        <a:ext cx="1945872" cy="825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773A3-90CA-4E47-8249-4047FA1F5D6D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4BF1A-5268-4A3B-BF85-7883FCB19335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7FFCF-A8F2-49B4-A92A-E17128CB3FCA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Property Prediction:</a:t>
          </a:r>
        </a:p>
      </dsp:txBody>
      <dsp:txXfrm>
        <a:off x="1057183" y="1805"/>
        <a:ext cx="4732020" cy="915310"/>
      </dsp:txXfrm>
    </dsp:sp>
    <dsp:sp modelId="{5E0EE09D-B3E4-4F1B-A52F-02612A2B486A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Crucial for compound design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Helps to understand the CCS better</a:t>
          </a:r>
        </a:p>
      </dsp:txBody>
      <dsp:txXfrm>
        <a:off x="5789203" y="1805"/>
        <a:ext cx="4726396" cy="915310"/>
      </dsp:txXfrm>
    </dsp:sp>
    <dsp:sp modelId="{3527D14F-AA69-40AE-8247-37504698DE0F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5D446-3C1B-4227-9CED-83992A49EA03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FDD6C-5978-483F-9F41-72C74DD9EC5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Combination of Machine Learning Techniques with </a:t>
          </a:r>
          <a:r>
            <a:rPr lang="en-IN" sz="2200" kern="1200"/>
            <a:t>quantum mechanical calculations for property prediction.</a:t>
          </a:r>
          <a:endParaRPr lang="en-US" sz="2200" kern="1200"/>
        </a:p>
      </dsp:txBody>
      <dsp:txXfrm>
        <a:off x="1057183" y="1145944"/>
        <a:ext cx="9458416" cy="915310"/>
      </dsp:txXfrm>
    </dsp:sp>
    <dsp:sp modelId="{075AB546-A577-46A1-A387-D69DFBF4C2E9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90356-214C-4657-BC46-91EDE5F0EEF2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59127-D99C-4C5F-B7DB-F1E4748D6471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Studying and Defining novel Molecular Descriptors,</a:t>
          </a:r>
          <a:endParaRPr lang="en-US" sz="2200" kern="1200"/>
        </a:p>
      </dsp:txBody>
      <dsp:txXfrm>
        <a:off x="1057183" y="2290082"/>
        <a:ext cx="9458416" cy="915310"/>
      </dsp:txXfrm>
    </dsp:sp>
    <dsp:sp modelId="{03AAA7AB-DED1-4FCA-8D2D-DF6698FAB293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74AD2-484A-4E8F-9113-57049CBBC361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FAEE7-B29D-4725-AA73-5E52F1492F4C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Using the electronic properties obtained from the density functional tight-binding method.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C891B-7312-49D8-A9AF-D6BE0CD75EB5}">
      <dsp:nvSpPr>
        <dsp:cNvPr id="0" name=""/>
        <dsp:cNvSpPr/>
      </dsp:nvSpPr>
      <dsp:spPr>
        <a:xfrm>
          <a:off x="761365" y="360"/>
          <a:ext cx="1856987" cy="11141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Fermi Energy, </a:t>
          </a:r>
        </a:p>
      </dsp:txBody>
      <dsp:txXfrm>
        <a:off x="761365" y="360"/>
        <a:ext cx="1856987" cy="1114192"/>
      </dsp:txXfrm>
    </dsp:sp>
    <dsp:sp modelId="{8F4B9558-B8D3-44E8-A612-BE3BBE64BFE0}">
      <dsp:nvSpPr>
        <dsp:cNvPr id="0" name=""/>
        <dsp:cNvSpPr/>
      </dsp:nvSpPr>
      <dsp:spPr>
        <a:xfrm>
          <a:off x="2804051" y="360"/>
          <a:ext cx="1856987" cy="11141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Band Energy, </a:t>
          </a:r>
        </a:p>
      </dsp:txBody>
      <dsp:txXfrm>
        <a:off x="2804051" y="360"/>
        <a:ext cx="1856987" cy="1114192"/>
      </dsp:txXfrm>
    </dsp:sp>
    <dsp:sp modelId="{13B9CA07-1000-43FA-8894-9EFED44F8286}">
      <dsp:nvSpPr>
        <dsp:cNvPr id="0" name=""/>
        <dsp:cNvSpPr/>
      </dsp:nvSpPr>
      <dsp:spPr>
        <a:xfrm>
          <a:off x="4846738" y="360"/>
          <a:ext cx="1856987" cy="11141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Number of Electron, </a:t>
          </a:r>
        </a:p>
      </dsp:txBody>
      <dsp:txXfrm>
        <a:off x="4846738" y="360"/>
        <a:ext cx="1856987" cy="1114192"/>
      </dsp:txXfrm>
    </dsp:sp>
    <dsp:sp modelId="{D6142610-35A3-4779-878D-F520F20A2A1D}">
      <dsp:nvSpPr>
        <dsp:cNvPr id="0" name=""/>
        <dsp:cNvSpPr/>
      </dsp:nvSpPr>
      <dsp:spPr>
        <a:xfrm>
          <a:off x="6889425" y="360"/>
          <a:ext cx="1856987" cy="11141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H0Ene – 0th DFTB Energy, </a:t>
          </a:r>
        </a:p>
      </dsp:txBody>
      <dsp:txXfrm>
        <a:off x="6889425" y="360"/>
        <a:ext cx="1856987" cy="1114192"/>
      </dsp:txXfrm>
    </dsp:sp>
    <dsp:sp modelId="{63A414E1-8D02-4A1D-926B-B940C8E7F821}">
      <dsp:nvSpPr>
        <dsp:cNvPr id="0" name=""/>
        <dsp:cNvSpPr/>
      </dsp:nvSpPr>
      <dsp:spPr>
        <a:xfrm>
          <a:off x="761365" y="1300251"/>
          <a:ext cx="1856987" cy="11141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SccEne – Second DFTB Energy, </a:t>
          </a:r>
        </a:p>
      </dsp:txBody>
      <dsp:txXfrm>
        <a:off x="761365" y="1300251"/>
        <a:ext cx="1856987" cy="1114192"/>
      </dsp:txXfrm>
    </dsp:sp>
    <dsp:sp modelId="{1D9C205E-5097-444A-B37E-740D7A1738FE}">
      <dsp:nvSpPr>
        <dsp:cNvPr id="0" name=""/>
        <dsp:cNvSpPr/>
      </dsp:nvSpPr>
      <dsp:spPr>
        <a:xfrm>
          <a:off x="2804051" y="1300251"/>
          <a:ext cx="1856987" cy="11141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3rdEne – 3rd DFTB Energy, </a:t>
          </a:r>
        </a:p>
      </dsp:txBody>
      <dsp:txXfrm>
        <a:off x="2804051" y="1300251"/>
        <a:ext cx="1856987" cy="1114192"/>
      </dsp:txXfrm>
    </dsp:sp>
    <dsp:sp modelId="{0DEBD351-FB6F-475D-91D6-5191C4B0D77B}">
      <dsp:nvSpPr>
        <dsp:cNvPr id="0" name=""/>
        <dsp:cNvSpPr/>
      </dsp:nvSpPr>
      <dsp:spPr>
        <a:xfrm>
          <a:off x="4846738" y="1300251"/>
          <a:ext cx="1856987" cy="11141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Repulsive Energy, </a:t>
          </a:r>
        </a:p>
      </dsp:txBody>
      <dsp:txXfrm>
        <a:off x="4846738" y="1300251"/>
        <a:ext cx="1856987" cy="1114192"/>
      </dsp:txXfrm>
    </dsp:sp>
    <dsp:sp modelId="{497F4E52-F434-42F5-9E09-CFE5097588DB}">
      <dsp:nvSpPr>
        <dsp:cNvPr id="0" name=""/>
        <dsp:cNvSpPr/>
      </dsp:nvSpPr>
      <dsp:spPr>
        <a:xfrm>
          <a:off x="6889425" y="1300251"/>
          <a:ext cx="1856987" cy="11141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mbdEne, </a:t>
          </a:r>
        </a:p>
      </dsp:txBody>
      <dsp:txXfrm>
        <a:off x="6889425" y="1300251"/>
        <a:ext cx="1856987" cy="1114192"/>
      </dsp:txXfrm>
    </dsp:sp>
    <dsp:sp modelId="{83EB56A5-963D-412A-BAF8-E398805FD0F9}">
      <dsp:nvSpPr>
        <dsp:cNvPr id="0" name=""/>
        <dsp:cNvSpPr/>
      </dsp:nvSpPr>
      <dsp:spPr>
        <a:xfrm>
          <a:off x="1782708" y="2600143"/>
          <a:ext cx="1856987" cy="11141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Tbdip – Dipole Moment, </a:t>
          </a:r>
        </a:p>
      </dsp:txBody>
      <dsp:txXfrm>
        <a:off x="1782708" y="2600143"/>
        <a:ext cx="1856987" cy="1114192"/>
      </dsp:txXfrm>
    </dsp:sp>
    <dsp:sp modelId="{2D94464D-DE3B-42D5-AB49-5268BD8A3DAC}">
      <dsp:nvSpPr>
        <dsp:cNvPr id="0" name=""/>
        <dsp:cNvSpPr/>
      </dsp:nvSpPr>
      <dsp:spPr>
        <a:xfrm>
          <a:off x="3825395" y="2600143"/>
          <a:ext cx="1856987" cy="11141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Tbeig – Eigen Value, </a:t>
          </a:r>
        </a:p>
      </dsp:txBody>
      <dsp:txXfrm>
        <a:off x="3825395" y="2600143"/>
        <a:ext cx="1856987" cy="1114192"/>
      </dsp:txXfrm>
    </dsp:sp>
    <dsp:sp modelId="{A599C885-6F2D-4A4A-AA1B-A8102F029D87}">
      <dsp:nvSpPr>
        <dsp:cNvPr id="0" name=""/>
        <dsp:cNvSpPr/>
      </dsp:nvSpPr>
      <dsp:spPr>
        <a:xfrm>
          <a:off x="5868081" y="2600143"/>
          <a:ext cx="1856987" cy="11141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TBchg – Electronic Charge</a:t>
          </a:r>
        </a:p>
      </dsp:txBody>
      <dsp:txXfrm>
        <a:off x="5868081" y="2600143"/>
        <a:ext cx="1856987" cy="11141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C8FC1-9069-498D-B7B0-BF96482C7F4A}">
      <dsp:nvSpPr>
        <dsp:cNvPr id="0" name=""/>
        <dsp:cNvSpPr/>
      </dsp:nvSpPr>
      <dsp:spPr>
        <a:xfrm>
          <a:off x="77783" y="327407"/>
          <a:ext cx="897058" cy="8970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A97A8-CE06-4940-8694-A450CEF0A8F5}">
      <dsp:nvSpPr>
        <dsp:cNvPr id="0" name=""/>
        <dsp:cNvSpPr/>
      </dsp:nvSpPr>
      <dsp:spPr>
        <a:xfrm>
          <a:off x="266166" y="515789"/>
          <a:ext cx="520293" cy="5202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02794-D153-4631-9282-90270F1626A1}">
      <dsp:nvSpPr>
        <dsp:cNvPr id="0" name=""/>
        <dsp:cNvSpPr/>
      </dsp:nvSpPr>
      <dsp:spPr>
        <a:xfrm>
          <a:off x="1167068" y="327407"/>
          <a:ext cx="2114493" cy="897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Sequential Neural Network with only molecular descriptors (Coulomb Matrix)</a:t>
          </a:r>
        </a:p>
      </dsp:txBody>
      <dsp:txXfrm>
        <a:off x="1167068" y="327407"/>
        <a:ext cx="2114493" cy="897058"/>
      </dsp:txXfrm>
    </dsp:sp>
    <dsp:sp modelId="{E1858647-1C60-4ED3-A040-4B6283461379}">
      <dsp:nvSpPr>
        <dsp:cNvPr id="0" name=""/>
        <dsp:cNvSpPr/>
      </dsp:nvSpPr>
      <dsp:spPr>
        <a:xfrm>
          <a:off x="3649997" y="327407"/>
          <a:ext cx="897058" cy="8970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C275D-0E24-47D3-B447-D6C669D580AB}">
      <dsp:nvSpPr>
        <dsp:cNvPr id="0" name=""/>
        <dsp:cNvSpPr/>
      </dsp:nvSpPr>
      <dsp:spPr>
        <a:xfrm>
          <a:off x="3838379" y="515789"/>
          <a:ext cx="520293" cy="5202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7116A-6504-4932-81EE-FF94DF4D6CB1}">
      <dsp:nvSpPr>
        <dsp:cNvPr id="0" name=""/>
        <dsp:cNvSpPr/>
      </dsp:nvSpPr>
      <dsp:spPr>
        <a:xfrm>
          <a:off x="4739282" y="327407"/>
          <a:ext cx="2114493" cy="897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Output with training size of 30,000, validation size 1,000, test size of 10,000</a:t>
          </a:r>
        </a:p>
      </dsp:txBody>
      <dsp:txXfrm>
        <a:off x="4739282" y="327407"/>
        <a:ext cx="2114493" cy="897058"/>
      </dsp:txXfrm>
    </dsp:sp>
    <dsp:sp modelId="{8EFD3F7A-3026-4301-A920-215331222BF1}">
      <dsp:nvSpPr>
        <dsp:cNvPr id="0" name=""/>
        <dsp:cNvSpPr/>
      </dsp:nvSpPr>
      <dsp:spPr>
        <a:xfrm>
          <a:off x="77783" y="1726053"/>
          <a:ext cx="897058" cy="8970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06604-DD86-437C-B668-6BAF5054E253}">
      <dsp:nvSpPr>
        <dsp:cNvPr id="0" name=""/>
        <dsp:cNvSpPr/>
      </dsp:nvSpPr>
      <dsp:spPr>
        <a:xfrm>
          <a:off x="266166" y="1914435"/>
          <a:ext cx="520293" cy="5202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5F093-BEAA-416E-BC64-C28D973CDF87}">
      <dsp:nvSpPr>
        <dsp:cNvPr id="0" name=""/>
        <dsp:cNvSpPr/>
      </dsp:nvSpPr>
      <dsp:spPr>
        <a:xfrm>
          <a:off x="1167068" y="1726053"/>
          <a:ext cx="2114493" cy="897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Non -Equilibrium Molecules</a:t>
          </a:r>
        </a:p>
      </dsp:txBody>
      <dsp:txXfrm>
        <a:off x="1167068" y="1726053"/>
        <a:ext cx="2114493" cy="897058"/>
      </dsp:txXfrm>
    </dsp:sp>
    <dsp:sp modelId="{D80A1CF0-E548-470C-8ED1-8E7720A673DF}">
      <dsp:nvSpPr>
        <dsp:cNvPr id="0" name=""/>
        <dsp:cNvSpPr/>
      </dsp:nvSpPr>
      <dsp:spPr>
        <a:xfrm>
          <a:off x="3649997" y="1726053"/>
          <a:ext cx="897058" cy="8970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9292F-7D54-439B-9554-A367FB55B485}">
      <dsp:nvSpPr>
        <dsp:cNvPr id="0" name=""/>
        <dsp:cNvSpPr/>
      </dsp:nvSpPr>
      <dsp:spPr>
        <a:xfrm>
          <a:off x="3838379" y="1914435"/>
          <a:ext cx="520293" cy="5202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4927A-8CDC-4503-8056-6D92E476283B}">
      <dsp:nvSpPr>
        <dsp:cNvPr id="0" name=""/>
        <dsp:cNvSpPr/>
      </dsp:nvSpPr>
      <dsp:spPr>
        <a:xfrm>
          <a:off x="4739282" y="1726053"/>
          <a:ext cx="2114493" cy="897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 error: 0.711 eV = 16.39 kcal/mol</a:t>
          </a:r>
        </a:p>
      </dsp:txBody>
      <dsp:txXfrm>
        <a:off x="4739282" y="1726053"/>
        <a:ext cx="2114493" cy="8970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C8FC1-9069-498D-B7B0-BF96482C7F4A}">
      <dsp:nvSpPr>
        <dsp:cNvPr id="0" name=""/>
        <dsp:cNvSpPr/>
      </dsp:nvSpPr>
      <dsp:spPr>
        <a:xfrm>
          <a:off x="77783" y="327407"/>
          <a:ext cx="897058" cy="8970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A97A8-CE06-4940-8694-A450CEF0A8F5}">
      <dsp:nvSpPr>
        <dsp:cNvPr id="0" name=""/>
        <dsp:cNvSpPr/>
      </dsp:nvSpPr>
      <dsp:spPr>
        <a:xfrm>
          <a:off x="266166" y="515789"/>
          <a:ext cx="520293" cy="5202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02794-D153-4631-9282-90270F1626A1}">
      <dsp:nvSpPr>
        <dsp:cNvPr id="0" name=""/>
        <dsp:cNvSpPr/>
      </dsp:nvSpPr>
      <dsp:spPr>
        <a:xfrm>
          <a:off x="1167068" y="327407"/>
          <a:ext cx="2114493" cy="897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Sequential Neural Network with Coulomb </a:t>
          </a:r>
          <a:r>
            <a:rPr lang="en-US" sz="1300" kern="1200" dirty="0">
              <a:latin typeface="Calibri Light" panose="020F0302020204030204"/>
            </a:rPr>
            <a:t>Matrix and DFTB properties concatenated for the input layer.</a:t>
          </a:r>
          <a:endParaRPr lang="en-US" sz="1300" kern="1200" dirty="0"/>
        </a:p>
      </dsp:txBody>
      <dsp:txXfrm>
        <a:off x="1167068" y="327407"/>
        <a:ext cx="2114493" cy="897058"/>
      </dsp:txXfrm>
    </dsp:sp>
    <dsp:sp modelId="{E1858647-1C60-4ED3-A040-4B6283461379}">
      <dsp:nvSpPr>
        <dsp:cNvPr id="0" name=""/>
        <dsp:cNvSpPr/>
      </dsp:nvSpPr>
      <dsp:spPr>
        <a:xfrm>
          <a:off x="3649997" y="327407"/>
          <a:ext cx="897058" cy="8970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C275D-0E24-47D3-B447-D6C669D580AB}">
      <dsp:nvSpPr>
        <dsp:cNvPr id="0" name=""/>
        <dsp:cNvSpPr/>
      </dsp:nvSpPr>
      <dsp:spPr>
        <a:xfrm>
          <a:off x="3838379" y="515789"/>
          <a:ext cx="520293" cy="5202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7116A-6504-4932-81EE-FF94DF4D6CB1}">
      <dsp:nvSpPr>
        <dsp:cNvPr id="0" name=""/>
        <dsp:cNvSpPr/>
      </dsp:nvSpPr>
      <dsp:spPr>
        <a:xfrm>
          <a:off x="4739282" y="327407"/>
          <a:ext cx="2114493" cy="897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Output with training size of 30,000, validation size 1,000, test size of 10,000</a:t>
          </a:r>
        </a:p>
      </dsp:txBody>
      <dsp:txXfrm>
        <a:off x="4739282" y="327407"/>
        <a:ext cx="2114493" cy="897058"/>
      </dsp:txXfrm>
    </dsp:sp>
    <dsp:sp modelId="{8EFD3F7A-3026-4301-A920-215331222BF1}">
      <dsp:nvSpPr>
        <dsp:cNvPr id="0" name=""/>
        <dsp:cNvSpPr/>
      </dsp:nvSpPr>
      <dsp:spPr>
        <a:xfrm>
          <a:off x="77783" y="1726053"/>
          <a:ext cx="897058" cy="8970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06604-DD86-437C-B668-6BAF5054E253}">
      <dsp:nvSpPr>
        <dsp:cNvPr id="0" name=""/>
        <dsp:cNvSpPr/>
      </dsp:nvSpPr>
      <dsp:spPr>
        <a:xfrm>
          <a:off x="266166" y="1914435"/>
          <a:ext cx="520293" cy="5202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5F093-BEAA-416E-BC64-C28D973CDF87}">
      <dsp:nvSpPr>
        <dsp:cNvPr id="0" name=""/>
        <dsp:cNvSpPr/>
      </dsp:nvSpPr>
      <dsp:spPr>
        <a:xfrm>
          <a:off x="1167068" y="1726053"/>
          <a:ext cx="2114493" cy="897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Using Non -Equilibrium Molecules</a:t>
          </a:r>
        </a:p>
      </dsp:txBody>
      <dsp:txXfrm>
        <a:off x="1167068" y="1726053"/>
        <a:ext cx="2114493" cy="897058"/>
      </dsp:txXfrm>
    </dsp:sp>
    <dsp:sp modelId="{D80A1CF0-E548-470C-8ED1-8E7720A673DF}">
      <dsp:nvSpPr>
        <dsp:cNvPr id="0" name=""/>
        <dsp:cNvSpPr/>
      </dsp:nvSpPr>
      <dsp:spPr>
        <a:xfrm>
          <a:off x="3649997" y="1726053"/>
          <a:ext cx="897058" cy="8970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9292F-7D54-439B-9554-A367FB55B485}">
      <dsp:nvSpPr>
        <dsp:cNvPr id="0" name=""/>
        <dsp:cNvSpPr/>
      </dsp:nvSpPr>
      <dsp:spPr>
        <a:xfrm>
          <a:off x="3838379" y="1914435"/>
          <a:ext cx="520293" cy="5202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4927A-8CDC-4503-8056-6D92E476283B}">
      <dsp:nvSpPr>
        <dsp:cNvPr id="0" name=""/>
        <dsp:cNvSpPr/>
      </dsp:nvSpPr>
      <dsp:spPr>
        <a:xfrm>
          <a:off x="4739282" y="1726053"/>
          <a:ext cx="2114493" cy="897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 error = 0.39 eV = 9 kcal/mol</a:t>
          </a:r>
        </a:p>
      </dsp:txBody>
      <dsp:txXfrm>
        <a:off x="4739282" y="1726053"/>
        <a:ext cx="2114493" cy="8970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FC1DE-9DC4-4F01-9D7E-F7157FFA5B4C}">
      <dsp:nvSpPr>
        <dsp:cNvPr id="0" name=""/>
        <dsp:cNvSpPr/>
      </dsp:nvSpPr>
      <dsp:spPr>
        <a:xfrm>
          <a:off x="0" y="0"/>
          <a:ext cx="580666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71F5AD-222F-4940-9CB2-82AC0E32F6D8}">
      <dsp:nvSpPr>
        <dsp:cNvPr id="0" name=""/>
        <dsp:cNvSpPr/>
      </dsp:nvSpPr>
      <dsp:spPr>
        <a:xfrm>
          <a:off x="0" y="0"/>
          <a:ext cx="5806664" cy="105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Sequential Neural Network with Molecular Descriptors and DFTB properties concatenated for the input layer</a:t>
          </a:r>
        </a:p>
      </dsp:txBody>
      <dsp:txXfrm>
        <a:off x="0" y="0"/>
        <a:ext cx="5806664" cy="1052773"/>
      </dsp:txXfrm>
    </dsp:sp>
    <dsp:sp modelId="{F45F06A7-F2D2-4323-B14D-2DEC37299BDB}">
      <dsp:nvSpPr>
        <dsp:cNvPr id="0" name=""/>
        <dsp:cNvSpPr/>
      </dsp:nvSpPr>
      <dsp:spPr>
        <a:xfrm>
          <a:off x="0" y="1052773"/>
          <a:ext cx="5806664" cy="0"/>
        </a:xfrm>
        <a:prstGeom prst="line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C7D479-3EE9-4005-8196-2D8A20B1EB4A}">
      <dsp:nvSpPr>
        <dsp:cNvPr id="0" name=""/>
        <dsp:cNvSpPr/>
      </dsp:nvSpPr>
      <dsp:spPr>
        <a:xfrm>
          <a:off x="0" y="1052773"/>
          <a:ext cx="5806664" cy="105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 Light" panose="020F0302020204030204"/>
            </a:rPr>
            <a:t> Data</a:t>
          </a:r>
          <a:r>
            <a:rPr lang="en-US" sz="2100" kern="1200" dirty="0"/>
            <a:t> standardization of DFTB properties.</a:t>
          </a:r>
        </a:p>
      </dsp:txBody>
      <dsp:txXfrm>
        <a:off x="0" y="1052773"/>
        <a:ext cx="5806664" cy="1052773"/>
      </dsp:txXfrm>
    </dsp:sp>
    <dsp:sp modelId="{057FECB4-7BF3-4A5B-A059-8D0416C0A48A}">
      <dsp:nvSpPr>
        <dsp:cNvPr id="0" name=""/>
        <dsp:cNvSpPr/>
      </dsp:nvSpPr>
      <dsp:spPr>
        <a:xfrm>
          <a:off x="0" y="2105546"/>
          <a:ext cx="5806664" cy="0"/>
        </a:xfrm>
        <a:prstGeom prst="line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7C35A9-B6D1-4763-8144-C50D58A03168}">
      <dsp:nvSpPr>
        <dsp:cNvPr id="0" name=""/>
        <dsp:cNvSpPr/>
      </dsp:nvSpPr>
      <dsp:spPr>
        <a:xfrm>
          <a:off x="0" y="2105546"/>
          <a:ext cx="5806664" cy="105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 Light" panose="020F0302020204030204"/>
            </a:rPr>
            <a:t>Training</a:t>
          </a:r>
          <a:r>
            <a:rPr lang="en-US" sz="2100" kern="1200" dirty="0"/>
            <a:t> size</a:t>
          </a:r>
          <a:r>
            <a:rPr lang="en-US" sz="2100" kern="1200" dirty="0">
              <a:latin typeface="Calibri Light" panose="020F0302020204030204"/>
            </a:rPr>
            <a:t>: </a:t>
          </a:r>
          <a:r>
            <a:rPr lang="en-US" sz="2100" kern="1200" dirty="0"/>
            <a:t>30,000</a:t>
          </a:r>
          <a:r>
            <a:rPr lang="en-US" sz="2100" kern="1200" dirty="0">
              <a:latin typeface="Calibri Light" panose="020F0302020204030204"/>
            </a:rPr>
            <a:t>;</a:t>
          </a:r>
          <a:r>
            <a:rPr lang="en-US" sz="2100" kern="1200" dirty="0"/>
            <a:t> validation size</a:t>
          </a:r>
          <a:r>
            <a:rPr lang="en-US" sz="2100" kern="1200" dirty="0">
              <a:latin typeface="Calibri Light" panose="020F0302020204030204"/>
            </a:rPr>
            <a:t>: </a:t>
          </a:r>
          <a:r>
            <a:rPr lang="en-US" sz="2100" kern="1200" dirty="0"/>
            <a:t>1,000</a:t>
          </a:r>
          <a:r>
            <a:rPr lang="en-US" sz="2100" kern="1200" dirty="0">
              <a:latin typeface="Calibri Light" panose="020F0302020204030204"/>
            </a:rPr>
            <a:t>;</a:t>
          </a:r>
          <a:r>
            <a:rPr lang="en-US" sz="2100" kern="1200" dirty="0"/>
            <a:t> test </a:t>
          </a:r>
          <a:r>
            <a:rPr lang="en-US" sz="2100" kern="1200" dirty="0">
              <a:latin typeface="Calibri Light" panose="020F0302020204030204"/>
            </a:rPr>
            <a:t>size: 10,000</a:t>
          </a:r>
          <a:r>
            <a:rPr lang="en-US" sz="2100" kern="1200" dirty="0"/>
            <a:t> – Non-Equilibrium dataset</a:t>
          </a:r>
        </a:p>
      </dsp:txBody>
      <dsp:txXfrm>
        <a:off x="0" y="2105546"/>
        <a:ext cx="5806664" cy="1052773"/>
      </dsp:txXfrm>
    </dsp:sp>
    <dsp:sp modelId="{62417CD7-C511-451B-BE2A-AA71EAC4FA16}">
      <dsp:nvSpPr>
        <dsp:cNvPr id="0" name=""/>
        <dsp:cNvSpPr/>
      </dsp:nvSpPr>
      <dsp:spPr>
        <a:xfrm>
          <a:off x="0" y="3158319"/>
          <a:ext cx="5806664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9DE8B6-DB17-4B46-A5B4-CCDBCE024B71}">
      <dsp:nvSpPr>
        <dsp:cNvPr id="0" name=""/>
        <dsp:cNvSpPr/>
      </dsp:nvSpPr>
      <dsp:spPr>
        <a:xfrm>
          <a:off x="0" y="3158319"/>
          <a:ext cx="5806664" cy="105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 error = 0.35 eV = 8.07 kcal/mol</a:t>
          </a:r>
        </a:p>
      </dsp:txBody>
      <dsp:txXfrm>
        <a:off x="0" y="3158319"/>
        <a:ext cx="5806664" cy="1052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DE62F-A80C-2D4D-AEF8-533EEA56EA8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3DCD4-C666-4440-80CE-1614F7D2E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accurate prediction of molecular properties in chemical compound space (CCS) is a crucial ingredient toward rational compound design in chemical and pharmaceutical industries.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more efficient algorithms that can predict properties of molecules quickly and reliably would be a powerful tool in order to sample and better understand CCS.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3DCD4-C666-4440-80CE-1614F7D2E1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4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diagonal elements of the Coulomb matrix correspond to a polynomial fit of the potential </a:t>
            </a:r>
            <a:r>
              <a:rPr lang="en-US" err="1"/>
              <a:t>ener</a:t>
            </a:r>
            <a:r>
              <a:rPr lang="en-US"/>
              <a:t>-</a:t>
            </a:r>
            <a:br>
              <a:rPr lang="en-US"/>
            </a:br>
            <a:r>
              <a:rPr lang="en-US" err="1"/>
              <a:t>gies</a:t>
            </a:r>
            <a:r>
              <a:rPr lang="en-US"/>
              <a:t> of the free atoms, while the off-diagonal elements encode the Coulomb repulsion between all</a:t>
            </a:r>
            <a:br>
              <a:rPr lang="en-US"/>
            </a:br>
            <a:r>
              <a:rPr lang="en-US"/>
              <a:t>possible pairs of nuclei in the molecule. As such, the Coulomb matrix is invariant to translations</a:t>
            </a:r>
            <a:br>
              <a:rPr lang="en-US"/>
            </a:br>
            <a:r>
              <a:rPr lang="en-US"/>
              <a:t>and rotations of the molecule in 3D space; both transformations must keep the potential energy of</a:t>
            </a:r>
            <a:br>
              <a:rPr lang="en-US"/>
            </a:br>
            <a:r>
              <a:rPr lang="en-US"/>
              <a:t>the molecule constant by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3DCD4-C666-4440-80CE-1614F7D2E1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28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Property Predicted: Atomization Energy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Total feature size of DFTB properties: 40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Total feature size of molecular descriptors: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Coulomb Matrix: 276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BOB: 528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SLATM: 17935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3DCD4-C666-4440-80CE-1614F7D2E1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18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Mention that funnel based approach did not give better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3DCD4-C666-4440-80CE-1614F7D2E1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57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funnel based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3DCD4-C666-4440-80CE-1614F7D2E1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0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1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0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8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9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6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2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2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7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4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4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4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0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85257-3828-0A46-ADAF-0057C315E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621" y="425863"/>
            <a:ext cx="8032373" cy="67038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800"/>
              <a:t>Deep learning for quantum chemistry using density functional tight-binding method</a:t>
            </a:r>
            <a:r>
              <a:rPr lang="en-IN" sz="2800"/>
              <a:t> </a:t>
            </a:r>
            <a:br>
              <a:rPr lang="en-IN" sz="2800"/>
            </a:br>
            <a:br>
              <a:rPr lang="en-IN" sz="2800"/>
            </a:br>
            <a:r>
              <a:rPr lang="en-IN" sz="2800">
                <a:cs typeface="Calibri Light"/>
              </a:rPr>
              <a:t>- Raghav Arora</a:t>
            </a:r>
            <a:br>
              <a:rPr lang="en-IN" sz="2800">
                <a:cs typeface="Calibri Light"/>
              </a:rPr>
            </a:br>
            <a:br>
              <a:rPr lang="en-IN" sz="2800">
                <a:cs typeface="Calibri Light"/>
              </a:rPr>
            </a:br>
            <a:r>
              <a:rPr lang="en-IN" sz="2800">
                <a:cs typeface="Calibri Light"/>
              </a:rPr>
              <a:t>Supervisors:</a:t>
            </a:r>
            <a:br>
              <a:rPr lang="en-IN" sz="2800"/>
            </a:br>
            <a:r>
              <a:rPr lang="en-IN" sz="2800" err="1"/>
              <a:t>Dr.</a:t>
            </a:r>
            <a:r>
              <a:rPr lang="en-IN" sz="2800"/>
              <a:t> Alexandre </a:t>
            </a:r>
            <a:r>
              <a:rPr lang="en-IN" sz="2800" err="1"/>
              <a:t>Tkatchenko</a:t>
            </a:r>
            <a:br>
              <a:rPr lang="en-IN" sz="2800">
                <a:cs typeface="Calibri Light"/>
              </a:rPr>
            </a:br>
            <a:r>
              <a:rPr lang="en-IN" sz="2800" err="1"/>
              <a:t>Dr.</a:t>
            </a:r>
            <a:r>
              <a:rPr lang="en-IN" sz="2800"/>
              <a:t> Ram Kinkar Roy</a:t>
            </a:r>
            <a:br>
              <a:rPr lang="en-IN" sz="2800"/>
            </a:br>
            <a:br>
              <a:rPr lang="en-IN" sz="2800"/>
            </a:br>
            <a:r>
              <a:rPr lang="en-IN" sz="2800">
                <a:cs typeface="Calibri Light"/>
              </a:rPr>
              <a:t>Under the guidance of: Dr </a:t>
            </a:r>
            <a:r>
              <a:rPr lang="en-IN" sz="2800"/>
              <a:t>Leonardo Medrano </a:t>
            </a:r>
            <a:r>
              <a:rPr lang="en-IN" sz="2800" err="1"/>
              <a:t>Sandonas</a:t>
            </a:r>
            <a:endParaRPr lang="en-IN" sz="2800">
              <a:cs typeface="Calibri Light"/>
            </a:endParaRPr>
          </a:p>
          <a:p>
            <a:pPr marL="571500" indent="-571500" algn="l">
              <a:buFont typeface="Arial"/>
              <a:buChar char="•"/>
            </a:pPr>
            <a:endParaRPr lang="en-IN" sz="2800">
              <a:cs typeface="Calibri Light"/>
            </a:endParaRPr>
          </a:p>
          <a:p>
            <a:pPr algn="l"/>
            <a:endParaRPr lang="en-IN" sz="2800">
              <a:cs typeface="Calibri Light"/>
            </a:endParaRPr>
          </a:p>
          <a:p>
            <a:pPr algn="l"/>
            <a:endParaRPr lang="en-IN" sz="2800">
              <a:cs typeface="Calibri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02752D8E-8575-4C41-ADFF-E8F6CC63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814" y="70227"/>
            <a:ext cx="1810579" cy="1520361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A461A4C2-F424-4FCF-A835-420D8FB27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125" y="5375565"/>
            <a:ext cx="1364583" cy="13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93473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55FAB-9F13-D544-8AF6-7A1B094C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Other Descriptors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4590D7-9D5F-6246-822A-BD38396CF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433" y="543382"/>
            <a:ext cx="8300037" cy="602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5518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8C22-E56A-574E-8C82-D3C03FF9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Goal of the Thesis</a:t>
            </a:r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05CB9B0-D018-4F6A-90F9-FD8F0A124E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947285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E71F9-C22B-EE42-8EC9-A4561966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IN" sz="3200"/>
              <a:t>Density Functional Tight Binding Approximation</a:t>
            </a:r>
            <a:endParaRPr lang="en-US" sz="32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AFB6E-B6A3-294D-BDD4-716F6B29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fontAlgn="base"/>
            <a:r>
              <a:rPr lang="en-IN" sz="1800"/>
              <a:t>n(r) = n</a:t>
            </a:r>
            <a:r>
              <a:rPr lang="en-IN" sz="1800" baseline="-25000"/>
              <a:t>0</a:t>
            </a:r>
            <a:r>
              <a:rPr lang="en-IN" sz="1800"/>
              <a:t>(r) + ∂n(r)</a:t>
            </a:r>
          </a:p>
          <a:p>
            <a:pPr fontAlgn="base"/>
            <a:r>
              <a:rPr lang="en-IN" sz="1800"/>
              <a:t>n(r) that minimizes the energy is the ground state density.</a:t>
            </a:r>
          </a:p>
          <a:p>
            <a:endParaRPr lang="en-US" sz="1800"/>
          </a:p>
        </p:txBody>
      </p:sp>
      <p:pic>
        <p:nvPicPr>
          <p:cNvPr id="2052" name="Picture 4" descr="https://lh3.googleusercontent.com/EeacXHdzLh7d01_lIvZmbsrDiAyhxttg39zL-D-88ZULehLmgT_9IPTJLvV1M9z2pfV3PUfEIem601HYMv86r7JG0X4mJXujpdzYAzBmfwicfEG9z4tRj_x_4Fct57J2nwDosljo-FE=s0">
            <a:extLst>
              <a:ext uri="{FF2B5EF4-FFF2-40B4-BE49-F238E27FC236}">
                <a16:creationId xmlns:a16="http://schemas.microsoft.com/office/drawing/2014/main" id="{E75989B4-19EC-6747-B0D8-F964D43AC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4" y="2787308"/>
            <a:ext cx="11164824" cy="337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4155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FEC3-5CAB-5B4B-91EF-FB1ADDAC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Density Functional Tight Binding Approximation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918B-773E-284D-97D9-A2B8C8D4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E[</a:t>
            </a:r>
            <a:r>
              <a:rPr lang="el-GR"/>
              <a:t>δ</a:t>
            </a:r>
            <a:r>
              <a:rPr lang="en-US"/>
              <a:t>⍴</a:t>
            </a:r>
            <a:r>
              <a:rPr lang="el-GR"/>
              <a:t>0] = </a:t>
            </a:r>
            <a:r>
              <a:rPr lang="en-IN" err="1"/>
              <a:t>E</a:t>
            </a:r>
            <a:r>
              <a:rPr lang="en-IN" baseline="-25000" err="1"/>
              <a:t>rep</a:t>
            </a:r>
            <a:r>
              <a:rPr lang="en-IN"/>
              <a:t> + </a:t>
            </a:r>
            <a:r>
              <a:rPr lang="en-IN" err="1"/>
              <a:t>E</a:t>
            </a:r>
            <a:r>
              <a:rPr lang="en-IN" baseline="-25000" err="1"/>
              <a:t>Coul</a:t>
            </a:r>
            <a:r>
              <a:rPr lang="en-IN"/>
              <a:t>[</a:t>
            </a:r>
            <a:r>
              <a:rPr lang="el-GR"/>
              <a:t>δ</a:t>
            </a:r>
            <a:r>
              <a:rPr lang="en-US"/>
              <a:t>⍴</a:t>
            </a:r>
            <a:r>
              <a:rPr lang="el-GR" baseline="-25000"/>
              <a:t>0</a:t>
            </a:r>
            <a:r>
              <a:rPr lang="el-GR"/>
              <a:t>] + </a:t>
            </a:r>
            <a:r>
              <a:rPr lang="en-IN"/>
              <a:t>E</a:t>
            </a:r>
            <a:r>
              <a:rPr lang="en-IN" baseline="-25000"/>
              <a:t>BS</a:t>
            </a:r>
            <a:r>
              <a:rPr lang="en-IN"/>
              <a:t>[</a:t>
            </a:r>
            <a:r>
              <a:rPr lang="el-GR"/>
              <a:t>δ</a:t>
            </a:r>
            <a:r>
              <a:rPr lang="en-US"/>
              <a:t>⍴</a:t>
            </a:r>
            <a:r>
              <a:rPr lang="el-GR" baseline="-25000"/>
              <a:t>0</a:t>
            </a:r>
            <a:r>
              <a:rPr lang="el-GR"/>
              <a:t>].</a:t>
            </a:r>
            <a:endParaRPr lang="en-US"/>
          </a:p>
          <a:p>
            <a:r>
              <a:rPr lang="en-IN"/>
              <a:t>E</a:t>
            </a:r>
            <a:r>
              <a:rPr lang="en-IN" baseline="-25000"/>
              <a:t>BS</a:t>
            </a:r>
            <a:r>
              <a:rPr lang="en-IN"/>
              <a:t> - ‘band structure’ term - contains contributions from </a:t>
            </a:r>
          </a:p>
          <a:p>
            <a:pPr lvl="1"/>
            <a:r>
              <a:rPr lang="en-IN" err="1"/>
              <a:t>T</a:t>
            </a:r>
            <a:r>
              <a:rPr lang="en-IN" baseline="-25000" err="1"/>
              <a:t>ni</a:t>
            </a:r>
            <a:r>
              <a:rPr lang="en-IN" baseline="-25000"/>
              <a:t> - </a:t>
            </a:r>
            <a:r>
              <a:rPr lang="en-IN"/>
              <a:t>kinetic energy of the non-interacting electrons</a:t>
            </a:r>
            <a:endParaRPr lang="en-IN" baseline="-25000"/>
          </a:p>
          <a:p>
            <a:pPr lvl="1"/>
            <a:r>
              <a:rPr lang="en-IN" err="1"/>
              <a:t>V</a:t>
            </a:r>
            <a:r>
              <a:rPr lang="en-IN" baseline="-25000" err="1"/>
              <a:t>eN</a:t>
            </a:r>
            <a:r>
              <a:rPr lang="en-IN"/>
              <a:t> - exact nuclear- electron potential, and the </a:t>
            </a:r>
          </a:p>
          <a:p>
            <a:pPr lvl="1"/>
            <a:r>
              <a:rPr lang="en-IN"/>
              <a:t>exchange correlation functional</a:t>
            </a:r>
          </a:p>
          <a:p>
            <a:endParaRPr lang="en-IN"/>
          </a:p>
          <a:p>
            <a:endParaRPr lang="el-G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5190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8A7B5-564D-F148-9DE0-C2B6392D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Machine Learning Methods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DEA6-5A48-F84A-94E2-7A7DFEDE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/>
              <a:t>Using Efficient Coulomb Matrices and tight-binding properties as inputs, machine learning models can be implemented for property prediction</a:t>
            </a:r>
            <a:endParaRPr lang="en-US">
              <a:cs typeface="Calibri"/>
            </a:endParaRPr>
          </a:p>
          <a:p>
            <a:pPr lvl="1"/>
            <a:endParaRPr lang="en-US" sz="28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D48FD-F426-4DDE-84CA-367DCEAB1C37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74295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/>
              <a:t>Linear Ridge Regression</a:t>
            </a:r>
            <a:endParaRPr lang="en-US" sz="2800">
              <a:cs typeface="Calibri"/>
            </a:endParaRPr>
          </a:p>
          <a:p>
            <a:pPr marL="74295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/>
              <a:t>Kernel Ridge Regression.</a:t>
            </a:r>
            <a:endParaRPr lang="en-US" sz="2800">
              <a:cs typeface="Calibri"/>
            </a:endParaRPr>
          </a:p>
          <a:p>
            <a:pPr marL="74295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/>
              <a:t>Support Vector Regression.</a:t>
            </a:r>
            <a:endParaRPr lang="en-US" sz="2800">
              <a:cs typeface="Calibri"/>
            </a:endParaRPr>
          </a:p>
          <a:p>
            <a:pPr marL="74295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/>
              <a:t>Multilayer Neural Networks.</a:t>
            </a:r>
            <a:endParaRPr lang="en-US" sz="2800"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326872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DA7DB-34CC-394C-92A6-2254DA4D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Methodology – Data Preparation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D498C-71EA-554D-9828-BA12DF103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Using QM7-x dataset, for the DFTB properties and information for computing molecular descriptors.</a:t>
            </a:r>
            <a:endParaRPr lang="en-US" sz="1800">
              <a:cs typeface="Calibri"/>
            </a:endParaRPr>
          </a:p>
          <a:p>
            <a:r>
              <a:rPr lang="en-US" sz="1800"/>
              <a:t>Dataset contains </a:t>
            </a:r>
            <a:r>
              <a:rPr lang="en-IN" sz="1800"/>
              <a:t>42 physicochemical properties for</a:t>
            </a:r>
            <a:endParaRPr lang="en-IN" sz="1800">
              <a:cs typeface="Calibri"/>
            </a:endParaRPr>
          </a:p>
          <a:p>
            <a:pPr lvl="1"/>
            <a:r>
              <a:rPr lang="en-IN" sz="1800"/>
              <a:t>Equilibrium structures</a:t>
            </a:r>
            <a:endParaRPr lang="en-IN" sz="1800">
              <a:cs typeface="Calibri"/>
            </a:endParaRPr>
          </a:p>
          <a:p>
            <a:pPr lvl="1"/>
            <a:r>
              <a:rPr lang="en-IN" sz="1800"/>
              <a:t>Distorted Structures</a:t>
            </a:r>
            <a:endParaRPr lang="en-IN" sz="1800">
              <a:cs typeface="Calibri"/>
            </a:endParaRPr>
          </a:p>
          <a:p>
            <a:endParaRPr lang="en-US" sz="1800"/>
          </a:p>
        </p:txBody>
      </p:sp>
      <p:pic>
        <p:nvPicPr>
          <p:cNvPr id="23" name="Picture 23" descr="Diagram, scatter chart&#10;&#10;Description automatically generated">
            <a:extLst>
              <a:ext uri="{FF2B5EF4-FFF2-40B4-BE49-F238E27FC236}">
                <a16:creationId xmlns:a16="http://schemas.microsoft.com/office/drawing/2014/main" id="{7563189D-CC39-446B-941B-E67ADAD1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900" y="2734056"/>
            <a:ext cx="7471153" cy="39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091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710BD-1E5E-DD45-A1A0-1F5AC642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 – Molecular Descriptors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B570A-570C-6A48-8539-EE4B053F1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541236"/>
            <a:ext cx="9708995" cy="4049773"/>
          </a:xfrm>
        </p:spPr>
        <p:txBody>
          <a:bodyPr anchor="ctr">
            <a:normAutofit/>
          </a:bodyPr>
          <a:lstStyle/>
          <a:p>
            <a:r>
              <a:rPr lang="en-US" sz="2400"/>
              <a:t>Molecular Descriptors considered:</a:t>
            </a:r>
          </a:p>
          <a:p>
            <a:pPr lvl="1"/>
            <a:r>
              <a:rPr lang="en-US"/>
              <a:t>Coulomb Matrix: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Bag of Bonds: </a:t>
            </a:r>
            <a:r>
              <a:rPr lang="en-IN"/>
              <a:t>an extension to the Coulomb matrix</a:t>
            </a:r>
          </a:p>
          <a:p>
            <a:pPr lvl="1"/>
            <a:r>
              <a:rPr lang="en-IN"/>
              <a:t>SLATM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54CA2424-AE2E-4AD4-B14C-092765BBB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262" y="3592900"/>
            <a:ext cx="3529012" cy="110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2902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AED5D8-89DE-914F-AF68-32CDE0BD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Properties used: 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E9137E2-32EA-4507-A8E0-2A40637A9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311442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971299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ED5D8-89DE-914F-AF68-32CDE0BD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A5CD-8DF7-B44B-B398-0E4C16C8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sz="2400"/>
              <a:t>Property Predicted: Atomization Energy</a:t>
            </a:r>
          </a:p>
          <a:p>
            <a:pPr marL="285750"/>
            <a:r>
              <a:rPr lang="en-US" sz="2400"/>
              <a:t>Total feature size of DFTB properties: 40</a:t>
            </a:r>
          </a:p>
          <a:p>
            <a:pPr marL="285750"/>
            <a:r>
              <a:rPr lang="en-US" sz="2400"/>
              <a:t>Total feature size of molecular descriptors:</a:t>
            </a:r>
          </a:p>
          <a:p>
            <a:pPr marL="971550" lvl="1"/>
            <a:r>
              <a:rPr lang="en-US"/>
              <a:t>Coulomb Matrix: 276</a:t>
            </a:r>
          </a:p>
          <a:p>
            <a:pPr marL="971550" lvl="1"/>
            <a:r>
              <a:rPr lang="en-US"/>
              <a:t>BOB: 528</a:t>
            </a:r>
          </a:p>
          <a:p>
            <a:pPr marL="971550" lvl="1"/>
            <a:r>
              <a:rPr lang="en-US"/>
              <a:t>SLATM: 17935</a:t>
            </a:r>
          </a:p>
          <a:p>
            <a:pPr marL="0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A5514-4530-41FC-906F-89CBA084AC01}"/>
              </a:ext>
            </a:extLst>
          </p:cNvPr>
          <p:cNvSpPr txBox="1"/>
          <p:nvPr/>
        </p:nvSpPr>
        <p:spPr>
          <a:xfrm>
            <a:off x="6256020" y="2177456"/>
            <a:ext cx="5097780" cy="37957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/>
              <a:t>Architectures used: 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/>
              <a:t>Using only geometric molecular descriptors.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/>
              <a:t>Using Geometric Descriptors and DFTB properties concatenated for input layer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/>
              <a:t>Using separate models for Geometric Descriptors and DFTB properties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/>
              <a:t>Feature Selection was done to select the most relevant properties for training the model</a:t>
            </a:r>
            <a:endParaRPr lang="en-US" sz="2200"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7897070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043E7-A1B1-6B40-97F4-99749FB5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15009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794B0-4F35-B049-9706-68D8115B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5EA03-6D20-2042-8421-9360E495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IN" sz="2200"/>
              <a:t>Traditional chemical methods for discovery and characterization of compounds are</a:t>
            </a:r>
          </a:p>
          <a:p>
            <a:pPr lvl="1"/>
            <a:r>
              <a:rPr lang="en-IN" sz="2200"/>
              <a:t>Time-consuming</a:t>
            </a:r>
          </a:p>
          <a:p>
            <a:pPr lvl="1"/>
            <a:r>
              <a:rPr lang="en-IN" sz="2200"/>
              <a:t>Costly</a:t>
            </a:r>
          </a:p>
          <a:p>
            <a:r>
              <a:rPr lang="en-IN" sz="2200"/>
              <a:t>Computational Chemistry methods:</a:t>
            </a:r>
          </a:p>
          <a:p>
            <a:pPr lvl="1"/>
            <a:r>
              <a:rPr lang="en-IN" sz="2200"/>
              <a:t>Design and analyse molecules virtually using simulations and quantum-chemical methods.</a:t>
            </a:r>
          </a:p>
          <a:p>
            <a:pPr lvl="1"/>
            <a:endParaRPr lang="en-US" sz="220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03FDD77-8330-4032-A0A6-6CD12F0D6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98" r="2" b="2"/>
          <a:stretch/>
        </p:blipFill>
        <p:spPr>
          <a:xfrm>
            <a:off x="6347176" y="2276857"/>
            <a:ext cx="5015484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4551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2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2C49B-4E2B-4FAE-AB30-88792FC0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7" y="-285622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/>
              <a:t>Architecture-1</a:t>
            </a:r>
            <a:endParaRPr lang="en-IN" sz="4000"/>
          </a:p>
        </p:txBody>
      </p:sp>
      <p:pic>
        <p:nvPicPr>
          <p:cNvPr id="14" name="Picture 14" descr="Diagram&#10;&#10;Description automatically generated">
            <a:extLst>
              <a:ext uri="{FF2B5EF4-FFF2-40B4-BE49-F238E27FC236}">
                <a16:creationId xmlns:a16="http://schemas.microsoft.com/office/drawing/2014/main" id="{7D5A24E4-95B7-485F-900C-3DB9F1A22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57" y="1195580"/>
            <a:ext cx="4625435" cy="555661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0164F99-3C3E-43FD-AD35-F9750E52A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01" y="3041049"/>
            <a:ext cx="4948195" cy="3711146"/>
          </a:xfrm>
          <a:prstGeom prst="rect">
            <a:avLst/>
          </a:prstGeom>
        </p:spPr>
      </p:pic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C9BFE53B-5EB1-4BFA-9350-C7B040592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551574"/>
              </p:ext>
            </p:extLst>
          </p:nvPr>
        </p:nvGraphicFramePr>
        <p:xfrm>
          <a:off x="5018219" y="154115"/>
          <a:ext cx="6931560" cy="295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7554790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2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2C49B-4E2B-4FAE-AB30-88792FC0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7" y="-285622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 dirty="0"/>
              <a:t>Architecture-2</a:t>
            </a:r>
            <a:endParaRPr lang="en-IN" sz="4000" dirty="0"/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C9BFE53B-5EB1-4BFA-9350-C7B0405926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8219" y="154115"/>
          <a:ext cx="6931560" cy="295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Picture 19" descr="Diagram&#10;&#10;Description automatically generated">
            <a:extLst>
              <a:ext uri="{FF2B5EF4-FFF2-40B4-BE49-F238E27FC236}">
                <a16:creationId xmlns:a16="http://schemas.microsoft.com/office/drawing/2014/main" id="{3836A5EB-5163-4ECC-BDB2-52DD44B6BB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681" y="921993"/>
            <a:ext cx="4588668" cy="5525981"/>
          </a:xfrm>
          <a:prstGeom prst="rect">
            <a:avLst/>
          </a:prstGeom>
        </p:spPr>
      </p:pic>
      <p:pic>
        <p:nvPicPr>
          <p:cNvPr id="556" name="Picture 555" descr="Chart, scatter chart&#10;&#10;Description automatically generated">
            <a:extLst>
              <a:ext uri="{FF2B5EF4-FFF2-40B4-BE49-F238E27FC236}">
                <a16:creationId xmlns:a16="http://schemas.microsoft.com/office/drawing/2014/main" id="{6A8894C5-7C33-42FD-8440-FBD1622087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42" y="2886240"/>
            <a:ext cx="5077687" cy="382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1304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2C49B-4E2B-4FAE-AB30-88792FC0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200"/>
              <a:t>Architecture-2 – With Standardization </a:t>
            </a:r>
            <a:endParaRPr lang="en-IN" sz="4200"/>
          </a:p>
        </p:txBody>
      </p:sp>
      <p:sp>
        <p:nvSpPr>
          <p:cNvPr id="9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3" descr="Chart, scatter chart&#10;&#10;Description automatically generated">
            <a:extLst>
              <a:ext uri="{FF2B5EF4-FFF2-40B4-BE49-F238E27FC236}">
                <a16:creationId xmlns:a16="http://schemas.microsoft.com/office/drawing/2014/main" id="{7F527277-5925-410C-A1E6-7C246644A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381887"/>
            <a:ext cx="5458968" cy="4094225"/>
          </a:xfrm>
          <a:prstGeom prst="rect">
            <a:avLst/>
          </a:prstGeom>
        </p:spPr>
      </p:pic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C9BFE53B-5EB1-4BFA-9350-C7B040592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047071"/>
              </p:ext>
            </p:extLst>
          </p:nvPr>
        </p:nvGraphicFramePr>
        <p:xfrm>
          <a:off x="475714" y="2491571"/>
          <a:ext cx="5806665" cy="4211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739131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3D4D646-331D-41A8-AC8C-8823EB3F4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23" y="516889"/>
            <a:ext cx="11469510" cy="5612554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14202-9E71-469A-81AD-CF5A2143FA41}"/>
              </a:ext>
            </a:extLst>
          </p:cNvPr>
          <p:cNvSpPr txBox="1"/>
          <p:nvPr/>
        </p:nvSpPr>
        <p:spPr>
          <a:xfrm>
            <a:off x="1219200" y="62701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Y-axis is in logarithmic scale</a:t>
            </a:r>
          </a:p>
        </p:txBody>
      </p:sp>
    </p:spTree>
    <p:extLst>
      <p:ext uri="{BB962C8B-B14F-4D97-AF65-F5344CB8AC3E}">
        <p14:creationId xmlns:p14="http://schemas.microsoft.com/office/powerpoint/2010/main" val="3719197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A845A78-5523-44B6-ADFD-8DCB3431D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53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E522-EC79-49FC-B2A8-99F8E813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737" y="194690"/>
            <a:ext cx="5602884" cy="2186393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sz="3600" dirty="0"/>
              <a:t>Architecture 3: Using 2 separate models followed by concatenation </a:t>
            </a:r>
            <a:br>
              <a:rPr lang="en-US" sz="3600" dirty="0"/>
            </a:br>
            <a:r>
              <a:rPr lang="en-US" sz="1800" dirty="0"/>
              <a:t>Final error: </a:t>
            </a:r>
            <a:r>
              <a:rPr lang="en-IN" sz="1800" dirty="0"/>
              <a:t>0.4132 eV = 9.53 kcal/mol</a:t>
            </a:r>
            <a:r>
              <a:rPr lang="en-IN" sz="2000" dirty="0"/>
              <a:t> </a:t>
            </a:r>
            <a:r>
              <a:rPr lang="en-US" sz="3600" dirty="0"/>
              <a:t> 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4C6DCA-CDA8-2D41-B962-2EB316B54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657309"/>
            <a:ext cx="5667200" cy="547383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DAA8C-765F-244B-A477-761700895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27" y="2690500"/>
            <a:ext cx="4401457" cy="330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76538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F2C49B-4E2B-4FAE-AB30-88792FC0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Sequential Model Using BOB (Bag of Bonds)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B48C84C-ACA1-4D6E-96E3-075EE841C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6" y="804672"/>
            <a:ext cx="6911910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3600" dirty="0">
                <a:solidFill>
                  <a:schemeClr val="tx2"/>
                </a:solidFill>
                <a:cs typeface="Calibri"/>
              </a:rPr>
              <a:t>Shape of input layer: 528+40 = 568</a:t>
            </a:r>
            <a:endParaRPr lang="en-US" sz="3600" dirty="0">
              <a:solidFill>
                <a:schemeClr val="tx2"/>
              </a:solidFill>
            </a:endParaRPr>
          </a:p>
          <a:p>
            <a:pPr marL="285750"/>
            <a:r>
              <a:rPr lang="en-US" sz="3600" dirty="0">
                <a:solidFill>
                  <a:schemeClr val="tx2"/>
                </a:solidFill>
              </a:rPr>
              <a:t>Output with training size of 30,000, validation size 1,000, test size of 10,000</a:t>
            </a:r>
            <a:endParaRPr lang="en-US" sz="3600">
              <a:solidFill>
                <a:schemeClr val="tx2"/>
              </a:solidFill>
              <a:cs typeface="Calibri"/>
            </a:endParaRPr>
          </a:p>
          <a:p>
            <a:pPr marL="285750"/>
            <a:r>
              <a:rPr lang="en-US" sz="3600" dirty="0">
                <a:solidFill>
                  <a:schemeClr val="tx2"/>
                </a:solidFill>
              </a:rPr>
              <a:t>Non-Equilibrium molecules</a:t>
            </a:r>
            <a:endParaRPr lang="en-US" sz="3600" dirty="0">
              <a:solidFill>
                <a:schemeClr val="tx2"/>
              </a:solidFill>
              <a:cs typeface="Calibri"/>
            </a:endParaRPr>
          </a:p>
          <a:p>
            <a:pPr marL="285750"/>
            <a:r>
              <a:rPr lang="en-US" sz="3600" dirty="0">
                <a:solidFill>
                  <a:schemeClr val="tx2"/>
                </a:solidFill>
              </a:rPr>
              <a:t>Test error = 0.302 eV = 6.96 kcal/mol</a:t>
            </a:r>
            <a:endParaRPr lang="en-US" sz="3600" dirty="0">
              <a:solidFill>
                <a:schemeClr val="tx2"/>
              </a:solidFill>
              <a:cs typeface="Calibri"/>
            </a:endParaRPr>
          </a:p>
          <a:p>
            <a:endParaRPr lang="en-US" sz="3600" dirty="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160425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2C49B-4E2B-4FAE-AB30-88792FC0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2 on Dataset of Using slightly distorted molecules 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BED2CF9-4243-4E7F-B0B5-784383943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/>
            <a:r>
              <a:rPr lang="en-US" sz="3200" dirty="0"/>
              <a:t>Output with training size of 50,000, validation size 5,000, test size of 200000</a:t>
            </a:r>
            <a:endParaRPr lang="en-US" sz="3200" dirty="0">
              <a:cs typeface="Calibri"/>
            </a:endParaRPr>
          </a:p>
          <a:p>
            <a:pPr marL="285750"/>
            <a:r>
              <a:rPr lang="en-US" sz="3200" dirty="0"/>
              <a:t>Test error = 0.1712 eV = 3.94 kcal/mol</a:t>
            </a:r>
            <a:endParaRPr lang="en-US" sz="3200" dirty="0">
              <a:cs typeface="Calibri"/>
            </a:endParaRPr>
          </a:p>
          <a:p>
            <a:endParaRPr lang="en-US" sz="2000"/>
          </a:p>
        </p:txBody>
      </p:sp>
      <p:grpSp>
        <p:nvGrpSpPr>
          <p:cNvPr id="20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7A0FC310-96D2-48F5-A376-1057334E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188" y="1140044"/>
            <a:ext cx="7541475" cy="531439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9792068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FCA675-BAA1-B74F-8991-3F5CFE167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7" y="643467"/>
            <a:ext cx="7428086" cy="557106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16626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E9B1-F99F-E445-9A70-AFF125D2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SLATM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A8DC0-2FF5-E04D-B2C4-9E48C0C5D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25" y="442220"/>
            <a:ext cx="7618487" cy="57138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1172A-6703-8141-A52C-0B4B54B9DC71}"/>
              </a:ext>
            </a:extLst>
          </p:cNvPr>
          <p:cNvSpPr txBox="1"/>
          <p:nvPr/>
        </p:nvSpPr>
        <p:spPr>
          <a:xfrm>
            <a:off x="674914" y="2634343"/>
            <a:ext cx="2089098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Equilibrium Dataset:</a:t>
            </a:r>
          </a:p>
          <a:p>
            <a:r>
              <a:rPr lang="en-US" err="1"/>
              <a:t>Train_set</a:t>
            </a:r>
            <a:r>
              <a:rPr lang="en-US"/>
              <a:t>=30000</a:t>
            </a:r>
          </a:p>
          <a:p>
            <a:r>
              <a:rPr lang="en-US" err="1"/>
              <a:t>Val_set</a:t>
            </a:r>
            <a:r>
              <a:rPr lang="en-US"/>
              <a:t>=1000</a:t>
            </a:r>
          </a:p>
          <a:p>
            <a:r>
              <a:rPr lang="en-US" err="1"/>
              <a:t>Test_set</a:t>
            </a:r>
            <a:r>
              <a:rPr lang="en-US"/>
              <a:t>=200000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8ACF1-51E1-8947-B9F0-A6FBDA78E9A1}"/>
              </a:ext>
            </a:extLst>
          </p:cNvPr>
          <p:cNvSpPr txBox="1"/>
          <p:nvPr/>
        </p:nvSpPr>
        <p:spPr>
          <a:xfrm>
            <a:off x="283028" y="6199628"/>
            <a:ext cx="422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MAE = 0.0498 eV = 1.148 kcal/</a:t>
            </a:r>
            <a:r>
              <a:rPr lang="en-US" err="1"/>
              <a:t>mol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8063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794B0-4F35-B049-9706-68D8115B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5EA03-6D20-2042-8421-9360E495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Machine Learning (ML) for Chemical Discovery </a:t>
            </a:r>
            <a:br>
              <a:rPr lang="en-US" sz="1700">
                <a:cs typeface="Calibri"/>
              </a:rPr>
            </a:br>
            <a:br>
              <a:rPr lang="en-US" sz="1700">
                <a:cs typeface="Calibri"/>
              </a:rPr>
            </a:br>
            <a:endParaRPr lang="en-US" sz="170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pPr lvl="1"/>
            <a:r>
              <a:rPr lang="en-IN" sz="1700">
                <a:solidFill>
                  <a:schemeClr val="bg1">
                    <a:alpha val="60000"/>
                  </a:schemeClr>
                </a:solidFill>
              </a:rPr>
              <a:t>Challenges in the use of Machine Learning:</a:t>
            </a:r>
            <a:endParaRPr lang="en-IN" sz="170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pPr lvl="2"/>
            <a:r>
              <a:rPr lang="en-IN" sz="1700">
                <a:solidFill>
                  <a:schemeClr val="bg1">
                    <a:alpha val="60000"/>
                  </a:schemeClr>
                </a:solidFill>
              </a:rPr>
              <a:t>Black Box</a:t>
            </a:r>
            <a:endParaRPr lang="en-IN" sz="170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pPr lvl="2"/>
            <a:r>
              <a:rPr lang="en-IN" sz="1700">
                <a:solidFill>
                  <a:schemeClr val="bg1">
                    <a:alpha val="60000"/>
                  </a:schemeClr>
                </a:solidFill>
              </a:rPr>
              <a:t>Difficult to know the best method for a particular application</a:t>
            </a:r>
            <a:endParaRPr lang="en-IN" sz="170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pPr lvl="2"/>
            <a:r>
              <a:rPr lang="en-IN" sz="1700">
                <a:solidFill>
                  <a:schemeClr val="bg1">
                    <a:alpha val="60000"/>
                  </a:schemeClr>
                </a:solidFill>
              </a:rPr>
              <a:t>Quality of Dataset influences the results</a:t>
            </a:r>
            <a:endParaRPr lang="en-IN" sz="170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pPr lvl="2"/>
            <a:endParaRPr lang="en-IN" sz="1700">
              <a:solidFill>
                <a:schemeClr val="bg1">
                  <a:alpha val="60000"/>
                </a:schemeClr>
              </a:solidFill>
            </a:endParaRPr>
          </a:p>
          <a:p>
            <a:pPr lvl="2"/>
            <a:endParaRPr lang="en-US" sz="17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049B37D-66FA-4E07-BD95-60F8A373A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5" r="-156" b="1055"/>
          <a:stretch/>
        </p:blipFill>
        <p:spPr>
          <a:xfrm>
            <a:off x="5220553" y="493741"/>
            <a:ext cx="6902768" cy="591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08505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E9B1-F99F-E445-9A70-AFF125D2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SLATM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90D0A7-00BC-8740-932B-32F5FA2E5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029" y="442219"/>
            <a:ext cx="6986830" cy="52401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1172A-6703-8141-A52C-0B4B54B9DC71}"/>
              </a:ext>
            </a:extLst>
          </p:cNvPr>
          <p:cNvSpPr txBox="1"/>
          <p:nvPr/>
        </p:nvSpPr>
        <p:spPr>
          <a:xfrm>
            <a:off x="674914" y="2634343"/>
            <a:ext cx="1888017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Distorted Dataset:</a:t>
            </a:r>
          </a:p>
          <a:p>
            <a:r>
              <a:rPr lang="en-US" err="1"/>
              <a:t>Train_set</a:t>
            </a:r>
            <a:r>
              <a:rPr lang="en-US"/>
              <a:t>=30000</a:t>
            </a:r>
          </a:p>
          <a:p>
            <a:r>
              <a:rPr lang="en-US" err="1"/>
              <a:t>Val_set</a:t>
            </a:r>
            <a:r>
              <a:rPr lang="en-US"/>
              <a:t>=1000</a:t>
            </a:r>
          </a:p>
          <a:p>
            <a:r>
              <a:rPr lang="en-US" err="1"/>
              <a:t>Test_set</a:t>
            </a:r>
            <a:r>
              <a:rPr lang="en-US"/>
              <a:t>=200000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8ACF1-51E1-8947-B9F0-A6FBDA78E9A1}"/>
              </a:ext>
            </a:extLst>
          </p:cNvPr>
          <p:cNvSpPr txBox="1"/>
          <p:nvPr/>
        </p:nvSpPr>
        <p:spPr>
          <a:xfrm>
            <a:off x="283028" y="6199628"/>
            <a:ext cx="45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MAE = 	 0.16494 eV = 3.803 kcal/</a:t>
            </a:r>
            <a:r>
              <a:rPr lang="en-US" err="1"/>
              <a:t>mol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21884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D7E02B-C9D3-E443-9242-31028CD1D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6943"/>
            <a:ext cx="12123418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46714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0057BE-A3B2-964D-A8A4-9D396E0641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88217" y="0"/>
          <a:ext cx="996632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054">
                  <a:extLst>
                    <a:ext uri="{9D8B030D-6E8A-4147-A177-3AD203B41FA5}">
                      <a16:colId xmlns:a16="http://schemas.microsoft.com/office/drawing/2014/main" val="2248856457"/>
                    </a:ext>
                  </a:extLst>
                </a:gridCol>
                <a:gridCol w="1661054">
                  <a:extLst>
                    <a:ext uri="{9D8B030D-6E8A-4147-A177-3AD203B41FA5}">
                      <a16:colId xmlns:a16="http://schemas.microsoft.com/office/drawing/2014/main" val="2570207805"/>
                    </a:ext>
                  </a:extLst>
                </a:gridCol>
                <a:gridCol w="1661054">
                  <a:extLst>
                    <a:ext uri="{9D8B030D-6E8A-4147-A177-3AD203B41FA5}">
                      <a16:colId xmlns:a16="http://schemas.microsoft.com/office/drawing/2014/main" val="4110219497"/>
                    </a:ext>
                  </a:extLst>
                </a:gridCol>
                <a:gridCol w="1661054">
                  <a:extLst>
                    <a:ext uri="{9D8B030D-6E8A-4147-A177-3AD203B41FA5}">
                      <a16:colId xmlns:a16="http://schemas.microsoft.com/office/drawing/2014/main" val="993449578"/>
                    </a:ext>
                  </a:extLst>
                </a:gridCol>
                <a:gridCol w="1661054">
                  <a:extLst>
                    <a:ext uri="{9D8B030D-6E8A-4147-A177-3AD203B41FA5}">
                      <a16:colId xmlns:a16="http://schemas.microsoft.com/office/drawing/2014/main" val="3791991533"/>
                    </a:ext>
                  </a:extLst>
                </a:gridCol>
                <a:gridCol w="1661054">
                  <a:extLst>
                    <a:ext uri="{9D8B030D-6E8A-4147-A177-3AD203B41FA5}">
                      <a16:colId xmlns:a16="http://schemas.microsoft.com/office/drawing/2014/main" val="2582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With DFTB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Without DFTB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SLATM (Distorted)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SLATM (</a:t>
                      </a:r>
                      <a:r>
                        <a:rPr lang="en-US" err="1"/>
                        <a:t>Eq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1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Std</a:t>
                      </a:r>
                      <a:r>
                        <a:rPr lang="en-US"/>
                        <a:t> Dev: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0.0706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5844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4F00AF9-E328-3B45-AD25-CBD79C74A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85" y="1010920"/>
            <a:ext cx="5932715" cy="58470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FDE4E8-0BDE-9842-BF3D-EB405AA15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10920"/>
            <a:ext cx="6259285" cy="581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53234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9040-FD4C-4A4E-BD0C-1C1E6284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64" y="1382922"/>
            <a:ext cx="3459760" cy="157722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/>
              <a:t>Using Kernel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5E5845-4E2C-244A-96B9-33B14F458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85" y="747191"/>
            <a:ext cx="3915791" cy="541535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34B01D-108A-374F-8408-A30BF57EC31C}"/>
              </a:ext>
            </a:extLst>
          </p:cNvPr>
          <p:cNvSpPr txBox="1"/>
          <p:nvPr/>
        </p:nvSpPr>
        <p:spPr>
          <a:xfrm>
            <a:off x="6902296" y="3529345"/>
            <a:ext cx="4984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 error (with the train kernel)= 5.82 eV</a:t>
            </a:r>
          </a:p>
          <a:p>
            <a:r>
              <a:rPr lang="en-US"/>
              <a:t>Test error (after using alpha) = 4.56 eV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19046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E522-EC79-49FC-B2A8-99F8E813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361" y="194690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/>
              <a:t>CNN – Failed Model</a:t>
            </a:r>
            <a:br>
              <a:rPr lang="en-US" sz="3600" dirty="0"/>
            </a:br>
            <a:r>
              <a:rPr lang="en-US" sz="1800" dirty="0"/>
              <a:t>Final error: </a:t>
            </a:r>
            <a:r>
              <a:rPr lang="en-IN" sz="1800" dirty="0"/>
              <a:t>6.88 eV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67C31A-3F4D-8A41-A56F-F9ECF5FA5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937" y="2476118"/>
            <a:ext cx="4580709" cy="34355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E7573E-5D8A-714C-BD58-1B2DD452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76" y="90277"/>
            <a:ext cx="6638000" cy="651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04254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E9B1-F99F-E445-9A70-AFF125D2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83" y="2695563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/>
              <a:t>Feature</a:t>
            </a:r>
            <a:br>
              <a:rPr lang="en-US"/>
            </a:br>
            <a:r>
              <a:rPr lang="en-US"/>
              <a:t>Extraction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5F783D-E08B-2F49-B7A7-3F8038B71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14" y="0"/>
            <a:ext cx="7935686" cy="6492836"/>
          </a:xfrm>
        </p:spPr>
      </p:pic>
    </p:spTree>
    <p:extLst>
      <p:ext uri="{BB962C8B-B14F-4D97-AF65-F5344CB8AC3E}">
        <p14:creationId xmlns:p14="http://schemas.microsoft.com/office/powerpoint/2010/main" val="1170571680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6B0D8-082E-634D-B8D3-BFAF82403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094514" cy="356403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C8DBD8-FA80-1A4C-8550-504591323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0"/>
            <a:ext cx="4942114" cy="3457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363FFE-BEE0-DC49-AD9A-397AD824D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3965"/>
            <a:ext cx="5094515" cy="3564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502931-E9F9-1B48-BF3B-A63645C00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3457417"/>
            <a:ext cx="4855029" cy="33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39226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90EB54-0D4D-4847-8576-3CECE24F1865}"/>
              </a:ext>
            </a:extLst>
          </p:cNvPr>
          <p:cNvGraphicFramePr>
            <a:graphicFrameLocks noGrp="1"/>
          </p:cNvGraphicFramePr>
          <p:nvPr/>
        </p:nvGraphicFramePr>
        <p:xfrm>
          <a:off x="1077985" y="442220"/>
          <a:ext cx="11114015" cy="5168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365">
                  <a:extLst>
                    <a:ext uri="{9D8B030D-6E8A-4147-A177-3AD203B41FA5}">
                      <a16:colId xmlns:a16="http://schemas.microsoft.com/office/drawing/2014/main" val="3500660376"/>
                    </a:ext>
                  </a:extLst>
                </a:gridCol>
                <a:gridCol w="1010365">
                  <a:extLst>
                    <a:ext uri="{9D8B030D-6E8A-4147-A177-3AD203B41FA5}">
                      <a16:colId xmlns:a16="http://schemas.microsoft.com/office/drawing/2014/main" val="2586167063"/>
                    </a:ext>
                  </a:extLst>
                </a:gridCol>
                <a:gridCol w="1010365">
                  <a:extLst>
                    <a:ext uri="{9D8B030D-6E8A-4147-A177-3AD203B41FA5}">
                      <a16:colId xmlns:a16="http://schemas.microsoft.com/office/drawing/2014/main" val="18792869"/>
                    </a:ext>
                  </a:extLst>
                </a:gridCol>
                <a:gridCol w="1010365">
                  <a:extLst>
                    <a:ext uri="{9D8B030D-6E8A-4147-A177-3AD203B41FA5}">
                      <a16:colId xmlns:a16="http://schemas.microsoft.com/office/drawing/2014/main" val="2586559066"/>
                    </a:ext>
                  </a:extLst>
                </a:gridCol>
                <a:gridCol w="1010365">
                  <a:extLst>
                    <a:ext uri="{9D8B030D-6E8A-4147-A177-3AD203B41FA5}">
                      <a16:colId xmlns:a16="http://schemas.microsoft.com/office/drawing/2014/main" val="1030231738"/>
                    </a:ext>
                  </a:extLst>
                </a:gridCol>
                <a:gridCol w="1010365">
                  <a:extLst>
                    <a:ext uri="{9D8B030D-6E8A-4147-A177-3AD203B41FA5}">
                      <a16:colId xmlns:a16="http://schemas.microsoft.com/office/drawing/2014/main" val="850627381"/>
                    </a:ext>
                  </a:extLst>
                </a:gridCol>
                <a:gridCol w="1010365">
                  <a:extLst>
                    <a:ext uri="{9D8B030D-6E8A-4147-A177-3AD203B41FA5}">
                      <a16:colId xmlns:a16="http://schemas.microsoft.com/office/drawing/2014/main" val="1004132247"/>
                    </a:ext>
                  </a:extLst>
                </a:gridCol>
                <a:gridCol w="1010365">
                  <a:extLst>
                    <a:ext uri="{9D8B030D-6E8A-4147-A177-3AD203B41FA5}">
                      <a16:colId xmlns:a16="http://schemas.microsoft.com/office/drawing/2014/main" val="2630483547"/>
                    </a:ext>
                  </a:extLst>
                </a:gridCol>
                <a:gridCol w="1010365">
                  <a:extLst>
                    <a:ext uri="{9D8B030D-6E8A-4147-A177-3AD203B41FA5}">
                      <a16:colId xmlns:a16="http://schemas.microsoft.com/office/drawing/2014/main" val="3259451826"/>
                    </a:ext>
                  </a:extLst>
                </a:gridCol>
                <a:gridCol w="1010365">
                  <a:extLst>
                    <a:ext uri="{9D8B030D-6E8A-4147-A177-3AD203B41FA5}">
                      <a16:colId xmlns:a16="http://schemas.microsoft.com/office/drawing/2014/main" val="2948637462"/>
                    </a:ext>
                  </a:extLst>
                </a:gridCol>
                <a:gridCol w="1010365">
                  <a:extLst>
                    <a:ext uri="{9D8B030D-6E8A-4147-A177-3AD203B41FA5}">
                      <a16:colId xmlns:a16="http://schemas.microsoft.com/office/drawing/2014/main" val="1931550671"/>
                    </a:ext>
                  </a:extLst>
                </a:gridCol>
              </a:tblGrid>
              <a:tr h="1342533">
                <a:tc>
                  <a:txBody>
                    <a:bodyPr/>
                    <a:lstStyle/>
                    <a:p>
                      <a:endParaRPr lang="en-US"/>
                    </a:p>
                    <a:p>
                      <a:r>
                        <a:rPr lang="en-US"/>
                        <a:t>Train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FermiEne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BandEne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NumElec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h0Ene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sccEne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3rdEne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RepEne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mbdEne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TBdip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23193"/>
                  </a:ext>
                </a:extLst>
              </a:tr>
              <a:tr h="597089">
                <a:tc>
                  <a:txBody>
                    <a:bodyPr/>
                    <a:lstStyle/>
                    <a:p>
                      <a:r>
                        <a:rPr lang="en-US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5.810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1398"/>
                  </a:ext>
                </a:extLst>
              </a:tr>
              <a:tr h="544471">
                <a:tc>
                  <a:txBody>
                    <a:bodyPr/>
                    <a:lstStyle/>
                    <a:p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1.479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11.120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55632"/>
                  </a:ext>
                </a:extLst>
              </a:tr>
              <a:tr h="544471">
                <a:tc>
                  <a:txBody>
                    <a:bodyPr/>
                    <a:lstStyle/>
                    <a:p>
                      <a:r>
                        <a:rPr lang="en-US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23.614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07323"/>
                  </a:ext>
                </a:extLst>
              </a:tr>
              <a:tr h="544471">
                <a:tc>
                  <a:txBody>
                    <a:bodyPr/>
                    <a:lstStyle/>
                    <a:p>
                      <a:r>
                        <a:rPr lang="en-US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24.352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19.983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587376"/>
                  </a:ext>
                </a:extLst>
              </a:tr>
              <a:tr h="571160">
                <a:tc>
                  <a:txBody>
                    <a:bodyPr/>
                    <a:lstStyle/>
                    <a:p>
                      <a:r>
                        <a:rPr lang="en-US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15.837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07979"/>
                  </a:ext>
                </a:extLst>
              </a:tr>
              <a:tr h="509544">
                <a:tc>
                  <a:txBody>
                    <a:bodyPr/>
                    <a:lstStyle/>
                    <a:p>
                      <a:r>
                        <a:rPr lang="en-US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99925"/>
                  </a:ext>
                </a:extLst>
              </a:tr>
              <a:tr h="515215">
                <a:tc>
                  <a:txBody>
                    <a:bodyPr/>
                    <a:lstStyle/>
                    <a:p>
                      <a:r>
                        <a:rPr lang="en-US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290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3E7E91-1A0E-034C-85B3-7F67585C9984}"/>
              </a:ext>
            </a:extLst>
          </p:cNvPr>
          <p:cNvSpPr txBox="1"/>
          <p:nvPr/>
        </p:nvSpPr>
        <p:spPr>
          <a:xfrm>
            <a:off x="23520" y="791688"/>
            <a:ext cx="1161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Property Removed-&gt;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1726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2A9-FC22-4D49-BEA2-6B040F1A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7" y="-102961"/>
            <a:ext cx="10515600" cy="1325563"/>
          </a:xfrm>
        </p:spPr>
        <p:txBody>
          <a:bodyPr/>
          <a:lstStyle/>
          <a:p>
            <a:r>
              <a:rPr lang="en-US"/>
              <a:t>Correlation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E4FF63-8511-0642-8F5F-BA67A94E8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610889"/>
              </p:ext>
            </p:extLst>
          </p:nvPr>
        </p:nvGraphicFramePr>
        <p:xfrm>
          <a:off x="76200" y="1132114"/>
          <a:ext cx="12115800" cy="116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707267863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1539360637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1158392667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1543006684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3999014366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45536797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956767219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110215565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3961747922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4003265634"/>
                    </a:ext>
                  </a:extLst>
                </a:gridCol>
              </a:tblGrid>
              <a:tr h="5823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FermiEne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BandEne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NumElec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h0Ene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SccEne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r>
                        <a:rPr lang="en-US" baseline="30000"/>
                        <a:t>rd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Ene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Rep </a:t>
                      </a:r>
                      <a:r>
                        <a:rPr lang="en-US" err="1"/>
                        <a:t>Ene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Mbd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Ene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TbDip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621522"/>
                  </a:ext>
                </a:extLst>
              </a:tr>
              <a:tr h="5823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3.92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8.813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2444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A59A8A-079A-8341-98B7-3D45EDEA5CA1}"/>
              </a:ext>
            </a:extLst>
          </p:cNvPr>
          <p:cNvSpPr txBox="1"/>
          <p:nvPr/>
        </p:nvSpPr>
        <p:spPr>
          <a:xfrm>
            <a:off x="1600200" y="2612571"/>
            <a:ext cx="7966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F-</a:t>
            </a:r>
            <a:r>
              <a:rPr lang="en-US" err="1"/>
              <a:t>classif</a:t>
            </a:r>
            <a:r>
              <a:rPr lang="en-US"/>
              <a:t> -&gt; ANOVA f-values:</a:t>
            </a:r>
            <a:br>
              <a:rPr lang="en-US"/>
            </a:br>
            <a:r>
              <a:rPr lang="en-US"/>
              <a:t>Denoting the correlation of these properties with Atomization Energy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E286F-F1F4-4261-A553-36C0C83C61B7}"/>
              </a:ext>
            </a:extLst>
          </p:cNvPr>
          <p:cNvSpPr txBox="1"/>
          <p:nvPr/>
        </p:nvSpPr>
        <p:spPr>
          <a:xfrm>
            <a:off x="228600" y="3722914"/>
            <a:ext cx="63681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F = (Explained Variance)/(Unexplained Variance)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1FD1168-F5CD-4A76-B0A7-CC794DD3E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098131"/>
            <a:ext cx="5366657" cy="1263423"/>
          </a:xfrm>
          <a:prstGeom prst="rect">
            <a:avLst/>
          </a:prstGeom>
        </p:spPr>
      </p:pic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42B01AE6-9FCC-4579-AC35-17E5AB12A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5428280"/>
            <a:ext cx="5312227" cy="11830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CCBAC-1BB6-4AD4-9E9C-DB1C40E2C5D8}"/>
              </a:ext>
            </a:extLst>
          </p:cNvPr>
          <p:cNvSpPr txBox="1"/>
          <p:nvPr/>
        </p:nvSpPr>
        <p:spPr>
          <a:xfrm>
            <a:off x="5651046" y="4322989"/>
            <a:ext cx="64769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Yi = Samples of ith group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n</a:t>
            </a:r>
            <a:r>
              <a:rPr lang="en-US" sz="2400" baseline="-25000">
                <a:ea typeface="+mn-lt"/>
                <a:cs typeface="+mn-lt"/>
              </a:rPr>
              <a:t>i</a:t>
            </a:r>
            <a:r>
              <a:rPr lang="en-US" sz="2400">
                <a:ea typeface="+mn-lt"/>
                <a:cs typeface="+mn-lt"/>
              </a:rPr>
              <a:t> = is the number of observations in the </a:t>
            </a:r>
            <a:r>
              <a:rPr lang="en-US" sz="2400" i="1">
                <a:ea typeface="+mn-lt"/>
                <a:cs typeface="+mn-lt"/>
              </a:rPr>
              <a:t>i</a:t>
            </a:r>
            <a:r>
              <a:rPr lang="en-US" sz="2400">
                <a:ea typeface="+mn-lt"/>
                <a:cs typeface="+mn-lt"/>
              </a:rPr>
              <a:t>-th group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K = Number of groups</a:t>
            </a:r>
          </a:p>
        </p:txBody>
      </p:sp>
    </p:spTree>
    <p:extLst>
      <p:ext uri="{BB962C8B-B14F-4D97-AF65-F5344CB8AC3E}">
        <p14:creationId xmlns:p14="http://schemas.microsoft.com/office/powerpoint/2010/main" val="2147938826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1EE983-E027-BA45-9DBC-6B5AA70A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RFE – Recursive Feature Elimination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C2C0DB-C95A-5344-9ED1-7022948A0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Select 4 features: </a:t>
            </a:r>
            <a:r>
              <a:rPr lang="en-US" err="1"/>
              <a:t>NumElec</a:t>
            </a:r>
            <a:r>
              <a:rPr lang="en-US"/>
              <a:t>, h0Ene, Rep </a:t>
            </a:r>
            <a:r>
              <a:rPr lang="en-US" err="1"/>
              <a:t>Ene</a:t>
            </a:r>
            <a:r>
              <a:rPr lang="en-US"/>
              <a:t>, </a:t>
            </a:r>
            <a:r>
              <a:rPr lang="en-US" err="1"/>
              <a:t>MbdEne</a:t>
            </a:r>
            <a:r>
              <a:rPr lang="en-US" dirty="0"/>
              <a:t> </a:t>
            </a:r>
            <a:endParaRPr lang="en-US"/>
          </a:p>
          <a:p>
            <a:r>
              <a:rPr lang="en-US"/>
              <a:t> Rank of Remaining features:</a:t>
            </a:r>
          </a:p>
          <a:p>
            <a:pPr marL="285750" indent="-285750"/>
            <a:r>
              <a:rPr lang="en-US" sz="1400"/>
              <a:t> SccEne– 2</a:t>
            </a:r>
            <a:r>
              <a:rPr lang="en-US" sz="1400" baseline="30000" dirty="0"/>
              <a:t>nd</a:t>
            </a:r>
            <a:endParaRPr lang="en-US" sz="1400" dirty="0"/>
          </a:p>
          <a:p>
            <a:pPr marL="285750" indent="-285750"/>
            <a:r>
              <a:rPr lang="en-US" sz="1400" err="1"/>
              <a:t>FermiEne</a:t>
            </a:r>
            <a:r>
              <a:rPr lang="en-US" sz="1400"/>
              <a:t> – 3rd </a:t>
            </a:r>
            <a:endParaRPr lang="en-US" sz="1400" baseline="30000"/>
          </a:p>
          <a:p>
            <a:pPr marL="285750" indent="-285750"/>
            <a:r>
              <a:rPr lang="en-US" sz="1400"/>
              <a:t>Band </a:t>
            </a:r>
            <a:r>
              <a:rPr lang="en-US" sz="1400" err="1"/>
              <a:t>Ene</a:t>
            </a:r>
            <a:r>
              <a:rPr lang="en-US" sz="1400"/>
              <a:t> – 4</a:t>
            </a:r>
            <a:r>
              <a:rPr lang="en-US" sz="1400" baseline="30000"/>
              <a:t>th</a:t>
            </a:r>
            <a:r>
              <a:rPr lang="en-US" sz="1400" dirty="0"/>
              <a:t> </a:t>
            </a:r>
            <a:endParaRPr lang="en-US" sz="1400" dirty="0">
              <a:cs typeface="Calibri"/>
            </a:endParaRPr>
          </a:p>
          <a:p>
            <a:pPr marL="285750" indent="-285750"/>
            <a:r>
              <a:rPr lang="en-US" sz="1400"/>
              <a:t>3rd Ene– 5</a:t>
            </a:r>
            <a:r>
              <a:rPr lang="en-US" sz="1400" baseline="30000"/>
              <a:t>th</a:t>
            </a:r>
            <a:r>
              <a:rPr lang="en-US" sz="1400" dirty="0"/>
              <a:t>  </a:t>
            </a:r>
            <a:endParaRPr lang="en-US" sz="1400" dirty="0">
              <a:cs typeface="Calibri"/>
            </a:endParaRPr>
          </a:p>
          <a:p>
            <a:r>
              <a:rPr lang="en-US"/>
              <a:t>Using: </a:t>
            </a:r>
            <a:r>
              <a:rPr lang="en-US" err="1"/>
              <a:t>DecisionTreeRegressor</a:t>
            </a:r>
            <a:endParaRPr lang="en-US"/>
          </a:p>
          <a:p>
            <a:r>
              <a:rPr lang="en-US">
                <a:cs typeface="Calibri"/>
              </a:rPr>
              <a:t>To-do: Using keras model for better understanding</a:t>
            </a:r>
            <a:endParaRPr lang="en-US" dirty="0">
              <a:cs typeface="Calibri"/>
            </a:endParaRPr>
          </a:p>
          <a:p>
            <a:pPr marL="285750" indent="-285750"/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387000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9207C-A920-4F42-A03F-98AC8321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Problems at hand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0B4B0-6C56-4CEC-ADF4-9F140D8CE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65508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983585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D342-D0F8-3243-9F03-4E876942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27D2-DC54-3E40-BFE8-43E5366C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Fp</a:t>
            </a:r>
            <a:r>
              <a:rPr lang="en-US"/>
              <a:t> = -</a:t>
            </a:r>
            <a:r>
              <a:rPr lang="en-US" err="1"/>
              <a:t>tf.gradients</a:t>
            </a:r>
            <a:r>
              <a:rPr lang="en-US"/>
              <a:t>(</a:t>
            </a:r>
            <a:r>
              <a:rPr lang="en-US" err="1"/>
              <a:t>tf.reduce_sum</a:t>
            </a:r>
            <a:r>
              <a:rPr lang="en-US"/>
              <a:t>(Ep), </a:t>
            </a:r>
            <a:r>
              <a:rPr lang="en-US" err="1"/>
              <a:t>atoms_input</a:t>
            </a:r>
            <a:r>
              <a:rPr lang="en-US"/>
              <a:t>[1])[0]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4392F-C9B9-1B46-8BCD-76AEEE66C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04" y="3398332"/>
            <a:ext cx="10113857" cy="145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62075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5FAB-9F13-D544-8AF6-7A1B094C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AC14-38B9-F646-9C5E-FC5083F80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/>
              <a:t>Improved quantum chemistry methods which can reliably cope with reaction barriers, d- and f-elements, magnetic and excited states, as well as redox properties of systems in any aggregation state.</a:t>
            </a:r>
          </a:p>
          <a:p>
            <a:r>
              <a:rPr lang="en-IN"/>
              <a:t>Extensive high- quality data sets covering many properties over wide swaths of structural and compositional degrees of freedom</a:t>
            </a:r>
          </a:p>
          <a:p>
            <a:r>
              <a:rPr lang="en-IN"/>
              <a:t>The removal of hidden and unconscious biases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94324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E2C0C-6C06-7D40-AE96-272AB910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Use of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80A6-BFAD-914B-90F8-5B11FE5D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Molecular Dynamics – gives an estimate of the thermodynamic and kinetic properties – accurate only around the equilibrium</a:t>
            </a:r>
          </a:p>
          <a:p>
            <a:pPr lvl="1"/>
            <a:r>
              <a:rPr lang="en-US"/>
              <a:t>Force fields based on solutions to the SE – Time consuming</a:t>
            </a:r>
          </a:p>
          <a:p>
            <a:r>
              <a:rPr lang="en-US" sz="2400"/>
              <a:t>QM simulations (Kohn Sham DFT) – Too time consuming – not too practical</a:t>
            </a:r>
          </a:p>
          <a:p>
            <a:r>
              <a:rPr lang="en-US" sz="2400"/>
              <a:t>With ML – obtain the efficiency of QM in practically possible time limit.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7863003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55FAB-9F13-D544-8AF6-7A1B094C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QML to explore CCS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AC14-38B9-F646-9C5E-FC5083F80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CCS – set of all feasible metastable atomic configurations</a:t>
            </a:r>
          </a:p>
          <a:p>
            <a:r>
              <a:rPr lang="en-US" sz="2400"/>
              <a:t>QML – applying modern statistical learning theory to predict electronic and atomistic properties.</a:t>
            </a:r>
          </a:p>
          <a:p>
            <a:pPr lvl="1"/>
            <a:r>
              <a:rPr lang="en-US"/>
              <a:t>Feedback mechanism between QM(and SM) and statistical ML</a:t>
            </a:r>
          </a:p>
          <a:p>
            <a:r>
              <a:rPr lang="en-US" sz="2400"/>
              <a:t>How to obtain reference data?</a:t>
            </a:r>
          </a:p>
          <a:p>
            <a:pPr lvl="1"/>
            <a:r>
              <a:rPr lang="en-US"/>
              <a:t>DFT</a:t>
            </a:r>
          </a:p>
          <a:p>
            <a:pPr lvl="1"/>
            <a:r>
              <a:rPr lang="en-US"/>
              <a:t>CCSD(T)</a:t>
            </a:r>
          </a:p>
          <a:p>
            <a:pPr lvl="1"/>
            <a:r>
              <a:rPr lang="en-US"/>
              <a:t>Ex – QM7, QM9, MD17, ANI-1</a:t>
            </a:r>
          </a:p>
        </p:txBody>
      </p:sp>
    </p:spTree>
    <p:extLst>
      <p:ext uri="{BB962C8B-B14F-4D97-AF65-F5344CB8AC3E}">
        <p14:creationId xmlns:p14="http://schemas.microsoft.com/office/powerpoint/2010/main" val="349636326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55FAB-9F13-D544-8AF6-7A1B094C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QML to explore CCS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87598-BDA8-7048-A1EB-73E7D44F2BFA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Machine Learning method?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Kernel Ridge Regression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Neural Network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progress of QML models of atomization energies of molecules over the past few years.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QML prediction errors have decreased by 4—fold – from 8 kcal/mol to 0.2 kcal/mol in 2018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grpSp>
        <p:nvGrpSpPr>
          <p:cNvPr id="25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6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406DA3-61F6-2B49-B073-638318B6F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1164" y="389950"/>
            <a:ext cx="6686867" cy="6409766"/>
          </a:xfrm>
          <a:prstGeom prst="rect">
            <a:avLst/>
          </a:prstGeom>
        </p:spPr>
      </p:pic>
      <p:grpSp>
        <p:nvGrpSpPr>
          <p:cNvPr id="28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260844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5FAB-9F13-D544-8AF6-7A1B094C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Representation of Molecules </a:t>
            </a:r>
            <a:b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Coulomb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8BA98-2BEA-FF44-B3A4-9E9BE703A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643"/>
            <a:ext cx="10515599" cy="391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6281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5FAB-9F13-D544-8AF6-7A1B094C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>
                <a:cs typeface="Calibri Light"/>
              </a:rPr>
              <a:t>Representation of Molecules </a:t>
            </a:r>
            <a:br>
              <a:rPr lang="en-US" sz="3000"/>
            </a:br>
            <a:r>
              <a:rPr lang="en-US" sz="3000">
                <a:cs typeface="Calibri Light"/>
              </a:rPr>
              <a:t>- Coulomb Matrix</a:t>
            </a:r>
          </a:p>
          <a:p>
            <a:endParaRPr lang="en-US" sz="3000">
              <a:cs typeface="Calibri Ligh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D05B9B-FB8C-7F43-800C-1AA6FC2AA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56" y="2324052"/>
            <a:ext cx="11837193" cy="3021107"/>
          </a:xfrm>
        </p:spPr>
      </p:pic>
    </p:spTree>
    <p:extLst>
      <p:ext uri="{BB962C8B-B14F-4D97-AF65-F5344CB8AC3E}">
        <p14:creationId xmlns:p14="http://schemas.microsoft.com/office/powerpoint/2010/main" val="335490985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Widescreen</PresentationFormat>
  <Slides>41</Slides>
  <Notes>5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Deep learning for quantum chemistry using density functional tight-binding method   - Raghav Arora  Supervisors: Dr. Alexandre Tkatchenko Dr. Ram Kinkar Roy  Under the guidance of: Dr Leonardo Medrano Sandonas   </vt:lpstr>
      <vt:lpstr>Introduction</vt:lpstr>
      <vt:lpstr>Introduction</vt:lpstr>
      <vt:lpstr>Problems at hand</vt:lpstr>
      <vt:lpstr>The Use of Machine Learning?</vt:lpstr>
      <vt:lpstr>QML to explore CCS</vt:lpstr>
      <vt:lpstr>QML to explore CCS</vt:lpstr>
      <vt:lpstr>Representation of Molecules  - Coulomb Matrix</vt:lpstr>
      <vt:lpstr>Representation of Molecules  - Coulomb Matrix </vt:lpstr>
      <vt:lpstr>Other Descriptors</vt:lpstr>
      <vt:lpstr>Goal of the Thesis</vt:lpstr>
      <vt:lpstr>Density Functional Tight Binding Approximation</vt:lpstr>
      <vt:lpstr>Density Functional Tight Binding Approximation</vt:lpstr>
      <vt:lpstr>Machine Learning Methods</vt:lpstr>
      <vt:lpstr>Methodology – Data Preparation</vt:lpstr>
      <vt:lpstr>Methodology – Molecular Descriptors Used</vt:lpstr>
      <vt:lpstr>Properties used: </vt:lpstr>
      <vt:lpstr>Neural Networks</vt:lpstr>
      <vt:lpstr>Results</vt:lpstr>
      <vt:lpstr>Architecture-1</vt:lpstr>
      <vt:lpstr>Architecture-2</vt:lpstr>
      <vt:lpstr>Architecture-2 – With Standardization </vt:lpstr>
      <vt:lpstr>PowerPoint Presentation</vt:lpstr>
      <vt:lpstr>PowerPoint Presentation</vt:lpstr>
      <vt:lpstr>Architecture 3: Using 2 separate models followed by concatenation  Final error: 0.4132 eV = 9.53 kcal/mol  </vt:lpstr>
      <vt:lpstr>Sequential Model Using BOB (Bag of Bonds)</vt:lpstr>
      <vt:lpstr>Architecture 2 on Dataset of Using slightly distorted molecules </vt:lpstr>
      <vt:lpstr>PowerPoint Presentation</vt:lpstr>
      <vt:lpstr>SLATM</vt:lpstr>
      <vt:lpstr>SLATM</vt:lpstr>
      <vt:lpstr>PowerPoint Presentation</vt:lpstr>
      <vt:lpstr>PowerPoint Presentation</vt:lpstr>
      <vt:lpstr>Using Kernel</vt:lpstr>
      <vt:lpstr>CNN – Failed Model Final error: 6.88 eV</vt:lpstr>
      <vt:lpstr>Feature Extraction</vt:lpstr>
      <vt:lpstr>PowerPoint Presentation</vt:lpstr>
      <vt:lpstr>PowerPoint Presentation</vt:lpstr>
      <vt:lpstr>Correlation Scores</vt:lpstr>
      <vt:lpstr>RFE – Recursive Feature Elimination</vt:lpstr>
      <vt:lpstr>Forces</vt:lpstr>
      <vt:lpstr>Challenges?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 Arora</dc:creator>
  <cp:revision>168</cp:revision>
  <dcterms:created xsi:type="dcterms:W3CDTF">2021-06-01T06:45:49Z</dcterms:created>
  <dcterms:modified xsi:type="dcterms:W3CDTF">2021-10-13T09:05:39Z</dcterms:modified>
</cp:coreProperties>
</file>