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5"/>
  </p:sldMasterIdLst>
  <p:notesMasterIdLst>
    <p:notesMasterId r:id="rId8"/>
  </p:notesMasterIdLst>
  <p:handoutMasterIdLst>
    <p:handoutMasterId r:id="rId9"/>
  </p:handoutMasterIdLst>
  <p:sldIdLst>
    <p:sldId id="306" r:id="rId6"/>
    <p:sldId id="307" r:id="rId7"/>
  </p:sldIdLst>
  <p:sldSz cx="12192000" cy="6858000"/>
  <p:notesSz cx="7010400" cy="9296400"/>
  <p:custDataLst>
    <p:tags r:id="rId10"/>
  </p:custDataLst>
  <p:defaultTextStyle>
    <a:defPPr>
      <a:defRPr lang="en-US"/>
    </a:defPPr>
    <a:lvl1pPr marL="0" algn="l" defTabSz="1219064" rtl="0" eaLnBrk="1" latinLnBrk="0" hangingPunct="1">
      <a:defRPr sz="2400" kern="1200">
        <a:solidFill>
          <a:schemeClr val="tx1"/>
        </a:solidFill>
        <a:latin typeface="+mn-lt"/>
        <a:ea typeface="+mn-ea"/>
        <a:cs typeface="+mn-cs"/>
      </a:defRPr>
    </a:lvl1pPr>
    <a:lvl2pPr marL="609533" algn="l" defTabSz="1219064" rtl="0" eaLnBrk="1" latinLnBrk="0" hangingPunct="1">
      <a:defRPr sz="2400" kern="1200">
        <a:solidFill>
          <a:schemeClr val="tx1"/>
        </a:solidFill>
        <a:latin typeface="+mn-lt"/>
        <a:ea typeface="+mn-ea"/>
        <a:cs typeface="+mn-cs"/>
      </a:defRPr>
    </a:lvl2pPr>
    <a:lvl3pPr marL="1219064" algn="l" defTabSz="1219064" rtl="0" eaLnBrk="1" latinLnBrk="0" hangingPunct="1">
      <a:defRPr sz="2400" kern="1200">
        <a:solidFill>
          <a:schemeClr val="tx1"/>
        </a:solidFill>
        <a:latin typeface="+mn-lt"/>
        <a:ea typeface="+mn-ea"/>
        <a:cs typeface="+mn-cs"/>
      </a:defRPr>
    </a:lvl3pPr>
    <a:lvl4pPr marL="1828596" algn="l" defTabSz="1219064" rtl="0" eaLnBrk="1" latinLnBrk="0" hangingPunct="1">
      <a:defRPr sz="2400" kern="1200">
        <a:solidFill>
          <a:schemeClr val="tx1"/>
        </a:solidFill>
        <a:latin typeface="+mn-lt"/>
        <a:ea typeface="+mn-ea"/>
        <a:cs typeface="+mn-cs"/>
      </a:defRPr>
    </a:lvl4pPr>
    <a:lvl5pPr marL="2438128" algn="l" defTabSz="1219064" rtl="0" eaLnBrk="1" latinLnBrk="0" hangingPunct="1">
      <a:defRPr sz="2400" kern="1200">
        <a:solidFill>
          <a:schemeClr val="tx1"/>
        </a:solidFill>
        <a:latin typeface="+mn-lt"/>
        <a:ea typeface="+mn-ea"/>
        <a:cs typeface="+mn-cs"/>
      </a:defRPr>
    </a:lvl5pPr>
    <a:lvl6pPr marL="3047661" algn="l" defTabSz="1219064" rtl="0" eaLnBrk="1" latinLnBrk="0" hangingPunct="1">
      <a:defRPr sz="2400" kern="1200">
        <a:solidFill>
          <a:schemeClr val="tx1"/>
        </a:solidFill>
        <a:latin typeface="+mn-lt"/>
        <a:ea typeface="+mn-ea"/>
        <a:cs typeface="+mn-cs"/>
      </a:defRPr>
    </a:lvl6pPr>
    <a:lvl7pPr marL="3657194" algn="l" defTabSz="1219064" rtl="0" eaLnBrk="1" latinLnBrk="0" hangingPunct="1">
      <a:defRPr sz="2400" kern="1200">
        <a:solidFill>
          <a:schemeClr val="tx1"/>
        </a:solidFill>
        <a:latin typeface="+mn-lt"/>
        <a:ea typeface="+mn-ea"/>
        <a:cs typeface="+mn-cs"/>
      </a:defRPr>
    </a:lvl7pPr>
    <a:lvl8pPr marL="4266725" algn="l" defTabSz="1219064" rtl="0" eaLnBrk="1" latinLnBrk="0" hangingPunct="1">
      <a:defRPr sz="2400" kern="1200">
        <a:solidFill>
          <a:schemeClr val="tx1"/>
        </a:solidFill>
        <a:latin typeface="+mn-lt"/>
        <a:ea typeface="+mn-ea"/>
        <a:cs typeface="+mn-cs"/>
      </a:defRPr>
    </a:lvl8pPr>
    <a:lvl9pPr marL="4876257" algn="l" defTabSz="121906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OESE, JOANNE" initials="DJ" lastIdx="9" clrIdx="0">
    <p:extLst>
      <p:ext uri="{19B8F6BF-5375-455C-9EA6-DF929625EA0E}">
        <p15:presenceInfo xmlns:p15="http://schemas.microsoft.com/office/powerpoint/2012/main" userId="S-1-5-21-4093396606-3804665817-1073717425-472727" providerId="AD"/>
      </p:ext>
    </p:extLst>
  </p:cmAuthor>
  <p:cmAuthor id="2" name="CLARK, SHERRY" initials="CS" lastIdx="1" clrIdx="1">
    <p:extLst>
      <p:ext uri="{19B8F6BF-5375-455C-9EA6-DF929625EA0E}">
        <p15:presenceInfo xmlns:p15="http://schemas.microsoft.com/office/powerpoint/2012/main" userId="S-1-5-21-4093396606-3804665817-1073717425-579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24A097"/>
    <a:srgbClr val="2FB7E8"/>
    <a:srgbClr val="A6A6A6"/>
    <a:srgbClr val="002B4A"/>
    <a:srgbClr val="00BF53"/>
    <a:srgbClr val="2BC36C"/>
    <a:srgbClr val="FFC440"/>
    <a:srgbClr val="6AB3E7"/>
    <a:srgbClr val="E9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4" autoAdjust="0"/>
    <p:restoredTop sz="95953" autoAdjust="0"/>
  </p:normalViewPr>
  <p:slideViewPr>
    <p:cSldViewPr snapToGrid="0">
      <p:cViewPr varScale="1">
        <p:scale>
          <a:sx n="56" d="100"/>
          <a:sy n="56" d="100"/>
        </p:scale>
        <p:origin x="780" y="60"/>
      </p:cViewPr>
      <p:guideLst>
        <p:guide pos="3840"/>
        <p:guide orient="horz" pos="1656"/>
      </p:guideLst>
    </p:cSldViewPr>
  </p:slideViewPr>
  <p:notesTextViewPr>
    <p:cViewPr>
      <p:scale>
        <a:sx n="3" d="2"/>
        <a:sy n="3" d="2"/>
      </p:scale>
      <p:origin x="0" y="0"/>
    </p:cViewPr>
  </p:notesTextViewPr>
  <p:sorterViewPr>
    <p:cViewPr>
      <p:scale>
        <a:sx n="170" d="100"/>
        <a:sy n="170" d="100"/>
      </p:scale>
      <p:origin x="0" y="0"/>
    </p:cViewPr>
  </p:sorterViewPr>
  <p:notesViewPr>
    <p:cSldViewPr snapToGrid="0">
      <p:cViewPr varScale="1">
        <p:scale>
          <a:sx n="58" d="100"/>
          <a:sy n="58" d="100"/>
        </p:scale>
        <p:origin x="33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70734" y="8830658"/>
            <a:ext cx="3038145" cy="465742"/>
          </a:xfrm>
          <a:prstGeom prst="rect">
            <a:avLst/>
          </a:prstGeom>
        </p:spPr>
        <p:txBody>
          <a:bodyPr vert="horz" lIns="88139" tIns="44070" rIns="88139" bIns="44070" rtlCol="0" anchor="b"/>
          <a:lstStyle>
            <a:lvl1pPr algn="r">
              <a:defRPr sz="1200"/>
            </a:lvl1pPr>
          </a:lstStyle>
          <a:p>
            <a:fld id="{B8C85CE6-4521-4683-951C-E9F334F29D2C}" type="slidenum">
              <a:rPr lang="en-US" smtClean="0"/>
              <a:t>‹#›</a:t>
            </a:fld>
            <a:endParaRPr lang="en-US" dirty="0"/>
          </a:p>
        </p:txBody>
      </p:sp>
    </p:spTree>
    <p:extLst>
      <p:ext uri="{BB962C8B-B14F-4D97-AF65-F5344CB8AC3E}">
        <p14:creationId xmlns:p14="http://schemas.microsoft.com/office/powerpoint/2010/main" val="3215687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88139" tIns="44070" rIns="88139" bIns="44070" rtlCol="0"/>
          <a:lstStyle>
            <a:lvl1pPr algn="l">
              <a:defRPr sz="1200"/>
            </a:lvl1pPr>
          </a:lstStyle>
          <a:p>
            <a:endParaRPr lang="en-US" dirty="0"/>
          </a:p>
        </p:txBody>
      </p:sp>
      <p:sp>
        <p:nvSpPr>
          <p:cNvPr id="3" name="Date Placeholder 2"/>
          <p:cNvSpPr>
            <a:spLocks noGrp="1"/>
          </p:cNvSpPr>
          <p:nvPr>
            <p:ph type="dt" idx="1"/>
          </p:nvPr>
        </p:nvSpPr>
        <p:spPr>
          <a:xfrm>
            <a:off x="3970734" y="1"/>
            <a:ext cx="3038145" cy="464205"/>
          </a:xfrm>
          <a:prstGeom prst="rect">
            <a:avLst/>
          </a:prstGeom>
        </p:spPr>
        <p:txBody>
          <a:bodyPr vert="horz" lIns="88139" tIns="44070" rIns="88139" bIns="44070" rtlCol="0"/>
          <a:lstStyle>
            <a:lvl1pPr algn="r">
              <a:defRPr sz="1200"/>
            </a:lvl1pPr>
          </a:lstStyle>
          <a:p>
            <a:fld id="{6FAC703C-F6ED-4EFD-A620-9C24C1F5B9B3}" type="datetimeFigureOut">
              <a:rPr lang="en-US" smtClean="0"/>
              <a:pPr/>
              <a:t>10/10/2018</a:t>
            </a:fld>
            <a:endParaRPr lang="en-US" dirty="0"/>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88139" tIns="44070" rIns="88139" bIns="44070" rtlCol="0" anchor="ctr"/>
          <a:lstStyle/>
          <a:p>
            <a:endParaRPr lang="en-US" dirty="0"/>
          </a:p>
        </p:txBody>
      </p:sp>
      <p:sp>
        <p:nvSpPr>
          <p:cNvPr id="5" name="Notes Placeholder 4"/>
          <p:cNvSpPr>
            <a:spLocks noGrp="1"/>
          </p:cNvSpPr>
          <p:nvPr>
            <p:ph type="body" sz="quarter" idx="3"/>
          </p:nvPr>
        </p:nvSpPr>
        <p:spPr>
          <a:xfrm>
            <a:off x="701345" y="4416099"/>
            <a:ext cx="5607711" cy="4182457"/>
          </a:xfrm>
          <a:prstGeom prst="rect">
            <a:avLst/>
          </a:prstGeom>
        </p:spPr>
        <p:txBody>
          <a:bodyPr vert="horz" lIns="88139" tIns="44070" rIns="88139" bIns="4407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659"/>
            <a:ext cx="3038145" cy="464205"/>
          </a:xfrm>
          <a:prstGeom prst="rect">
            <a:avLst/>
          </a:prstGeom>
        </p:spPr>
        <p:txBody>
          <a:bodyPr vert="horz" lIns="88139" tIns="44070" rIns="88139" bIns="4407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734" y="8830659"/>
            <a:ext cx="3038145" cy="464205"/>
          </a:xfrm>
          <a:prstGeom prst="rect">
            <a:avLst/>
          </a:prstGeom>
        </p:spPr>
        <p:txBody>
          <a:bodyPr vert="horz" lIns="88139" tIns="44070" rIns="88139" bIns="44070" rtlCol="0" anchor="b"/>
          <a:lstStyle>
            <a:lvl1pPr algn="r">
              <a:defRPr sz="1200"/>
            </a:lvl1pPr>
          </a:lstStyle>
          <a:p>
            <a:fld id="{D4301549-DFB1-4F53-93DB-9EAED6BBFB48}" type="slidenum">
              <a:rPr lang="en-US" smtClean="0"/>
              <a:pPr/>
              <a:t>‹#›</a:t>
            </a:fld>
            <a:endParaRPr lang="en-US" dirty="0"/>
          </a:p>
        </p:txBody>
      </p:sp>
    </p:spTree>
    <p:extLst>
      <p:ext uri="{BB962C8B-B14F-4D97-AF65-F5344CB8AC3E}">
        <p14:creationId xmlns:p14="http://schemas.microsoft.com/office/powerpoint/2010/main" val="3142874317"/>
      </p:ext>
    </p:extLst>
  </p:cSld>
  <p:clrMap bg1="lt1" tx1="dk1" bg2="lt2" tx2="dk2" accent1="accent1" accent2="accent2" accent3="accent3" accent4="accent4" accent5="accent5" accent6="accent6" hlink="hlink" folHlink="folHlink"/>
  <p:notesStyle>
    <a:lvl1pPr marL="0" algn="l" defTabSz="1219064" rtl="0" eaLnBrk="1" latinLnBrk="0" hangingPunct="1">
      <a:defRPr sz="1600" kern="1200">
        <a:solidFill>
          <a:schemeClr val="tx1"/>
        </a:solidFill>
        <a:latin typeface="+mn-lt"/>
        <a:ea typeface="+mn-ea"/>
        <a:cs typeface="+mn-cs"/>
      </a:defRPr>
    </a:lvl1pPr>
    <a:lvl2pPr marL="609533" algn="l" defTabSz="1219064" rtl="0" eaLnBrk="1" latinLnBrk="0" hangingPunct="1">
      <a:defRPr sz="1600" kern="1200">
        <a:solidFill>
          <a:schemeClr val="tx1"/>
        </a:solidFill>
        <a:latin typeface="+mn-lt"/>
        <a:ea typeface="+mn-ea"/>
        <a:cs typeface="+mn-cs"/>
      </a:defRPr>
    </a:lvl2pPr>
    <a:lvl3pPr marL="1219064" algn="l" defTabSz="1219064" rtl="0" eaLnBrk="1" latinLnBrk="0" hangingPunct="1">
      <a:defRPr sz="1600" kern="1200">
        <a:solidFill>
          <a:schemeClr val="tx1"/>
        </a:solidFill>
        <a:latin typeface="+mn-lt"/>
        <a:ea typeface="+mn-ea"/>
        <a:cs typeface="+mn-cs"/>
      </a:defRPr>
    </a:lvl3pPr>
    <a:lvl4pPr marL="1828596" algn="l" defTabSz="1219064" rtl="0" eaLnBrk="1" latinLnBrk="0" hangingPunct="1">
      <a:defRPr sz="1600" kern="1200">
        <a:solidFill>
          <a:schemeClr val="tx1"/>
        </a:solidFill>
        <a:latin typeface="+mn-lt"/>
        <a:ea typeface="+mn-ea"/>
        <a:cs typeface="+mn-cs"/>
      </a:defRPr>
    </a:lvl4pPr>
    <a:lvl5pPr marL="2438128" algn="l" defTabSz="1219064" rtl="0" eaLnBrk="1" latinLnBrk="0" hangingPunct="1">
      <a:defRPr sz="1600" kern="1200">
        <a:solidFill>
          <a:schemeClr val="tx1"/>
        </a:solidFill>
        <a:latin typeface="+mn-lt"/>
        <a:ea typeface="+mn-ea"/>
        <a:cs typeface="+mn-cs"/>
      </a:defRPr>
    </a:lvl5pPr>
    <a:lvl6pPr marL="3047661" algn="l" defTabSz="1219064" rtl="0" eaLnBrk="1" latinLnBrk="0" hangingPunct="1">
      <a:defRPr sz="1600" kern="1200">
        <a:solidFill>
          <a:schemeClr val="tx1"/>
        </a:solidFill>
        <a:latin typeface="+mn-lt"/>
        <a:ea typeface="+mn-ea"/>
        <a:cs typeface="+mn-cs"/>
      </a:defRPr>
    </a:lvl6pPr>
    <a:lvl7pPr marL="3657194" algn="l" defTabSz="1219064" rtl="0" eaLnBrk="1" latinLnBrk="0" hangingPunct="1">
      <a:defRPr sz="1600" kern="1200">
        <a:solidFill>
          <a:schemeClr val="tx1"/>
        </a:solidFill>
        <a:latin typeface="+mn-lt"/>
        <a:ea typeface="+mn-ea"/>
        <a:cs typeface="+mn-cs"/>
      </a:defRPr>
    </a:lvl7pPr>
    <a:lvl8pPr marL="4266725" algn="l" defTabSz="1219064" rtl="0" eaLnBrk="1" latinLnBrk="0" hangingPunct="1">
      <a:defRPr sz="1600" kern="1200">
        <a:solidFill>
          <a:schemeClr val="tx1"/>
        </a:solidFill>
        <a:latin typeface="+mn-lt"/>
        <a:ea typeface="+mn-ea"/>
        <a:cs typeface="+mn-cs"/>
      </a:defRPr>
    </a:lvl8pPr>
    <a:lvl9pPr marL="4876257" algn="l" defTabSz="121906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01549-DFB1-4F53-93DB-9EAED6BBFB48}" type="slidenum">
              <a:rPr lang="en-US" smtClean="0"/>
              <a:pPr/>
              <a:t>1</a:t>
            </a:fld>
            <a:endParaRPr lang="en-US" dirty="0"/>
          </a:p>
        </p:txBody>
      </p:sp>
    </p:spTree>
    <p:extLst>
      <p:ext uri="{BB962C8B-B14F-4D97-AF65-F5344CB8AC3E}">
        <p14:creationId xmlns:p14="http://schemas.microsoft.com/office/powerpoint/2010/main" val="490686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01549-DFB1-4F53-93DB-9EAED6BBFB48}" type="slidenum">
              <a:rPr lang="en-US" smtClean="0"/>
              <a:pPr/>
              <a:t>2</a:t>
            </a:fld>
            <a:endParaRPr lang="en-US" dirty="0"/>
          </a:p>
        </p:txBody>
      </p:sp>
    </p:spTree>
    <p:extLst>
      <p:ext uri="{BB962C8B-B14F-4D97-AF65-F5344CB8AC3E}">
        <p14:creationId xmlns:p14="http://schemas.microsoft.com/office/powerpoint/2010/main" val="363864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609601" y="349711"/>
            <a:ext cx="2788563" cy="330644"/>
          </a:xfrm>
          <a:prstGeom prst="rect">
            <a:avLst/>
          </a:prstGeom>
        </p:spPr>
      </p:pic>
      <p:sp>
        <p:nvSpPr>
          <p:cNvPr id="2" name="Title 1"/>
          <p:cNvSpPr>
            <a:spLocks noGrp="1"/>
          </p:cNvSpPr>
          <p:nvPr>
            <p:ph type="ctrTitle"/>
          </p:nvPr>
        </p:nvSpPr>
        <p:spPr bwMode="invGray">
          <a:xfrm>
            <a:off x="609600" y="2866233"/>
            <a:ext cx="10972800" cy="0"/>
          </a:xfrm>
          <a:ln w="9525">
            <a:solidFill>
              <a:srgbClr val="FFFFFF">
                <a:alpha val="40000"/>
              </a:srgbClr>
            </a:solidFill>
          </a:ln>
        </p:spPr>
        <p:txBody>
          <a:bodyPr vert="horz" lIns="91440" tIns="0" rIns="91440" bIns="0" rtlCol="0" anchor="b" anchorCtr="0">
            <a:noAutofit/>
          </a:bodyPr>
          <a:lstStyle>
            <a:lvl1pPr>
              <a:defRPr lang="en-US" sz="5200" b="0" cap="none" baseline="0" dirty="0">
                <a:solidFill>
                  <a:schemeClr val="tx1"/>
                </a:solidFill>
                <a:latin typeface="Calibri Light" panose="020F0302020204030204" pitchFamily="34" charset="0"/>
              </a:defRPr>
            </a:lvl1pPr>
          </a:lstStyle>
          <a:p>
            <a:pPr lvl="0"/>
            <a:r>
              <a:rPr lang="en-US"/>
              <a:t>Click to edit Master title style</a:t>
            </a:r>
            <a:endParaRPr lang="en-US" dirty="0"/>
          </a:p>
        </p:txBody>
      </p:sp>
      <p:sp>
        <p:nvSpPr>
          <p:cNvPr id="3" name="Subtitle 2"/>
          <p:cNvSpPr>
            <a:spLocks noGrp="1"/>
          </p:cNvSpPr>
          <p:nvPr>
            <p:ph type="subTitle" idx="1" hasCustomPrompt="1"/>
          </p:nvPr>
        </p:nvSpPr>
        <p:spPr>
          <a:xfrm>
            <a:off x="609602" y="4284698"/>
            <a:ext cx="8497020" cy="1076072"/>
          </a:xfrm>
        </p:spPr>
        <p:txBody>
          <a:bodyPr vert="horz" lIns="91440" tIns="0" rIns="91440" bIns="0" rtlCol="0" anchor="t" anchorCtr="0">
            <a:noAutofit/>
          </a:bodyPr>
          <a:lstStyle>
            <a:lvl1pPr marL="0" indent="0" algn="l" defTabSz="609555" rtl="0" eaLnBrk="1" latinLnBrk="0" hangingPunct="1">
              <a:spcBef>
                <a:spcPts val="600"/>
              </a:spcBef>
              <a:buFont typeface="Arial"/>
              <a:buNone/>
              <a:defRPr lang="en-US" sz="2800" b="0" i="0" kern="1200" smtClean="0">
                <a:solidFill>
                  <a:schemeClr val="tx1"/>
                </a:solidFill>
                <a:latin typeface="+mj-lt"/>
                <a:ea typeface="+mn-ea"/>
                <a:cs typeface="Arial"/>
              </a:defRPr>
            </a:lvl1pPr>
            <a:lvl2pPr marL="609555" indent="0" algn="ctr">
              <a:buNone/>
              <a:defRPr>
                <a:solidFill>
                  <a:schemeClr val="tx1">
                    <a:tint val="75000"/>
                  </a:schemeClr>
                </a:solidFill>
              </a:defRPr>
            </a:lvl2pPr>
            <a:lvl3pPr marL="1219110"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7"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a:t>Presenter Name</a:t>
            </a:r>
          </a:p>
        </p:txBody>
      </p:sp>
      <p:sp>
        <p:nvSpPr>
          <p:cNvPr id="8" name="TextBox 7"/>
          <p:cNvSpPr txBox="1"/>
          <p:nvPr/>
        </p:nvSpPr>
        <p:spPr bwMode="ltGray">
          <a:xfrm>
            <a:off x="609600" y="6322022"/>
            <a:ext cx="11171168" cy="246221"/>
          </a:xfrm>
          <a:prstGeom prst="rect">
            <a:avLst/>
          </a:prstGeom>
          <a:noFill/>
        </p:spPr>
        <p:txBody>
          <a:bodyPr vert="horz" wrap="square" lIns="91440" tIns="0" rIns="0" bIns="0" rtlCol="0">
            <a:noAutofit/>
          </a:bodyPr>
          <a:lstStyle/>
          <a:p>
            <a:r>
              <a:rPr lang="en-US" sz="900" dirty="0">
                <a:solidFill>
                  <a:schemeClr val="tx2">
                    <a:lumMod val="50000"/>
                  </a:schemeClr>
                </a:solidFill>
                <a:latin typeface="Arial"/>
                <a:cs typeface="Arial"/>
              </a:rPr>
              <a:t>The Northwestern Mutual Life Insurance Company – Milwaukee, WI</a:t>
            </a:r>
          </a:p>
        </p:txBody>
      </p:sp>
      <p:sp>
        <p:nvSpPr>
          <p:cNvPr id="9" name="Text Placeholder 7"/>
          <p:cNvSpPr>
            <a:spLocks noGrp="1"/>
          </p:cNvSpPr>
          <p:nvPr>
            <p:ph type="body" sz="quarter" idx="10" hasCustomPrompt="1"/>
          </p:nvPr>
        </p:nvSpPr>
        <p:spPr>
          <a:xfrm>
            <a:off x="609600" y="3026571"/>
            <a:ext cx="5235207" cy="715963"/>
          </a:xfrm>
        </p:spPr>
        <p:txBody>
          <a:bodyPr anchor="t" anchorCtr="0">
            <a:noAutofit/>
          </a:bodyPr>
          <a:lstStyle>
            <a:lvl1pPr>
              <a:spcBef>
                <a:spcPts val="200"/>
              </a:spcBef>
              <a:buNone/>
              <a:defRPr sz="2200">
                <a:solidFill>
                  <a:schemeClr val="tx2">
                    <a:lumMod val="75000"/>
                  </a:schemeClr>
                </a:solidFill>
                <a:latin typeface="+mj-lt"/>
              </a:defRPr>
            </a:lvl1pPr>
          </a:lstStyle>
          <a:p>
            <a:pPr lvl="0"/>
            <a:r>
              <a:rPr lang="en-US" dirty="0"/>
              <a:t>Date</a:t>
            </a:r>
          </a:p>
        </p:txBody>
      </p:sp>
    </p:spTree>
    <p:extLst>
      <p:ext uri="{BB962C8B-B14F-4D97-AF65-F5344CB8AC3E}">
        <p14:creationId xmlns:p14="http://schemas.microsoft.com/office/powerpoint/2010/main" val="12288269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de Bar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4717" y="712520"/>
            <a:ext cx="6697683" cy="5473020"/>
          </a:xfrm>
        </p:spPr>
        <p:txBody>
          <a:bodyPr vert="horz" lIns="91440" tIns="45720" rIns="91440" bIns="45720" rtlCol="0">
            <a:noAutofit/>
          </a:bodyPr>
          <a:lstStyle>
            <a:lvl1pPr>
              <a:defRPr lang="en-US"/>
            </a:lvl1pPr>
            <a:lvl2pPr>
              <a:defRPr lang="en-US"/>
            </a:lvl2pPr>
            <a:lvl3pPr>
              <a:defRPr lang="en-US"/>
            </a:lvl3pPr>
            <a:lvl4pPr>
              <a:defRPr lang="en-US"/>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5" name="Rectangle 4"/>
          <p:cNvSpPr/>
          <p:nvPr/>
        </p:nvSpPr>
        <p:spPr>
          <a:xfrm>
            <a:off x="-1" y="0"/>
            <a:ext cx="427511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itle 5"/>
          <p:cNvSpPr>
            <a:spLocks noGrp="1"/>
          </p:cNvSpPr>
          <p:nvPr>
            <p:ph type="title" hasCustomPrompt="1"/>
          </p:nvPr>
        </p:nvSpPr>
        <p:spPr bwMode="gray">
          <a:xfrm>
            <a:off x="531860" y="2191099"/>
            <a:ext cx="3203480" cy="747897"/>
          </a:xfrm>
          <a:ln w="9525">
            <a:solidFill>
              <a:srgbClr val="FFFFFF">
                <a:alpha val="40000"/>
              </a:srgbClr>
            </a:solidFill>
          </a:ln>
        </p:spPr>
        <p:txBody>
          <a:bodyPr vert="horz" lIns="91440" tIns="0" rIns="91440" bIns="0" rtlCol="0" anchor="t" anchorCtr="0">
            <a:spAutoFit/>
          </a:bodyPr>
          <a:lstStyle>
            <a:lvl1pPr>
              <a:defRPr lang="en-US">
                <a:solidFill>
                  <a:schemeClr val="bg1"/>
                </a:solidFill>
              </a:defRPr>
            </a:lvl1pPr>
          </a:lstStyle>
          <a:p>
            <a:pPr lvl="0"/>
            <a:r>
              <a:rPr lang="en-US" dirty="0"/>
              <a:t>Click to edit Master title style </a:t>
            </a:r>
          </a:p>
        </p:txBody>
      </p:sp>
      <p:sp>
        <p:nvSpPr>
          <p:cNvPr id="7" name="Footer Placeholder 4">
            <a:extLst>
              <a:ext uri="{FF2B5EF4-FFF2-40B4-BE49-F238E27FC236}">
                <a16:creationId xmlns:a16="http://schemas.microsoft.com/office/drawing/2014/main" id="{9D42D61E-9BEF-43A9-ACAD-D6D932A61B0D}"/>
              </a:ext>
            </a:extLst>
          </p:cNvPr>
          <p:cNvSpPr>
            <a:spLocks noGrp="1"/>
          </p:cNvSpPr>
          <p:nvPr>
            <p:ph type="ftr" sz="quarter" idx="3"/>
          </p:nvPr>
        </p:nvSpPr>
        <p:spPr bwMode="invGray">
          <a:xfrm>
            <a:off x="609600" y="6356354"/>
            <a:ext cx="4114800" cy="365125"/>
          </a:xfrm>
          <a:prstGeom prst="rect">
            <a:avLst/>
          </a:prstGeom>
        </p:spPr>
        <p:txBody>
          <a:bodyPr vert="horz" lIns="91440" tIns="45720" rIns="91440" bIns="45720" rtlCol="0" anchor="ctr"/>
          <a:lstStyle>
            <a:lvl1pPr algn="l">
              <a:defRPr sz="900">
                <a:solidFill>
                  <a:schemeClr val="bg2">
                    <a:lumMod val="50000"/>
                  </a:schemeClr>
                </a:solidFill>
              </a:defRPr>
            </a:lvl1pPr>
          </a:lstStyle>
          <a:p>
            <a:endParaRPr lang="en-US" dirty="0"/>
          </a:p>
        </p:txBody>
      </p:sp>
    </p:spTree>
    <p:extLst>
      <p:ext uri="{BB962C8B-B14F-4D97-AF65-F5344CB8AC3E}">
        <p14:creationId xmlns:p14="http://schemas.microsoft.com/office/powerpoint/2010/main" val="27265133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4" name="Footer Placeholder 4">
            <a:extLst>
              <a:ext uri="{FF2B5EF4-FFF2-40B4-BE49-F238E27FC236}">
                <a16:creationId xmlns:a16="http://schemas.microsoft.com/office/drawing/2014/main" id="{ACD1567F-9570-46F5-98C5-C4E4FCF5BFA8}"/>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62974971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3" name="Footer Placeholder 4">
            <a:extLst>
              <a:ext uri="{FF2B5EF4-FFF2-40B4-BE49-F238E27FC236}">
                <a16:creationId xmlns:a16="http://schemas.microsoft.com/office/drawing/2014/main" id="{B648EBAC-84D0-4ECD-BD16-8E59B4447008}"/>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392476520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Content Imag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9344"/>
            <a:ext cx="5693664" cy="4233672"/>
          </a:xfrm>
        </p:spPr>
        <p:txBody>
          <a:bodyPr>
            <a:noAutofit/>
          </a:bodyPr>
          <a:lstStyle>
            <a:lvl1pPr marL="0" indent="0">
              <a:buFont typeface="Arial" panose="020B0604020202020204" pitchFamily="34" charset="0"/>
              <a:buNone/>
              <a:defRPr sz="2400"/>
            </a:lvl1pPr>
            <a:lvl2pPr marL="225420" indent="-225420">
              <a:defRPr sz="2200"/>
            </a:lvl2pPr>
            <a:lvl3pPr marL="569899" indent="-225420">
              <a:defRPr sz="2000"/>
            </a:lvl3pPr>
            <a:lvl4pPr marL="914377" indent="-166684">
              <a:defRPr sz="2000"/>
            </a:lvl4pPr>
            <a:lvl5pPr marL="1258857" indent="-225420">
              <a:defRPr sz="20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p:cNvSpPr>
            <a:spLocks noGrp="1"/>
          </p:cNvSpPr>
          <p:nvPr>
            <p:ph type="pic" sz="quarter" idx="10"/>
          </p:nvPr>
        </p:nvSpPr>
        <p:spPr>
          <a:xfrm>
            <a:off x="6888480" y="0"/>
            <a:ext cx="5303520" cy="6858000"/>
          </a:xfrm>
        </p:spPr>
        <p:txBody>
          <a:bodyPr/>
          <a:lstStyle/>
          <a:p>
            <a:r>
              <a:rPr lang="en-US" dirty="0"/>
              <a:t>Click icon to add picture</a:t>
            </a:r>
          </a:p>
        </p:txBody>
      </p:sp>
      <p:sp>
        <p:nvSpPr>
          <p:cNvPr id="5"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2" name="Title 1">
            <a:extLst>
              <a:ext uri="{FF2B5EF4-FFF2-40B4-BE49-F238E27FC236}">
                <a16:creationId xmlns:a16="http://schemas.microsoft.com/office/drawing/2014/main" id="{5B86A65A-65F0-43CD-99AD-06BC9D78F58F}"/>
              </a:ext>
            </a:extLst>
          </p:cNvPr>
          <p:cNvSpPr>
            <a:spLocks noGrp="1"/>
          </p:cNvSpPr>
          <p:nvPr>
            <p:ph type="title"/>
          </p:nvPr>
        </p:nvSpPr>
        <p:spPr>
          <a:xfrm>
            <a:off x="609600" y="534393"/>
            <a:ext cx="5693664" cy="373949"/>
          </a:xfrm>
          <a:prstGeom prst="callout1">
            <a:avLst>
              <a:gd name="adj1" fmla="val 100711"/>
              <a:gd name="adj2" fmla="val -41"/>
              <a:gd name="adj3" fmla="val 101088"/>
              <a:gd name="adj4" fmla="val 100182"/>
            </a:avLst>
          </a:prstGeom>
        </p:spPr>
        <p:txBody>
          <a:bodyPr/>
          <a:lstStyle/>
          <a:p>
            <a:r>
              <a:rPr lang="en-US"/>
              <a:t>Click to edit Master title style</a:t>
            </a:r>
            <a:endParaRPr lang="en-US" dirty="0"/>
          </a:p>
        </p:txBody>
      </p:sp>
      <p:sp>
        <p:nvSpPr>
          <p:cNvPr id="7" name="Footer Placeholder 4">
            <a:extLst>
              <a:ext uri="{FF2B5EF4-FFF2-40B4-BE49-F238E27FC236}">
                <a16:creationId xmlns:a16="http://schemas.microsoft.com/office/drawing/2014/main" id="{0A0E2B4B-143D-4430-A210-08F915501352}"/>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31892410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overlay on photo">
    <p:spTree>
      <p:nvGrpSpPr>
        <p:cNvPr id="1" name=""/>
        <p:cNvGrpSpPr/>
        <p:nvPr/>
      </p:nvGrpSpPr>
      <p:grpSpPr>
        <a:xfrm>
          <a:off x="0" y="0"/>
          <a:ext cx="0" cy="0"/>
          <a:chOff x="0" y="0"/>
          <a:chExt cx="0" cy="0"/>
        </a:xfrm>
      </p:grpSpPr>
      <p:sp>
        <p:nvSpPr>
          <p:cNvPr id="2"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4" name="Picture Placeholder 3"/>
          <p:cNvSpPr>
            <a:spLocks noGrp="1"/>
          </p:cNvSpPr>
          <p:nvPr>
            <p:ph type="pic" sz="quarter" idx="10" hasCustomPrompt="1"/>
          </p:nvPr>
        </p:nvSpPr>
        <p:spPr>
          <a:xfrm>
            <a:off x="0" y="0"/>
            <a:ext cx="12192000" cy="6858000"/>
          </a:xfrm>
        </p:spPr>
        <p:txBody>
          <a:bodyPr bIns="3108960" anchor="b"/>
          <a:lstStyle>
            <a:lvl1pPr algn="ctr">
              <a:defRPr/>
            </a:lvl1pPr>
          </a:lstStyle>
          <a:p>
            <a:r>
              <a:rPr lang="en-US" dirty="0"/>
              <a:t>Click to add full screen photo</a:t>
            </a:r>
          </a:p>
        </p:txBody>
      </p:sp>
      <p:sp>
        <p:nvSpPr>
          <p:cNvPr id="5" name="Content Placeholder 4"/>
          <p:cNvSpPr>
            <a:spLocks noGrp="1"/>
          </p:cNvSpPr>
          <p:nvPr>
            <p:ph sz="quarter" idx="11"/>
          </p:nvPr>
        </p:nvSpPr>
        <p:spPr>
          <a:xfrm>
            <a:off x="787545" y="1513026"/>
            <a:ext cx="6515625" cy="1723473"/>
          </a:xfrm>
          <a:solidFill>
            <a:srgbClr val="4E4E4E">
              <a:alpha val="50196"/>
            </a:srgbClr>
          </a:solidFill>
          <a:ln>
            <a:noFill/>
          </a:ln>
        </p:spPr>
        <p:txBody>
          <a:bodyPr lIns="274320" tIns="274320" rIns="274320" bIns="274320" anchor="ctr" anchorCtr="0">
            <a:noAutofit/>
          </a:bodyPr>
          <a:lstStyle>
            <a:lvl1pPr>
              <a:spcBef>
                <a:spcPts val="0"/>
              </a:spcBef>
              <a:defRPr lang="en-US" smtClean="0">
                <a:solidFill>
                  <a:schemeClr val="bg1"/>
                </a:solidFill>
                <a:latin typeface="CALIBRI" charset="0"/>
              </a:defRPr>
            </a:lvl1pPr>
            <a:lvl2pPr>
              <a:defRPr lang="en-US" sz="2400" smtClean="0"/>
            </a:lvl2pPr>
            <a:lvl3pPr>
              <a:defRPr lang="en-US" smtClean="0"/>
            </a:lvl3pPr>
            <a:lvl4pPr>
              <a:defRPr lang="en-US" sz="2400" smtClean="0"/>
            </a:lvl4pPr>
            <a:lvl5pPr>
              <a:defRPr lang="en-US" sz="2400"/>
            </a:lvl5pPr>
          </a:lstStyle>
          <a:p>
            <a:pPr lvl="0" defTabSz="1219034"/>
            <a:r>
              <a:rPr lang="en-US"/>
              <a:t>Edit Master text styles</a:t>
            </a:r>
          </a:p>
        </p:txBody>
      </p:sp>
      <p:sp>
        <p:nvSpPr>
          <p:cNvPr id="6" name="Footer Placeholder 4">
            <a:extLst>
              <a:ext uri="{FF2B5EF4-FFF2-40B4-BE49-F238E27FC236}">
                <a16:creationId xmlns:a16="http://schemas.microsoft.com/office/drawing/2014/main" id="{D53F3305-0557-4FA3-8633-C0BCBD32DB0C}"/>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334301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Large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4" name="Picture Placeholder 3"/>
          <p:cNvSpPr>
            <a:spLocks noGrp="1"/>
          </p:cNvSpPr>
          <p:nvPr>
            <p:ph type="pic" sz="quarter" idx="10" hasCustomPrompt="1"/>
          </p:nvPr>
        </p:nvSpPr>
        <p:spPr>
          <a:xfrm>
            <a:off x="609600" y="1318161"/>
            <a:ext cx="10972800" cy="5038190"/>
          </a:xfrm>
        </p:spPr>
        <p:txBody>
          <a:bodyPr/>
          <a:lstStyle>
            <a:lvl1pPr>
              <a:defRPr/>
            </a:lvl1pPr>
          </a:lstStyle>
          <a:p>
            <a:r>
              <a:rPr lang="en-US" dirty="0"/>
              <a:t>Click to add photo</a:t>
            </a:r>
          </a:p>
        </p:txBody>
      </p:sp>
      <p:sp>
        <p:nvSpPr>
          <p:cNvPr id="5" name="Footer Placeholder 4">
            <a:extLst>
              <a:ext uri="{FF2B5EF4-FFF2-40B4-BE49-F238E27FC236}">
                <a16:creationId xmlns:a16="http://schemas.microsoft.com/office/drawing/2014/main" id="{4266BBE7-81D2-4BC2-81B5-96E754EADB18}"/>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30437943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3926307" y="2990207"/>
            <a:ext cx="4339391" cy="914400"/>
          </a:xfrm>
          <a:prstGeom prst="rect">
            <a:avLst/>
          </a:prstGeom>
          <a:noFill/>
        </p:spPr>
        <p:txBody>
          <a:bodyPr wrap="none" rtlCol="0">
            <a:noAutofit/>
          </a:bodyPr>
          <a:lstStyle/>
          <a:p>
            <a:pPr algn="ctr">
              <a:lnSpc>
                <a:spcPct val="90000"/>
              </a:lnSpc>
            </a:pPr>
            <a:r>
              <a:rPr lang="en-US" sz="6600" spc="-51" baseline="0" dirty="0"/>
              <a:t>Thank You</a:t>
            </a:r>
          </a:p>
        </p:txBody>
      </p:sp>
      <p:pic>
        <p:nvPicPr>
          <p:cNvPr id="4" name="Picture 3">
            <a:extLst>
              <a:ext uri="{FF2B5EF4-FFF2-40B4-BE49-F238E27FC236}">
                <a16:creationId xmlns:a16="http://schemas.microsoft.com/office/drawing/2014/main" id="{1A4328CE-0C16-E749-9C45-A3C525EC03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609601" y="349711"/>
            <a:ext cx="2788563" cy="330644"/>
          </a:xfrm>
          <a:prstGeom prst="rect">
            <a:avLst/>
          </a:prstGeom>
        </p:spPr>
      </p:pic>
    </p:spTree>
    <p:extLst>
      <p:ext uri="{BB962C8B-B14F-4D97-AF65-F5344CB8AC3E}">
        <p14:creationId xmlns:p14="http://schemas.microsoft.com/office/powerpoint/2010/main" val="41672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C73D38B8-A2CA-409D-A3C8-D20C5D79B018}"/>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
        <p:nvSpPr>
          <p:cNvPr id="7" name="Content Placeholder 6">
            <a:extLst>
              <a:ext uri="{FF2B5EF4-FFF2-40B4-BE49-F238E27FC236}">
                <a16:creationId xmlns:a16="http://schemas.microsoft.com/office/drawing/2014/main" id="{5C7B6066-CC2D-4507-93B1-9BED00748FB8}"/>
              </a:ext>
            </a:extLst>
          </p:cNvPr>
          <p:cNvSpPr>
            <a:spLocks noGrp="1"/>
          </p:cNvSpPr>
          <p:nvPr>
            <p:ph sz="quarter" idx="10"/>
          </p:nvPr>
        </p:nvSpPr>
        <p:spPr>
          <a:xfrm>
            <a:off x="609600" y="1372394"/>
            <a:ext cx="10972800" cy="4525963"/>
          </a:xfrm>
        </p:spPr>
        <p:txBody>
          <a:bodyPr/>
          <a:lstStyle>
            <a:lvl1pPr marL="0" indent="0">
              <a:buFont typeface="Arial" panose="020B0604020202020204" pitchFamily="34" charset="0"/>
              <a:buNone/>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9414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Large Text - Blue">
    <p:bg>
      <p:bgPr>
        <a:solidFill>
          <a:schemeClr val="accent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0989"/>
            <a:ext cx="10972800" cy="3997367"/>
          </a:xfrm>
        </p:spPr>
        <p:txBody>
          <a:bodyPr vert="horz" lIns="91440" tIns="45720" rIns="91440" bIns="45720" rtlCol="0">
            <a:noAutofit/>
          </a:bodyPr>
          <a:lstStyle>
            <a:lvl1pPr algn="ctr">
              <a:defRPr lang="en-US" sz="7200" cap="none" baseline="0" dirty="0"/>
            </a:lvl1pPr>
            <a:lvl2pPr>
              <a:spcBef>
                <a:spcPts val="1800"/>
              </a:spcBef>
              <a:defRPr lang="en-US" dirty="0"/>
            </a:lvl2pPr>
            <a:lvl3pPr>
              <a:defRPr lang="en-US" dirty="0"/>
            </a:lvl3pPr>
            <a:lvl4pPr>
              <a:defRPr lang="en-US" dirty="0"/>
            </a:lvl4pPr>
            <a:lvl5pPr>
              <a:defRPr lang="en-US" dirty="0"/>
            </a:lvl5pPr>
          </a:lstStyle>
          <a:p>
            <a:pPr lvl="0"/>
            <a:r>
              <a:rPr lang="en-US"/>
              <a:t>Edit Master text styles</a:t>
            </a:r>
          </a:p>
        </p:txBody>
      </p:sp>
      <p:sp>
        <p:nvSpPr>
          <p:cNvPr id="4"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rgbClr val="C0C0C0"/>
                </a:solidFill>
              </a:defRPr>
            </a:lvl1pPr>
          </a:lstStyle>
          <a:p>
            <a:fld id="{BF7DF5F4-1935-4A39-BC37-1B356F3817BA}" type="slidenum">
              <a:rPr lang="en-US" smtClean="0"/>
              <a:pPr/>
              <a:t>‹#›</a:t>
            </a:fld>
            <a:endParaRPr lang="en-US" dirty="0"/>
          </a:p>
        </p:txBody>
      </p:sp>
      <p:sp>
        <p:nvSpPr>
          <p:cNvPr id="5" name="Title 4"/>
          <p:cNvSpPr>
            <a:spLocks noGrp="1"/>
          </p:cNvSpPr>
          <p:nvPr>
            <p:ph type="title"/>
          </p:nvPr>
        </p:nvSpPr>
        <p:spPr>
          <a:ln>
            <a:solidFill>
              <a:schemeClr val="bg1">
                <a:lumMod val="40000"/>
                <a:lumOff val="60000"/>
              </a:schemeClr>
            </a:solidFill>
          </a:ln>
        </p:spPr>
        <p:txBody>
          <a:bodyPr/>
          <a:lstStyle>
            <a:lvl1pPr>
              <a:defRPr>
                <a:solidFill>
                  <a:schemeClr val="tx2"/>
                </a:solidFill>
              </a:defRPr>
            </a:lvl1p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C7B3776A-4193-4EC5-A21D-FBB12C53AF8C}"/>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20000"/>
                    <a:lumOff val="80000"/>
                  </a:schemeClr>
                </a:solidFill>
              </a:defRPr>
            </a:lvl1pPr>
          </a:lstStyle>
          <a:p>
            <a:endParaRPr lang="en-US" dirty="0"/>
          </a:p>
        </p:txBody>
      </p:sp>
    </p:spTree>
    <p:extLst>
      <p:ext uri="{BB962C8B-B14F-4D97-AF65-F5344CB8AC3E}">
        <p14:creationId xmlns:p14="http://schemas.microsoft.com/office/powerpoint/2010/main" val="19284738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entered Title and Small Text">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5" name="Title 4"/>
          <p:cNvSpPr>
            <a:spLocks noGrp="1"/>
          </p:cNvSpPr>
          <p:nvPr>
            <p:ph type="title"/>
          </p:nvPr>
        </p:nvSpPr>
        <p:spPr/>
        <p:txBody>
          <a:bodyPr/>
          <a:lstStyle>
            <a:lvl1pPr algn="ctr">
              <a:defRPr/>
            </a:lvl1p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0DBE7310-1863-4DBF-A9D1-BF3FFFD721EF}"/>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
        <p:nvSpPr>
          <p:cNvPr id="7" name="Content Placeholder 6">
            <a:extLst>
              <a:ext uri="{FF2B5EF4-FFF2-40B4-BE49-F238E27FC236}">
                <a16:creationId xmlns:a16="http://schemas.microsoft.com/office/drawing/2014/main" id="{BE7FCCEB-59D5-4EB6-B078-A4F013AABCB7}"/>
              </a:ext>
            </a:extLst>
          </p:cNvPr>
          <p:cNvSpPr>
            <a:spLocks noGrp="1"/>
          </p:cNvSpPr>
          <p:nvPr>
            <p:ph sz="quarter" idx="10"/>
          </p:nvPr>
        </p:nvSpPr>
        <p:spPr>
          <a:xfrm>
            <a:off x="609599" y="1372394"/>
            <a:ext cx="10972800" cy="4525963"/>
          </a:xfrm>
        </p:spPr>
        <p:txBody>
          <a:bodyPr/>
          <a:lstStyle>
            <a:lvl1pPr marL="0" indent="0">
              <a:buFont typeface="Arial" panose="020B0604020202020204" pitchFamily="34" charset="0"/>
              <a:buNone/>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5448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invGray">
          <a:ln>
            <a:solidFill>
              <a:srgbClr val="FFFFFF">
                <a:alpha val="40000"/>
              </a:srgbClr>
            </a:solidFill>
          </a:ln>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460686"/>
            <a:ext cx="10972800" cy="4349379"/>
          </a:xfrm>
        </p:spPr>
        <p:txBody>
          <a:bodyPr vert="horz" lIns="91440" tIns="45720" rIns="91440" bIns="45720" rtlCol="0">
            <a:noAutofit/>
          </a:bodyPr>
          <a:lstStyle>
            <a:lvl1pPr>
              <a:defRPr lang="en-US"/>
            </a:lvl1pPr>
            <a:lvl2pPr>
              <a:defRPr lang="en-US"/>
            </a:lvl2pPr>
            <a:lvl3pPr>
              <a:defRPr lang="en-US"/>
            </a:lvl3pPr>
            <a:lvl4pPr>
              <a:defRPr lang="en-US"/>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rgbClr val="C0C0C0"/>
                </a:solidFill>
              </a:defRPr>
            </a:lvl1pPr>
          </a:lstStyle>
          <a:p>
            <a:fld id="{BF7DF5F4-1935-4A39-BC37-1B356F3817BA}" type="slidenum">
              <a:rPr lang="en-US" smtClean="0"/>
              <a:pPr/>
              <a:t>‹#›</a:t>
            </a:fld>
            <a:endParaRPr lang="en-US" dirty="0"/>
          </a:p>
        </p:txBody>
      </p:sp>
      <p:sp>
        <p:nvSpPr>
          <p:cNvPr id="5" name="Footer Placeholder 4">
            <a:extLst>
              <a:ext uri="{FF2B5EF4-FFF2-40B4-BE49-F238E27FC236}">
                <a16:creationId xmlns:a16="http://schemas.microsoft.com/office/drawing/2014/main" id="{D0038A95-3CB5-4423-AFA8-E95C50E75B56}"/>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tx2">
                    <a:lumMod val="50000"/>
                  </a:schemeClr>
                </a:solidFill>
              </a:defRPr>
            </a:lvl1pPr>
          </a:lstStyle>
          <a:p>
            <a:endParaRPr lang="en-US" dirty="0"/>
          </a:p>
        </p:txBody>
      </p:sp>
    </p:spTree>
    <p:extLst>
      <p:ext uri="{BB962C8B-B14F-4D97-AF65-F5344CB8AC3E}">
        <p14:creationId xmlns:p14="http://schemas.microsoft.com/office/powerpoint/2010/main" val="35255369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black">
          <a:xfrm>
            <a:off x="609600" y="1933680"/>
            <a:ext cx="10972800" cy="2542727"/>
          </a:xfrm>
        </p:spPr>
        <p:txBody>
          <a:bodyPr vert="horz" lIns="91440" tIns="0" rIns="91440" bIns="0" rtlCol="0" anchor="ctr" anchorCtr="0">
            <a:noAutofit/>
          </a:bodyPr>
          <a:lstStyle>
            <a:lvl1pPr marL="0" indent="0" algn="ctr" defTabSz="609555" rtl="0" eaLnBrk="1" latinLnBrk="0" hangingPunct="1">
              <a:lnSpc>
                <a:spcPct val="90000"/>
              </a:lnSpc>
              <a:spcBef>
                <a:spcPct val="0"/>
              </a:spcBef>
              <a:buNone/>
              <a:defRPr lang="en-US" sz="5333" b="0" i="0" kern="1200" cap="none" baseline="0" smtClean="0">
                <a:solidFill>
                  <a:schemeClr val="tx1"/>
                </a:solidFill>
                <a:latin typeface="+mj-lt"/>
                <a:ea typeface="+mj-ea"/>
                <a:cs typeface="Arial"/>
              </a:defRPr>
            </a:lvl1pPr>
            <a:lvl2pPr marL="609555" indent="0">
              <a:buNone/>
              <a:defRPr sz="2400">
                <a:solidFill>
                  <a:schemeClr val="tx1">
                    <a:tint val="75000"/>
                  </a:schemeClr>
                </a:solidFill>
              </a:defRPr>
            </a:lvl2pPr>
            <a:lvl3pPr marL="1219110" indent="0">
              <a:buNone/>
              <a:defRPr sz="2133">
                <a:solidFill>
                  <a:schemeClr val="tx1">
                    <a:tint val="75000"/>
                  </a:schemeClr>
                </a:solidFill>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a:t>Edit Master text styles</a:t>
            </a:r>
          </a:p>
        </p:txBody>
      </p:sp>
      <p:sp>
        <p:nvSpPr>
          <p:cNvPr id="5"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rgbClr val="C0C0C0"/>
                </a:solidFill>
              </a:defRPr>
            </a:lvl1pPr>
          </a:lstStyle>
          <a:p>
            <a:fld id="{BF7DF5F4-1935-4A39-BC37-1B356F3817BA}" type="slidenum">
              <a:rPr lang="en-US" smtClean="0"/>
              <a:pPr/>
              <a:t>‹#›</a:t>
            </a:fld>
            <a:endParaRPr lang="en-US" dirty="0"/>
          </a:p>
        </p:txBody>
      </p:sp>
      <p:sp>
        <p:nvSpPr>
          <p:cNvPr id="4" name="Footer Placeholder 4">
            <a:extLst>
              <a:ext uri="{FF2B5EF4-FFF2-40B4-BE49-F238E27FC236}">
                <a16:creationId xmlns:a16="http://schemas.microsoft.com/office/drawing/2014/main" id="{6B9D83FF-8CE4-4334-8ABF-7271635F97C4}"/>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tx2">
                    <a:lumMod val="50000"/>
                  </a:schemeClr>
                </a:solidFill>
              </a:defRPr>
            </a:lvl1pPr>
          </a:lstStyle>
          <a:p>
            <a:endParaRPr lang="en-US" dirty="0"/>
          </a:p>
        </p:txBody>
      </p:sp>
    </p:spTree>
    <p:extLst>
      <p:ext uri="{BB962C8B-B14F-4D97-AF65-F5344CB8AC3E}">
        <p14:creationId xmlns:p14="http://schemas.microsoft.com/office/powerpoint/2010/main" val="6768393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sz="half" idx="1"/>
          </p:nvPr>
        </p:nvSpPr>
        <p:spPr>
          <a:xfrm>
            <a:off x="609600" y="1372394"/>
            <a:ext cx="5384800" cy="4525963"/>
          </a:xfrm>
        </p:spPr>
        <p:txBody>
          <a:bodyPr>
            <a:noAutofit/>
          </a:bodyPr>
          <a:lstStyle>
            <a:lvl1pPr marL="0" indent="0">
              <a:buFont typeface="Arial" panose="020B0604020202020204" pitchFamily="34" charset="0"/>
              <a:buNone/>
              <a:defRPr sz="2400"/>
            </a:lvl1pPr>
            <a:lvl2pPr>
              <a:defRPr sz="2200"/>
            </a:lvl2pPr>
            <a:lvl3pPr>
              <a:defRPr sz="2000"/>
            </a:lvl3pPr>
            <a:lvl4pPr>
              <a:defRPr sz="2000"/>
            </a:lvl4pPr>
            <a:lvl5pPr>
              <a:defRPr sz="20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72394"/>
            <a:ext cx="5384800" cy="4525963"/>
          </a:xfrm>
        </p:spPr>
        <p:txBody>
          <a:bodyPr>
            <a:noAutofit/>
          </a:bodyPr>
          <a:lstStyle>
            <a:lvl1pPr marL="0" indent="0">
              <a:buFont typeface="Arial" panose="020B0604020202020204" pitchFamily="34" charset="0"/>
              <a:buNone/>
              <a:defRPr sz="2400"/>
            </a:lvl1pPr>
            <a:lvl2pPr>
              <a:defRPr sz="2200"/>
            </a:lvl2pPr>
            <a:lvl3pPr>
              <a:defRPr sz="2000"/>
            </a:lvl3pPr>
            <a:lvl4pPr>
              <a:defRPr sz="2000"/>
            </a:lvl4pPr>
            <a:lvl5pPr>
              <a:defRPr sz="20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6" name="Footer Placeholder 4">
            <a:extLst>
              <a:ext uri="{FF2B5EF4-FFF2-40B4-BE49-F238E27FC236}">
                <a16:creationId xmlns:a16="http://schemas.microsoft.com/office/drawing/2014/main" id="{6B9D5E2E-FA69-4EEB-84E0-31E383BE72A6}"/>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19864619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275588"/>
            <a:ext cx="5330952" cy="576072"/>
          </a:xfrm>
        </p:spPr>
        <p:txBody>
          <a:bodyPr vert="horz" lIns="91440" tIns="45720" rIns="91440" bIns="45720" rtlCol="0" anchor="b">
            <a:noAutofit/>
          </a:bodyPr>
          <a:lstStyle>
            <a:lvl1pPr marL="0" indent="0" algn="l">
              <a:buNone/>
              <a:defRPr lang="en-US" sz="2500" b="0" kern="1200" cap="none" baseline="0" smtClean="0">
                <a:solidFill>
                  <a:schemeClr val="tx2"/>
                </a:solidFill>
                <a:latin typeface="+mn-lt"/>
                <a:ea typeface="+mn-ea"/>
                <a:cs typeface="+mn-cs"/>
              </a:defRPr>
            </a:lvl1pPr>
            <a:lvl2pPr marL="609555" indent="0">
              <a:buNone/>
              <a:defRPr sz="2667" b="1"/>
            </a:lvl2pPr>
            <a:lvl3pPr marL="1219110" indent="0">
              <a:buNone/>
              <a:defRPr sz="2400" b="1"/>
            </a:lvl3pPr>
            <a:lvl4pPr marL="1828664" indent="0">
              <a:buNone/>
              <a:defRPr sz="2133" b="1"/>
            </a:lvl4pPr>
            <a:lvl5pPr marL="2438218" indent="0">
              <a:buNone/>
              <a:defRPr sz="2133" b="1"/>
            </a:lvl5pPr>
            <a:lvl6pPr marL="3047772" indent="0">
              <a:buNone/>
              <a:defRPr sz="2133" b="1"/>
            </a:lvl6pPr>
            <a:lvl7pPr marL="3657327" indent="0">
              <a:buNone/>
              <a:defRPr sz="2133" b="1"/>
            </a:lvl7pPr>
            <a:lvl8pPr marL="4266880" indent="0">
              <a:buNone/>
              <a:defRPr sz="2133" b="1"/>
            </a:lvl8pPr>
            <a:lvl9pPr marL="4876435" indent="0">
              <a:buNone/>
              <a:defRPr sz="2133" b="1"/>
            </a:lvl9pPr>
          </a:lstStyle>
          <a:p>
            <a:pPr marL="0" lvl="0" indent="0" algn="l" defTabSz="1219110" rtl="0" eaLnBrk="1" latinLnBrk="0" hangingPunct="1">
              <a:spcBef>
                <a:spcPts val="1600"/>
              </a:spcBef>
              <a:buFont typeface="Arial" pitchFamily="34" charset="0"/>
              <a:buNone/>
            </a:pPr>
            <a:r>
              <a:rPr lang="en-US"/>
              <a:t>Edit Master text styles</a:t>
            </a:r>
          </a:p>
        </p:txBody>
      </p:sp>
      <p:sp>
        <p:nvSpPr>
          <p:cNvPr id="4" name="Content Placeholder 3"/>
          <p:cNvSpPr>
            <a:spLocks noGrp="1"/>
          </p:cNvSpPr>
          <p:nvPr>
            <p:ph sz="half" idx="2"/>
          </p:nvPr>
        </p:nvSpPr>
        <p:spPr>
          <a:xfrm>
            <a:off x="609601" y="1999093"/>
            <a:ext cx="5330952" cy="3951288"/>
          </a:xfrm>
        </p:spPr>
        <p:txBody>
          <a:bodyPr vert="horz" lIns="91440" tIns="45720" rIns="91440" bIns="45720" rtlCol="0">
            <a:noAutofit/>
          </a:bodyPr>
          <a:lstStyle>
            <a:lvl1pPr marL="0" indent="0">
              <a:buFont typeface="Arial" panose="020B0604020202020204" pitchFamily="34" charset="0"/>
              <a:buNone/>
              <a:defRPr lang="en-US" sz="2400" dirty="0"/>
            </a:lvl1pPr>
            <a:lvl2pPr>
              <a:defRPr lang="en-US" sz="2200" dirty="0"/>
            </a:lvl2pPr>
            <a:lvl3pPr>
              <a:defRPr lang="en-US" sz="2000" dirty="0"/>
            </a:lvl3pPr>
            <a:lvl4pPr>
              <a:defRPr lang="en-US" sz="2000" dirty="0"/>
            </a:lvl4pPr>
            <a:lvl5pPr>
              <a:defRPr lang="en-US" sz="1800"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1448" y="1275588"/>
            <a:ext cx="5330952" cy="576072"/>
          </a:xfrm>
        </p:spPr>
        <p:txBody>
          <a:bodyPr vert="horz" lIns="91440" tIns="45720" rIns="91440" bIns="45720" rtlCol="0" anchor="b">
            <a:noAutofit/>
          </a:bodyPr>
          <a:lstStyle>
            <a:lvl1pPr>
              <a:defRPr lang="en-US" sz="2500" b="0" cap="none" baseline="0" dirty="0">
                <a:solidFill>
                  <a:schemeClr val="tx2"/>
                </a:solidFill>
              </a:defRPr>
            </a:lvl1pPr>
          </a:lstStyle>
          <a:p>
            <a:pPr lvl="0">
              <a:spcBef>
                <a:spcPts val="1600"/>
              </a:spcBef>
            </a:pPr>
            <a:r>
              <a:rPr lang="en-US"/>
              <a:t>Edit Master text styles</a:t>
            </a:r>
          </a:p>
        </p:txBody>
      </p:sp>
      <p:sp>
        <p:nvSpPr>
          <p:cNvPr id="6" name="Content Placeholder 5"/>
          <p:cNvSpPr>
            <a:spLocks noGrp="1"/>
          </p:cNvSpPr>
          <p:nvPr>
            <p:ph sz="quarter" idx="4"/>
          </p:nvPr>
        </p:nvSpPr>
        <p:spPr>
          <a:xfrm>
            <a:off x="6251448" y="1999093"/>
            <a:ext cx="5330952" cy="3951288"/>
          </a:xfrm>
        </p:spPr>
        <p:txBody>
          <a:bodyPr vert="horz" lIns="91440" tIns="45720" rIns="91440" bIns="45720" rtlCol="0">
            <a:noAutofit/>
          </a:bodyPr>
          <a:lstStyle>
            <a:lvl1pPr>
              <a:defRPr lang="en-US" sz="2400" dirty="0"/>
            </a:lvl1pPr>
            <a:lvl2pPr>
              <a:defRPr lang="en-US" sz="2200" dirty="0"/>
            </a:lvl2pPr>
            <a:lvl3pPr>
              <a:defRPr lang="en-US" sz="2000" dirty="0"/>
            </a:lvl3pPr>
            <a:lvl4pPr>
              <a:defRPr lang="en-US" sz="2000" dirty="0"/>
            </a:lvl4pPr>
            <a:lvl5pPr>
              <a:defRPr lang="en-US" sz="1800"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10"/>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8" name="Footer Placeholder 4">
            <a:extLst>
              <a:ext uri="{FF2B5EF4-FFF2-40B4-BE49-F238E27FC236}">
                <a16:creationId xmlns:a16="http://schemas.microsoft.com/office/drawing/2014/main" id="{19715D0E-FF9B-4C85-99F5-FF0DABA0E9C3}"/>
              </a:ext>
            </a:extLst>
          </p:cNvPr>
          <p:cNvSpPr>
            <a:spLocks noGrp="1"/>
          </p:cNvSpPr>
          <p:nvPr>
            <p:ph type="ftr" sz="quarter" idx="11"/>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21030667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de Bar Title Only">
    <p:spTree>
      <p:nvGrpSpPr>
        <p:cNvPr id="1" name=""/>
        <p:cNvGrpSpPr/>
        <p:nvPr/>
      </p:nvGrpSpPr>
      <p:grpSpPr>
        <a:xfrm>
          <a:off x="0" y="0"/>
          <a:ext cx="0" cy="0"/>
          <a:chOff x="0" y="0"/>
          <a:chExt cx="0" cy="0"/>
        </a:xfrm>
      </p:grpSpPr>
      <p:sp>
        <p:nvSpPr>
          <p:cNvPr id="4" name="Rectangle 3"/>
          <p:cNvSpPr/>
          <p:nvPr/>
        </p:nvSpPr>
        <p:spPr>
          <a:xfrm>
            <a:off x="-1" y="0"/>
            <a:ext cx="427511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Slide Number Placeholder 3"/>
          <p:cNvSpPr>
            <a:spLocks noGrp="1"/>
          </p:cNvSpPr>
          <p:nvPr>
            <p:ph type="sldNum" sz="quarter" idx="4"/>
          </p:nvPr>
        </p:nvSpPr>
        <p:spPr>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8" name="Title 7">
            <a:extLst>
              <a:ext uri="{FF2B5EF4-FFF2-40B4-BE49-F238E27FC236}">
                <a16:creationId xmlns:a16="http://schemas.microsoft.com/office/drawing/2014/main" id="{8D13FCEA-4FA5-4CCF-99F8-2773F6C5DA8F}"/>
              </a:ext>
            </a:extLst>
          </p:cNvPr>
          <p:cNvSpPr>
            <a:spLocks noGrp="1"/>
          </p:cNvSpPr>
          <p:nvPr>
            <p:ph type="title" hasCustomPrompt="1"/>
          </p:nvPr>
        </p:nvSpPr>
        <p:spPr>
          <a:xfrm>
            <a:off x="531860" y="2191099"/>
            <a:ext cx="3203480" cy="747897"/>
          </a:xfrm>
          <a:ln w="9525">
            <a:solidFill>
              <a:srgbClr val="FFFFFF">
                <a:alpha val="40000"/>
              </a:srgbClr>
            </a:solidFill>
          </a:ln>
        </p:spPr>
        <p:txBody>
          <a:bodyPr vert="horz" lIns="91440" tIns="0" rIns="91440" bIns="0" rtlCol="0" anchor="t" anchorCtr="0">
            <a:spAutoFit/>
          </a:bodyPr>
          <a:lstStyle>
            <a:lvl1pPr>
              <a:defRPr lang="en-US">
                <a:solidFill>
                  <a:schemeClr val="bg1"/>
                </a:solidFill>
              </a:defRPr>
            </a:lvl1pPr>
          </a:lstStyle>
          <a:p>
            <a:pPr lvl="0"/>
            <a:r>
              <a:rPr lang="en-US" dirty="0"/>
              <a:t>Click to edit Master title style </a:t>
            </a:r>
          </a:p>
        </p:txBody>
      </p:sp>
      <p:sp>
        <p:nvSpPr>
          <p:cNvPr id="5" name="Footer Placeholder 4">
            <a:extLst>
              <a:ext uri="{FF2B5EF4-FFF2-40B4-BE49-F238E27FC236}">
                <a16:creationId xmlns:a16="http://schemas.microsoft.com/office/drawing/2014/main" id="{1B44EB15-7DAA-4BFA-AEF0-67F1A7EC20A4}"/>
              </a:ext>
            </a:extLst>
          </p:cNvPr>
          <p:cNvSpPr>
            <a:spLocks noGrp="1"/>
          </p:cNvSpPr>
          <p:nvPr>
            <p:ph type="ftr" sz="quarter" idx="3"/>
          </p:nvPr>
        </p:nvSpPr>
        <p:spPr bwMode="invGray">
          <a:xfrm>
            <a:off x="609600" y="6356354"/>
            <a:ext cx="4114800" cy="365125"/>
          </a:xfrm>
          <a:prstGeom prst="rect">
            <a:avLst/>
          </a:prstGeom>
        </p:spPr>
        <p:txBody>
          <a:bodyPr vert="horz" lIns="91440" tIns="45720" rIns="91440" bIns="45720" rtlCol="0" anchor="ctr"/>
          <a:lstStyle>
            <a:lvl1pPr algn="l">
              <a:defRPr sz="900">
                <a:solidFill>
                  <a:schemeClr val="bg2">
                    <a:lumMod val="50000"/>
                  </a:schemeClr>
                </a:solidFill>
              </a:defRPr>
            </a:lvl1pPr>
          </a:lstStyle>
          <a:p>
            <a:endParaRPr lang="en-US" dirty="0"/>
          </a:p>
        </p:txBody>
      </p:sp>
    </p:spTree>
    <p:extLst>
      <p:ext uri="{BB962C8B-B14F-4D97-AF65-F5344CB8AC3E}">
        <p14:creationId xmlns:p14="http://schemas.microsoft.com/office/powerpoint/2010/main" val="21670344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534393"/>
            <a:ext cx="10972800" cy="373949"/>
          </a:xfrm>
          <a:prstGeom prst="callout1">
            <a:avLst>
              <a:gd name="adj1" fmla="val 100711"/>
              <a:gd name="adj2" fmla="val -41"/>
              <a:gd name="adj3" fmla="val 99147"/>
              <a:gd name="adj4" fmla="val 99939"/>
            </a:avLst>
          </a:prstGeom>
          <a:ln w="9525">
            <a:solidFill>
              <a:schemeClr val="tx1">
                <a:lumMod val="40000"/>
                <a:lumOff val="60000"/>
              </a:schemeClr>
            </a:solidFill>
          </a:ln>
        </p:spPr>
        <p:txBody>
          <a:bodyPr vert="horz" lIns="91440" tIns="0" rIns="9144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609600" y="1372394"/>
            <a:ext cx="10972800" cy="4525963"/>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4"/>
          </p:nvPr>
        </p:nvSpPr>
        <p:spPr bwMode="gray">
          <a:xfrm>
            <a:off x="9180616" y="6356354"/>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DF5F4-1935-4A39-BC37-1B356F3817BA}" type="slidenum">
              <a:rPr lang="en-US" smtClean="0"/>
              <a:pPr/>
              <a:t>‹#›</a:t>
            </a:fld>
            <a:endParaRPr lang="en-US" dirty="0"/>
          </a:p>
        </p:txBody>
      </p:sp>
      <p:sp>
        <p:nvSpPr>
          <p:cNvPr id="5" name="Footer Placeholder 4">
            <a:extLst>
              <a:ext uri="{FF2B5EF4-FFF2-40B4-BE49-F238E27FC236}">
                <a16:creationId xmlns:a16="http://schemas.microsoft.com/office/drawing/2014/main" id="{A1CAE874-B89B-4117-AA5A-87FD6D3AB1F3}"/>
              </a:ext>
            </a:extLst>
          </p:cNvPr>
          <p:cNvSpPr>
            <a:spLocks noGrp="1"/>
          </p:cNvSpPr>
          <p:nvPr>
            <p:ph type="ftr" sz="quarter" idx="3"/>
          </p:nvPr>
        </p:nvSpPr>
        <p:spPr>
          <a:xfrm>
            <a:off x="609600" y="6356354"/>
            <a:ext cx="4114800" cy="365125"/>
          </a:xfrm>
          <a:prstGeom prst="rect">
            <a:avLst/>
          </a:prstGeom>
        </p:spPr>
        <p:txBody>
          <a:bodyPr vert="horz" lIns="91440" tIns="45720" rIns="91440" bIns="45720" rtlCol="0" anchor="ctr"/>
          <a:lstStyle>
            <a:lvl1pPr algn="l">
              <a:defRPr sz="900">
                <a:solidFill>
                  <a:schemeClr val="bg1">
                    <a:lumMod val="50000"/>
                  </a:schemeClr>
                </a:solidFill>
              </a:defRPr>
            </a:lvl1pPr>
          </a:lstStyle>
          <a:p>
            <a:endParaRPr lang="en-US" dirty="0"/>
          </a:p>
        </p:txBody>
      </p:sp>
    </p:spTree>
    <p:extLst>
      <p:ext uri="{BB962C8B-B14F-4D97-AF65-F5344CB8AC3E}">
        <p14:creationId xmlns:p14="http://schemas.microsoft.com/office/powerpoint/2010/main" val="148076104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12" r:id="rId3"/>
    <p:sldLayoutId id="2147483713"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ransition>
    <p:fade/>
  </p:transition>
  <p:hf sldNum="0" hdr="0" ftr="0" dt="0"/>
  <p:txStyles>
    <p:titleStyle>
      <a:lvl1pPr algn="l" defTabSz="609555" rtl="0" eaLnBrk="1" latinLnBrk="0" hangingPunct="1">
        <a:lnSpc>
          <a:spcPct val="90000"/>
        </a:lnSpc>
        <a:spcBef>
          <a:spcPct val="0"/>
        </a:spcBef>
        <a:buNone/>
        <a:defRPr lang="en-US" sz="2700" b="0" i="0" kern="1200" cap="none" baseline="0" smtClean="0">
          <a:solidFill>
            <a:schemeClr val="tx2"/>
          </a:solidFill>
          <a:latin typeface="+mj-lt"/>
          <a:ea typeface="+mj-ea"/>
          <a:cs typeface="Arial"/>
        </a:defRPr>
      </a:lvl1pPr>
    </p:titleStyle>
    <p:bodyStyle>
      <a:lvl1pPr marL="0" indent="0" algn="l" defTabSz="1219110" rtl="0" eaLnBrk="1" latinLnBrk="0" hangingPunct="1">
        <a:lnSpc>
          <a:spcPct val="90000"/>
        </a:lnSpc>
        <a:spcBef>
          <a:spcPts val="1800"/>
        </a:spcBef>
        <a:buClr>
          <a:schemeClr val="accent6">
            <a:lumMod val="60000"/>
            <a:lumOff val="40000"/>
          </a:schemeClr>
        </a:buClr>
        <a:buFont typeface="Arial" panose="020B0604020202020204" pitchFamily="34" charset="0"/>
        <a:buNone/>
        <a:defRPr sz="2400" kern="1200">
          <a:solidFill>
            <a:schemeClr val="tx1"/>
          </a:solidFill>
          <a:latin typeface="+mn-lt"/>
          <a:ea typeface="+mn-ea"/>
          <a:cs typeface="+mn-cs"/>
        </a:defRPr>
      </a:lvl1pPr>
      <a:lvl2pPr marL="225420" indent="-225420" algn="l" defTabSz="1219110" rtl="0" eaLnBrk="1" latinLnBrk="0" hangingPunct="1">
        <a:lnSpc>
          <a:spcPct val="90000"/>
        </a:lnSpc>
        <a:spcBef>
          <a:spcPts val="1200"/>
        </a:spcBef>
        <a:buClr>
          <a:schemeClr val="accent6">
            <a:lumMod val="60000"/>
            <a:lumOff val="40000"/>
          </a:schemeClr>
        </a:buClr>
        <a:buFont typeface="Arial" panose="020B0604020202020204" pitchFamily="34" charset="0"/>
        <a:buChar char="•"/>
        <a:defRPr sz="2200" kern="1200">
          <a:solidFill>
            <a:schemeClr val="tx1"/>
          </a:solidFill>
          <a:latin typeface="+mn-lt"/>
          <a:ea typeface="+mn-ea"/>
          <a:cs typeface="+mn-cs"/>
        </a:defRPr>
      </a:lvl2pPr>
      <a:lvl3pPr marL="628635" indent="-225420" algn="l" defTabSz="1219110" rtl="0" eaLnBrk="1" latinLnBrk="0" hangingPunct="1">
        <a:lnSpc>
          <a:spcPct val="90000"/>
        </a:lnSpc>
        <a:spcBef>
          <a:spcPts val="600"/>
        </a:spcBef>
        <a:buClr>
          <a:schemeClr val="accent6">
            <a:lumMod val="60000"/>
            <a:lumOff val="40000"/>
          </a:schemeClr>
        </a:buClr>
        <a:buFont typeface="Calibri" panose="020F0502020204030204" pitchFamily="34" charset="0"/>
        <a:buChar char="–"/>
        <a:defRPr sz="2000" kern="1200">
          <a:solidFill>
            <a:schemeClr val="tx1"/>
          </a:solidFill>
          <a:latin typeface="+mn-lt"/>
          <a:ea typeface="+mn-ea"/>
          <a:cs typeface="+mn-cs"/>
        </a:defRPr>
      </a:lvl3pPr>
      <a:lvl4pPr marL="973114" indent="-177796" algn="l" defTabSz="1219110" rtl="0" eaLnBrk="1" latinLnBrk="0" hangingPunct="1">
        <a:lnSpc>
          <a:spcPct val="90000"/>
        </a:lnSpc>
        <a:spcBef>
          <a:spcPct val="20000"/>
        </a:spcBef>
        <a:buClr>
          <a:schemeClr val="accent6">
            <a:lumMod val="60000"/>
            <a:lumOff val="40000"/>
          </a:schemeClr>
        </a:buClr>
        <a:buFont typeface="Arial" panose="020B0604020202020204" pitchFamily="34" charset="0"/>
        <a:buChar char="•"/>
        <a:defRPr sz="2000" kern="1200">
          <a:solidFill>
            <a:schemeClr val="tx1"/>
          </a:solidFill>
          <a:latin typeface="+mn-lt"/>
          <a:ea typeface="+mn-ea"/>
          <a:cs typeface="+mn-cs"/>
        </a:defRPr>
      </a:lvl4pPr>
      <a:lvl5pPr marL="1425539" indent="-225420" algn="l" defTabSz="1219110" rtl="0" eaLnBrk="1" latinLnBrk="0" hangingPunct="1">
        <a:lnSpc>
          <a:spcPct val="90000"/>
        </a:lnSpc>
        <a:spcBef>
          <a:spcPct val="20000"/>
        </a:spcBef>
        <a:buClr>
          <a:schemeClr val="accent6">
            <a:lumMod val="60000"/>
            <a:lumOff val="40000"/>
          </a:schemeClr>
        </a:buClr>
        <a:buFont typeface="Calibri" panose="020F0502020204030204" pitchFamily="34" charset="0"/>
        <a:buChar char="–"/>
        <a:defRPr sz="2000" kern="1200">
          <a:solidFill>
            <a:schemeClr val="tx1"/>
          </a:solidFill>
          <a:latin typeface="+mn-lt"/>
          <a:ea typeface="+mn-ea"/>
          <a:cs typeface="+mn-cs"/>
        </a:defRPr>
      </a:lvl5pPr>
      <a:lvl6pPr marL="3352548"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3840" userDrawn="1">
          <p15:clr>
            <a:srgbClr val="F26B43"/>
          </p15:clr>
        </p15:guide>
        <p15:guide id="5" orient="horz" pos="5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865CA0FD-DA8D-470B-8122-BA3D2024C3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6169" y="714404"/>
            <a:ext cx="2919667" cy="1661680"/>
          </a:xfrm>
          <a:prstGeom prst="rect">
            <a:avLst/>
          </a:prstGeom>
        </p:spPr>
      </p:pic>
      <p:sp>
        <p:nvSpPr>
          <p:cNvPr id="5" name="TextBox 4">
            <a:extLst>
              <a:ext uri="{FF2B5EF4-FFF2-40B4-BE49-F238E27FC236}">
                <a16:creationId xmlns:a16="http://schemas.microsoft.com/office/drawing/2014/main" id="{864DA42A-9E3D-4FCF-9935-F4BD550D168E}"/>
              </a:ext>
            </a:extLst>
          </p:cNvPr>
          <p:cNvSpPr txBox="1"/>
          <p:nvPr/>
        </p:nvSpPr>
        <p:spPr>
          <a:xfrm>
            <a:off x="993650" y="3103975"/>
            <a:ext cx="2589195" cy="3474720"/>
          </a:xfrm>
          <a:prstGeom prst="rect">
            <a:avLst/>
          </a:prstGeom>
          <a:noFill/>
        </p:spPr>
        <p:txBody>
          <a:bodyPr wrap="square" rtlCol="0">
            <a:noAutofit/>
          </a:bodyPr>
          <a:lstStyle/>
          <a:p>
            <a:pPr>
              <a:lnSpc>
                <a:spcPct val="90000"/>
              </a:lnSpc>
              <a:spcBef>
                <a:spcPts val="600"/>
              </a:spcBef>
            </a:pPr>
            <a:r>
              <a:rPr lang="en-US" sz="2000" dirty="0">
                <a:solidFill>
                  <a:schemeClr val="tx2"/>
                </a:solidFill>
              </a:rPr>
              <a:t>Our Vision</a:t>
            </a:r>
          </a:p>
          <a:p>
            <a:pPr>
              <a:lnSpc>
                <a:spcPct val="90000"/>
              </a:lnSpc>
              <a:spcBef>
                <a:spcPts val="600"/>
              </a:spcBef>
            </a:pPr>
            <a:r>
              <a:rPr lang="en-US" sz="1400" dirty="0"/>
              <a:t>To be a world-class institute that transforms our world through the power of data science. </a:t>
            </a:r>
          </a:p>
        </p:txBody>
      </p:sp>
      <p:sp>
        <p:nvSpPr>
          <p:cNvPr id="69" name="TextBox 68">
            <a:extLst>
              <a:ext uri="{FF2B5EF4-FFF2-40B4-BE49-F238E27FC236}">
                <a16:creationId xmlns:a16="http://schemas.microsoft.com/office/drawing/2014/main" id="{9E07AE4B-C5F5-4AFD-A371-4A461BDB6A1C}"/>
              </a:ext>
            </a:extLst>
          </p:cNvPr>
          <p:cNvSpPr txBox="1"/>
          <p:nvPr/>
        </p:nvSpPr>
        <p:spPr>
          <a:xfrm>
            <a:off x="3833643" y="3103975"/>
            <a:ext cx="2681412" cy="3474720"/>
          </a:xfrm>
          <a:prstGeom prst="rect">
            <a:avLst/>
          </a:prstGeom>
          <a:noFill/>
        </p:spPr>
        <p:txBody>
          <a:bodyPr wrap="square" rtlCol="0">
            <a:noAutofit/>
          </a:bodyPr>
          <a:lstStyle/>
          <a:p>
            <a:pPr>
              <a:lnSpc>
                <a:spcPct val="90000"/>
              </a:lnSpc>
              <a:spcBef>
                <a:spcPts val="600"/>
              </a:spcBef>
            </a:pPr>
            <a:r>
              <a:rPr lang="en-US" sz="2000" dirty="0">
                <a:solidFill>
                  <a:schemeClr val="tx2"/>
                </a:solidFill>
              </a:rPr>
              <a:t>Our Mission</a:t>
            </a:r>
          </a:p>
          <a:p>
            <a:pPr>
              <a:lnSpc>
                <a:spcPct val="90000"/>
              </a:lnSpc>
              <a:spcBef>
                <a:spcPts val="600"/>
              </a:spcBef>
            </a:pPr>
            <a:r>
              <a:rPr lang="en-US" sz="1400" dirty="0"/>
              <a:t>We inspire and cultivate passion for data science through a unique partnership of academia and industry that galvanizes the brightest minds in the Milwaukee region to solve some of our world’s most pressing problems, fuel wonder and intellectual curiosity, and inspire the next generation of data scientists.</a:t>
            </a:r>
          </a:p>
        </p:txBody>
      </p:sp>
      <p:sp>
        <p:nvSpPr>
          <p:cNvPr id="70" name="TextBox 69">
            <a:extLst>
              <a:ext uri="{FF2B5EF4-FFF2-40B4-BE49-F238E27FC236}">
                <a16:creationId xmlns:a16="http://schemas.microsoft.com/office/drawing/2014/main" id="{CFA5B59B-D01D-4DB0-96F6-7EA782223716}"/>
              </a:ext>
            </a:extLst>
          </p:cNvPr>
          <p:cNvSpPr txBox="1"/>
          <p:nvPr/>
        </p:nvSpPr>
        <p:spPr>
          <a:xfrm>
            <a:off x="6765855" y="3103975"/>
            <a:ext cx="2224443" cy="3474720"/>
          </a:xfrm>
          <a:prstGeom prst="rect">
            <a:avLst/>
          </a:prstGeom>
          <a:noFill/>
        </p:spPr>
        <p:txBody>
          <a:bodyPr wrap="square" rtlCol="0">
            <a:noAutofit/>
          </a:bodyPr>
          <a:lstStyle/>
          <a:p>
            <a:pPr>
              <a:lnSpc>
                <a:spcPct val="90000"/>
              </a:lnSpc>
              <a:spcBef>
                <a:spcPts val="600"/>
              </a:spcBef>
            </a:pPr>
            <a:r>
              <a:rPr lang="en-US" sz="2000" dirty="0">
                <a:solidFill>
                  <a:schemeClr val="tx2"/>
                </a:solidFill>
              </a:rPr>
              <a:t>Our Core Values</a:t>
            </a:r>
          </a:p>
          <a:p>
            <a:pPr marL="182875" indent="-182875">
              <a:lnSpc>
                <a:spcPct val="90000"/>
              </a:lnSpc>
              <a:spcBef>
                <a:spcPts val="600"/>
              </a:spcBef>
              <a:buClr>
                <a:schemeClr val="tx2"/>
              </a:buClr>
              <a:buFont typeface="Arial" panose="020B0604020202020204" pitchFamily="34" charset="0"/>
              <a:buChar char="•"/>
            </a:pPr>
            <a:r>
              <a:rPr lang="en-US" sz="1400" dirty="0"/>
              <a:t>Intellectual curiosity</a:t>
            </a:r>
          </a:p>
          <a:p>
            <a:pPr marL="182875" indent="-182875">
              <a:lnSpc>
                <a:spcPct val="90000"/>
              </a:lnSpc>
              <a:spcBef>
                <a:spcPts val="600"/>
              </a:spcBef>
              <a:buClr>
                <a:schemeClr val="tx2"/>
              </a:buClr>
              <a:buFont typeface="Arial" panose="020B0604020202020204" pitchFamily="34" charset="0"/>
              <a:buChar char="•"/>
            </a:pPr>
            <a:r>
              <a:rPr lang="en-US" sz="1400" dirty="0"/>
              <a:t>Lifelong learning</a:t>
            </a:r>
          </a:p>
          <a:p>
            <a:pPr marL="182875" indent="-182875">
              <a:lnSpc>
                <a:spcPct val="90000"/>
              </a:lnSpc>
              <a:spcBef>
                <a:spcPts val="600"/>
              </a:spcBef>
              <a:buClr>
                <a:schemeClr val="tx2"/>
              </a:buClr>
              <a:buFont typeface="Arial" panose="020B0604020202020204" pitchFamily="34" charset="0"/>
              <a:buChar char="•"/>
            </a:pPr>
            <a:r>
              <a:rPr lang="en-US" sz="1400" dirty="0"/>
              <a:t>Creative problem solving</a:t>
            </a:r>
          </a:p>
          <a:p>
            <a:pPr marL="182875" indent="-182875">
              <a:lnSpc>
                <a:spcPct val="90000"/>
              </a:lnSpc>
              <a:spcBef>
                <a:spcPts val="600"/>
              </a:spcBef>
              <a:buClr>
                <a:schemeClr val="tx2"/>
              </a:buClr>
              <a:buFont typeface="Arial" panose="020B0604020202020204" pitchFamily="34" charset="0"/>
              <a:buChar char="•"/>
            </a:pPr>
            <a:r>
              <a:rPr lang="en-US" sz="1400" dirty="0"/>
              <a:t>Passion for discovery </a:t>
            </a:r>
            <a:br>
              <a:rPr lang="en-US" sz="1400" dirty="0"/>
            </a:br>
            <a:r>
              <a:rPr lang="en-US" sz="1400" dirty="0"/>
              <a:t>and exploration</a:t>
            </a:r>
          </a:p>
          <a:p>
            <a:pPr marL="182875" indent="-182875">
              <a:lnSpc>
                <a:spcPct val="90000"/>
              </a:lnSpc>
              <a:spcBef>
                <a:spcPts val="600"/>
              </a:spcBef>
              <a:buClr>
                <a:schemeClr val="tx2"/>
              </a:buClr>
              <a:buFont typeface="Arial" panose="020B0604020202020204" pitchFamily="34" charset="0"/>
              <a:buChar char="•"/>
            </a:pPr>
            <a:r>
              <a:rPr lang="en-US" sz="1400" dirty="0"/>
              <a:t>Innovation and creativity</a:t>
            </a:r>
          </a:p>
          <a:p>
            <a:pPr marL="182875" indent="-182875">
              <a:lnSpc>
                <a:spcPct val="90000"/>
              </a:lnSpc>
              <a:spcBef>
                <a:spcPts val="600"/>
              </a:spcBef>
              <a:buClr>
                <a:schemeClr val="tx2"/>
              </a:buClr>
              <a:buFont typeface="Arial" panose="020B0604020202020204" pitchFamily="34" charset="0"/>
              <a:buChar char="•"/>
            </a:pPr>
            <a:r>
              <a:rPr lang="en-US" sz="1400" dirty="0"/>
              <a:t>Power of partnership</a:t>
            </a:r>
          </a:p>
          <a:p>
            <a:pPr marL="182875" indent="-182875">
              <a:lnSpc>
                <a:spcPct val="90000"/>
              </a:lnSpc>
              <a:spcBef>
                <a:spcPts val="600"/>
              </a:spcBef>
              <a:buClr>
                <a:schemeClr val="tx2"/>
              </a:buClr>
              <a:buFont typeface="Arial" panose="020B0604020202020204" pitchFamily="34" charset="0"/>
              <a:buChar char="•"/>
            </a:pPr>
            <a:r>
              <a:rPr lang="en-US" sz="1400" dirty="0"/>
              <a:t>Entrepreneurship</a:t>
            </a:r>
          </a:p>
          <a:p>
            <a:pPr marL="182875" indent="-182875">
              <a:lnSpc>
                <a:spcPct val="90000"/>
              </a:lnSpc>
              <a:spcBef>
                <a:spcPts val="600"/>
              </a:spcBef>
              <a:buClr>
                <a:schemeClr val="tx2"/>
              </a:buClr>
              <a:buFont typeface="Arial" panose="020B0604020202020204" pitchFamily="34" charset="0"/>
              <a:buChar char="•"/>
            </a:pPr>
            <a:r>
              <a:rPr lang="en-US" sz="1400" dirty="0"/>
              <a:t>Highest ethical standards</a:t>
            </a:r>
          </a:p>
          <a:p>
            <a:pPr marL="182875" indent="-182875">
              <a:lnSpc>
                <a:spcPct val="90000"/>
              </a:lnSpc>
              <a:spcBef>
                <a:spcPts val="600"/>
              </a:spcBef>
              <a:buClr>
                <a:schemeClr val="tx2"/>
              </a:buClr>
              <a:buFont typeface="Arial" panose="020B0604020202020204" pitchFamily="34" charset="0"/>
              <a:buChar char="•"/>
            </a:pPr>
            <a:r>
              <a:rPr lang="en-US" sz="1400" dirty="0"/>
              <a:t>Commitment to </a:t>
            </a:r>
            <a:br>
              <a:rPr lang="en-US" sz="1400" dirty="0"/>
            </a:br>
            <a:r>
              <a:rPr lang="en-US" sz="1400" dirty="0"/>
              <a:t>diversity &amp; inclusion</a:t>
            </a:r>
          </a:p>
        </p:txBody>
      </p:sp>
      <p:sp>
        <p:nvSpPr>
          <p:cNvPr id="71" name="TextBox 70">
            <a:extLst>
              <a:ext uri="{FF2B5EF4-FFF2-40B4-BE49-F238E27FC236}">
                <a16:creationId xmlns:a16="http://schemas.microsoft.com/office/drawing/2014/main" id="{BD433D8A-5234-4825-89F1-8A69C867D371}"/>
              </a:ext>
            </a:extLst>
          </p:cNvPr>
          <p:cNvSpPr txBox="1"/>
          <p:nvPr/>
        </p:nvSpPr>
        <p:spPr>
          <a:xfrm>
            <a:off x="9241096" y="3103975"/>
            <a:ext cx="2395409" cy="3474720"/>
          </a:xfrm>
          <a:prstGeom prst="rect">
            <a:avLst/>
          </a:prstGeom>
          <a:noFill/>
        </p:spPr>
        <p:txBody>
          <a:bodyPr wrap="square" rtlCol="0">
            <a:noAutofit/>
          </a:bodyPr>
          <a:lstStyle/>
          <a:p>
            <a:pPr>
              <a:lnSpc>
                <a:spcPct val="90000"/>
              </a:lnSpc>
              <a:spcBef>
                <a:spcPts val="600"/>
              </a:spcBef>
            </a:pPr>
            <a:r>
              <a:rPr lang="en-US" sz="2000" dirty="0">
                <a:solidFill>
                  <a:schemeClr val="tx2"/>
                </a:solidFill>
              </a:rPr>
              <a:t>Areas of Focus</a:t>
            </a:r>
          </a:p>
          <a:p>
            <a:pPr marL="182875" indent="-182875">
              <a:lnSpc>
                <a:spcPct val="90000"/>
              </a:lnSpc>
              <a:spcBef>
                <a:spcPts val="600"/>
              </a:spcBef>
              <a:buClr>
                <a:schemeClr val="tx2"/>
              </a:buClr>
              <a:buFont typeface="Arial" panose="020B0604020202020204" pitchFamily="34" charset="0"/>
              <a:buChar char="•"/>
            </a:pPr>
            <a:r>
              <a:rPr lang="en-US" sz="1400" dirty="0"/>
              <a:t>Internationally recognized data science research</a:t>
            </a:r>
          </a:p>
          <a:p>
            <a:pPr marL="182875" indent="-182875">
              <a:lnSpc>
                <a:spcPct val="90000"/>
              </a:lnSpc>
              <a:spcBef>
                <a:spcPts val="600"/>
              </a:spcBef>
              <a:buClr>
                <a:schemeClr val="tx2"/>
              </a:buClr>
              <a:buFont typeface="Arial" panose="020B0604020202020204" pitchFamily="34" charset="0"/>
              <a:buChar char="•"/>
            </a:pPr>
            <a:r>
              <a:rPr lang="en-US" sz="1400" dirty="0"/>
              <a:t>Education that fuels innovation</a:t>
            </a:r>
          </a:p>
          <a:p>
            <a:pPr marL="182875" indent="-182875">
              <a:lnSpc>
                <a:spcPct val="90000"/>
              </a:lnSpc>
              <a:spcBef>
                <a:spcPts val="600"/>
              </a:spcBef>
              <a:buClr>
                <a:schemeClr val="tx2"/>
              </a:buClr>
              <a:buFont typeface="Arial" panose="020B0604020202020204" pitchFamily="34" charset="0"/>
              <a:buChar char="•"/>
            </a:pPr>
            <a:r>
              <a:rPr lang="en-US" sz="1400" dirty="0"/>
              <a:t>Building a strong pipeline </a:t>
            </a:r>
            <a:br>
              <a:rPr lang="en-US" sz="1400" dirty="0"/>
            </a:br>
            <a:r>
              <a:rPr lang="en-US" sz="1400" dirty="0"/>
              <a:t>of regional talent</a:t>
            </a:r>
          </a:p>
          <a:p>
            <a:pPr marL="182875" indent="-182875">
              <a:lnSpc>
                <a:spcPct val="90000"/>
              </a:lnSpc>
              <a:spcBef>
                <a:spcPts val="600"/>
              </a:spcBef>
              <a:buClr>
                <a:schemeClr val="tx2"/>
              </a:buClr>
              <a:buFont typeface="Arial" panose="020B0604020202020204" pitchFamily="34" charset="0"/>
              <a:buChar char="•"/>
            </a:pPr>
            <a:r>
              <a:rPr lang="en-US" sz="1400" dirty="0"/>
              <a:t>Growing startups </a:t>
            </a:r>
            <a:br>
              <a:rPr lang="en-US" sz="1400" dirty="0"/>
            </a:br>
            <a:r>
              <a:rPr lang="en-US" sz="1400" dirty="0"/>
              <a:t>and inventing</a:t>
            </a:r>
          </a:p>
          <a:p>
            <a:pPr marL="182875" indent="-182875">
              <a:lnSpc>
                <a:spcPct val="90000"/>
              </a:lnSpc>
              <a:spcBef>
                <a:spcPts val="600"/>
              </a:spcBef>
              <a:buClr>
                <a:schemeClr val="tx2"/>
              </a:buClr>
              <a:buFont typeface="Arial" panose="020B0604020202020204" pitchFamily="34" charset="0"/>
              <a:buChar char="•"/>
            </a:pPr>
            <a:r>
              <a:rPr lang="en-US" sz="1400" dirty="0"/>
              <a:t>Creating data science </a:t>
            </a:r>
            <a:br>
              <a:rPr lang="en-US" sz="1400" dirty="0"/>
            </a:br>
            <a:r>
              <a:rPr lang="en-US" sz="1400" dirty="0"/>
              <a:t>thought leadership</a:t>
            </a:r>
          </a:p>
          <a:p>
            <a:pPr marL="182875" indent="-182875">
              <a:lnSpc>
                <a:spcPct val="90000"/>
              </a:lnSpc>
              <a:spcBef>
                <a:spcPts val="600"/>
              </a:spcBef>
              <a:buClr>
                <a:schemeClr val="tx2"/>
              </a:buClr>
              <a:buFont typeface="Arial" panose="020B0604020202020204" pitchFamily="34" charset="0"/>
              <a:buChar char="•"/>
            </a:pPr>
            <a:r>
              <a:rPr lang="en-US" sz="1400" dirty="0"/>
              <a:t>Strengthening our communities through </a:t>
            </a:r>
            <a:br>
              <a:rPr lang="en-US" sz="1400" dirty="0"/>
            </a:br>
            <a:r>
              <a:rPr lang="en-US" sz="1400" dirty="0"/>
              <a:t>data sciences</a:t>
            </a:r>
          </a:p>
          <a:p>
            <a:pPr marL="182875" indent="-182875">
              <a:lnSpc>
                <a:spcPct val="90000"/>
              </a:lnSpc>
              <a:spcBef>
                <a:spcPts val="600"/>
              </a:spcBef>
              <a:buClr>
                <a:schemeClr val="tx2"/>
              </a:buClr>
              <a:buFont typeface="Arial" panose="020B0604020202020204" pitchFamily="34" charset="0"/>
              <a:buChar char="•"/>
            </a:pPr>
            <a:r>
              <a:rPr lang="en-US" sz="1400" dirty="0"/>
              <a:t>Build a sustainable and scalable institute</a:t>
            </a:r>
          </a:p>
        </p:txBody>
      </p:sp>
    </p:spTree>
    <p:extLst>
      <p:ext uri="{BB962C8B-B14F-4D97-AF65-F5344CB8AC3E}">
        <p14:creationId xmlns:p14="http://schemas.microsoft.com/office/powerpoint/2010/main" val="41353900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865CA0FD-DA8D-470B-8122-BA3D2024C3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3303" y="544733"/>
            <a:ext cx="2919667" cy="1661680"/>
          </a:xfrm>
          <a:prstGeom prst="rect">
            <a:avLst/>
          </a:prstGeom>
        </p:spPr>
      </p:pic>
      <p:sp>
        <p:nvSpPr>
          <p:cNvPr id="5" name="TextBox 4">
            <a:extLst>
              <a:ext uri="{FF2B5EF4-FFF2-40B4-BE49-F238E27FC236}">
                <a16:creationId xmlns:a16="http://schemas.microsoft.com/office/drawing/2014/main" id="{864DA42A-9E3D-4FCF-9935-F4BD550D168E}"/>
              </a:ext>
            </a:extLst>
          </p:cNvPr>
          <p:cNvSpPr txBox="1"/>
          <p:nvPr/>
        </p:nvSpPr>
        <p:spPr>
          <a:xfrm>
            <a:off x="2069043" y="1423692"/>
            <a:ext cx="3586303" cy="949837"/>
          </a:xfrm>
          <a:prstGeom prst="rect">
            <a:avLst/>
          </a:prstGeom>
          <a:noFill/>
        </p:spPr>
        <p:txBody>
          <a:bodyPr wrap="square" rtlCol="0">
            <a:noAutofit/>
          </a:bodyPr>
          <a:lstStyle/>
          <a:p>
            <a:pPr>
              <a:lnSpc>
                <a:spcPct val="90000"/>
              </a:lnSpc>
              <a:spcBef>
                <a:spcPts val="600"/>
              </a:spcBef>
            </a:pPr>
            <a:r>
              <a:rPr lang="en-US" sz="2000" dirty="0">
                <a:solidFill>
                  <a:schemeClr val="tx2"/>
                </a:solidFill>
              </a:rPr>
              <a:t>Our Vision</a:t>
            </a:r>
          </a:p>
          <a:p>
            <a:pPr>
              <a:lnSpc>
                <a:spcPct val="90000"/>
              </a:lnSpc>
              <a:spcBef>
                <a:spcPts val="600"/>
              </a:spcBef>
            </a:pPr>
            <a:r>
              <a:rPr lang="en-US" sz="1400" dirty="0"/>
              <a:t>To be a world-class institute that transforms our world through the power of data science. </a:t>
            </a:r>
          </a:p>
        </p:txBody>
      </p:sp>
      <p:sp>
        <p:nvSpPr>
          <p:cNvPr id="69" name="TextBox 68">
            <a:extLst>
              <a:ext uri="{FF2B5EF4-FFF2-40B4-BE49-F238E27FC236}">
                <a16:creationId xmlns:a16="http://schemas.microsoft.com/office/drawing/2014/main" id="{9E07AE4B-C5F5-4AFD-A371-4A461BDB6A1C}"/>
              </a:ext>
            </a:extLst>
          </p:cNvPr>
          <p:cNvSpPr txBox="1"/>
          <p:nvPr/>
        </p:nvSpPr>
        <p:spPr>
          <a:xfrm>
            <a:off x="2069039" y="2406538"/>
            <a:ext cx="8229600" cy="1067947"/>
          </a:xfrm>
          <a:prstGeom prst="rect">
            <a:avLst/>
          </a:prstGeom>
          <a:noFill/>
        </p:spPr>
        <p:txBody>
          <a:bodyPr wrap="square" rtlCol="0">
            <a:noAutofit/>
          </a:bodyPr>
          <a:lstStyle/>
          <a:p>
            <a:pPr>
              <a:lnSpc>
                <a:spcPct val="90000"/>
              </a:lnSpc>
              <a:spcBef>
                <a:spcPts val="600"/>
              </a:spcBef>
            </a:pPr>
            <a:r>
              <a:rPr lang="en-US" sz="2000" dirty="0">
                <a:solidFill>
                  <a:schemeClr val="tx2"/>
                </a:solidFill>
              </a:rPr>
              <a:t>Our Mission</a:t>
            </a:r>
          </a:p>
          <a:p>
            <a:pPr>
              <a:lnSpc>
                <a:spcPct val="90000"/>
              </a:lnSpc>
              <a:spcBef>
                <a:spcPts val="600"/>
              </a:spcBef>
            </a:pPr>
            <a:r>
              <a:rPr lang="en-US" sz="1400" dirty="0"/>
              <a:t>We inspire and cultivate passion for data science through a unique partnership of academia and industry that galvanizes the brightest minds in the Milwaukee region to solve some of our world’s most pressing problems, fuel wonder and intellectual curiosity, and inspire the next generation of data scientists.</a:t>
            </a:r>
          </a:p>
        </p:txBody>
      </p:sp>
      <p:grpSp>
        <p:nvGrpSpPr>
          <p:cNvPr id="7" name="Group 6">
            <a:extLst>
              <a:ext uri="{FF2B5EF4-FFF2-40B4-BE49-F238E27FC236}">
                <a16:creationId xmlns:a16="http://schemas.microsoft.com/office/drawing/2014/main" id="{5FAD7D36-544D-4C92-B10E-882033DBB08F}"/>
              </a:ext>
            </a:extLst>
          </p:cNvPr>
          <p:cNvGrpSpPr/>
          <p:nvPr/>
        </p:nvGrpSpPr>
        <p:grpSpPr>
          <a:xfrm>
            <a:off x="2069043" y="3507493"/>
            <a:ext cx="8229591" cy="1427747"/>
            <a:chOff x="2069039" y="2831216"/>
            <a:chExt cx="8229591" cy="1427746"/>
          </a:xfrm>
        </p:grpSpPr>
        <p:sp>
          <p:nvSpPr>
            <p:cNvPr id="70" name="TextBox 69">
              <a:extLst>
                <a:ext uri="{FF2B5EF4-FFF2-40B4-BE49-F238E27FC236}">
                  <a16:creationId xmlns:a16="http://schemas.microsoft.com/office/drawing/2014/main" id="{CFA5B59B-D01D-4DB0-96F6-7EA782223716}"/>
                </a:ext>
              </a:extLst>
            </p:cNvPr>
            <p:cNvSpPr txBox="1"/>
            <p:nvPr/>
          </p:nvSpPr>
          <p:spPr>
            <a:xfrm>
              <a:off x="2069039" y="2831216"/>
              <a:ext cx="3672030" cy="439326"/>
            </a:xfrm>
            <a:prstGeom prst="rect">
              <a:avLst/>
            </a:prstGeom>
            <a:noFill/>
          </p:spPr>
          <p:txBody>
            <a:bodyPr wrap="square" numCol="1" spcCol="274320" rtlCol="0">
              <a:noAutofit/>
            </a:bodyPr>
            <a:lstStyle/>
            <a:p>
              <a:pPr>
                <a:lnSpc>
                  <a:spcPct val="90000"/>
                </a:lnSpc>
                <a:spcBef>
                  <a:spcPts val="600"/>
                </a:spcBef>
              </a:pPr>
              <a:r>
                <a:rPr lang="en-US" sz="2000" dirty="0">
                  <a:solidFill>
                    <a:schemeClr val="tx2"/>
                  </a:solidFill>
                </a:rPr>
                <a:t>Our Core Values</a:t>
              </a:r>
            </a:p>
          </p:txBody>
        </p:sp>
        <p:sp>
          <p:nvSpPr>
            <p:cNvPr id="11" name="TextBox 10">
              <a:extLst>
                <a:ext uri="{FF2B5EF4-FFF2-40B4-BE49-F238E27FC236}">
                  <a16:creationId xmlns:a16="http://schemas.microsoft.com/office/drawing/2014/main" id="{B2D5AE20-313F-4802-AFEE-926D838AB2C9}"/>
                </a:ext>
              </a:extLst>
            </p:cNvPr>
            <p:cNvSpPr txBox="1"/>
            <p:nvPr/>
          </p:nvSpPr>
          <p:spPr>
            <a:xfrm>
              <a:off x="2069039" y="3191015"/>
              <a:ext cx="8229591" cy="1067947"/>
            </a:xfrm>
            <a:prstGeom prst="rect">
              <a:avLst/>
            </a:prstGeom>
            <a:noFill/>
          </p:spPr>
          <p:txBody>
            <a:bodyPr wrap="square" numCol="4" spcCol="274320" rtlCol="0">
              <a:noAutofit/>
            </a:bodyPr>
            <a:lstStyle/>
            <a:p>
              <a:pPr marL="182875" indent="-182875">
                <a:lnSpc>
                  <a:spcPct val="90000"/>
                </a:lnSpc>
                <a:spcBef>
                  <a:spcPts val="600"/>
                </a:spcBef>
                <a:buClr>
                  <a:schemeClr val="tx2"/>
                </a:buClr>
                <a:buFont typeface="Arial" panose="020B0604020202020204" pitchFamily="34" charset="0"/>
                <a:buChar char="•"/>
              </a:pPr>
              <a:r>
                <a:rPr lang="en-US" sz="1400" dirty="0"/>
                <a:t>Intellectual curiosity</a:t>
              </a:r>
            </a:p>
            <a:p>
              <a:pPr marL="182875" indent="-182875">
                <a:lnSpc>
                  <a:spcPct val="90000"/>
                </a:lnSpc>
                <a:spcBef>
                  <a:spcPts val="600"/>
                </a:spcBef>
                <a:buClr>
                  <a:schemeClr val="tx2"/>
                </a:buClr>
                <a:buFont typeface="Arial" panose="020B0604020202020204" pitchFamily="34" charset="0"/>
                <a:buChar char="•"/>
              </a:pPr>
              <a:r>
                <a:rPr lang="en-US" sz="1400" dirty="0"/>
                <a:t>Lifelong learning</a:t>
              </a:r>
            </a:p>
            <a:p>
              <a:pPr marL="182875" indent="-182875">
                <a:lnSpc>
                  <a:spcPct val="90000"/>
                </a:lnSpc>
                <a:spcBef>
                  <a:spcPts val="600"/>
                </a:spcBef>
                <a:buClr>
                  <a:schemeClr val="tx2"/>
                </a:buClr>
                <a:buFont typeface="Arial" panose="020B0604020202020204" pitchFamily="34" charset="0"/>
                <a:buChar char="•"/>
              </a:pPr>
              <a:r>
                <a:rPr lang="en-US" sz="1400" dirty="0"/>
                <a:t>Creative problem solving</a:t>
              </a:r>
            </a:p>
            <a:p>
              <a:pPr marL="182875" indent="-182875">
                <a:lnSpc>
                  <a:spcPct val="90000"/>
                </a:lnSpc>
                <a:spcBef>
                  <a:spcPts val="600"/>
                </a:spcBef>
                <a:buClr>
                  <a:schemeClr val="tx2"/>
                </a:buClr>
                <a:buFont typeface="Arial" panose="020B0604020202020204" pitchFamily="34" charset="0"/>
                <a:buChar char="•"/>
              </a:pPr>
              <a:r>
                <a:rPr lang="en-US" sz="1400" dirty="0"/>
                <a:t>Passion for discovery </a:t>
              </a:r>
              <a:br>
                <a:rPr lang="en-US" sz="1400" dirty="0"/>
              </a:br>
              <a:r>
                <a:rPr lang="en-US" sz="1400" dirty="0"/>
                <a:t>and exploration</a:t>
              </a:r>
            </a:p>
            <a:p>
              <a:pPr marL="182875" indent="-182875">
                <a:lnSpc>
                  <a:spcPct val="90000"/>
                </a:lnSpc>
                <a:spcBef>
                  <a:spcPts val="600"/>
                </a:spcBef>
                <a:buClr>
                  <a:schemeClr val="tx2"/>
                </a:buClr>
                <a:buFont typeface="Arial" panose="020B0604020202020204" pitchFamily="34" charset="0"/>
                <a:buChar char="•"/>
              </a:pPr>
              <a:r>
                <a:rPr lang="en-US" sz="1400" dirty="0"/>
                <a:t>Innovation and creativity</a:t>
              </a:r>
            </a:p>
            <a:p>
              <a:pPr marL="182875" indent="-182875">
                <a:lnSpc>
                  <a:spcPct val="90000"/>
                </a:lnSpc>
                <a:spcBef>
                  <a:spcPts val="600"/>
                </a:spcBef>
                <a:buClr>
                  <a:schemeClr val="tx2"/>
                </a:buClr>
                <a:buFont typeface="Arial" panose="020B0604020202020204" pitchFamily="34" charset="0"/>
                <a:buChar char="•"/>
              </a:pPr>
              <a:r>
                <a:rPr lang="en-US" sz="1400" dirty="0"/>
                <a:t>Power of partnership</a:t>
              </a:r>
            </a:p>
            <a:p>
              <a:pPr marL="182875" indent="-182875">
                <a:lnSpc>
                  <a:spcPct val="90000"/>
                </a:lnSpc>
                <a:spcBef>
                  <a:spcPts val="600"/>
                </a:spcBef>
                <a:buClr>
                  <a:schemeClr val="tx2"/>
                </a:buClr>
                <a:buFont typeface="Arial" panose="020B0604020202020204" pitchFamily="34" charset="0"/>
                <a:buChar char="•"/>
              </a:pPr>
              <a:r>
                <a:rPr lang="en-US" sz="1400" dirty="0"/>
                <a:t>Entrepreneurship</a:t>
              </a:r>
            </a:p>
            <a:p>
              <a:pPr marL="182875" indent="-182875">
                <a:lnSpc>
                  <a:spcPct val="90000"/>
                </a:lnSpc>
                <a:spcBef>
                  <a:spcPts val="600"/>
                </a:spcBef>
                <a:buClr>
                  <a:schemeClr val="tx2"/>
                </a:buClr>
                <a:buFont typeface="Arial" panose="020B0604020202020204" pitchFamily="34" charset="0"/>
                <a:buChar char="•"/>
              </a:pPr>
              <a:r>
                <a:rPr lang="en-US" sz="1400" dirty="0"/>
                <a:t>Highest ethical standards</a:t>
              </a:r>
            </a:p>
            <a:p>
              <a:pPr marL="182875" indent="-182875">
                <a:lnSpc>
                  <a:spcPct val="90000"/>
                </a:lnSpc>
                <a:spcBef>
                  <a:spcPts val="600"/>
                </a:spcBef>
                <a:buClr>
                  <a:schemeClr val="tx2"/>
                </a:buClr>
                <a:buFont typeface="Arial" panose="020B0604020202020204" pitchFamily="34" charset="0"/>
                <a:buChar char="•"/>
              </a:pPr>
              <a:r>
                <a:rPr lang="en-US" sz="1400" dirty="0"/>
                <a:t>Commitment to </a:t>
              </a:r>
              <a:br>
                <a:rPr lang="en-US" sz="1400" dirty="0"/>
              </a:br>
              <a:r>
                <a:rPr lang="en-US" sz="1400" dirty="0"/>
                <a:t>diversity &amp; inclusion</a:t>
              </a:r>
            </a:p>
          </p:txBody>
        </p:sp>
      </p:grpSp>
      <p:grpSp>
        <p:nvGrpSpPr>
          <p:cNvPr id="16" name="Group 15">
            <a:extLst>
              <a:ext uri="{FF2B5EF4-FFF2-40B4-BE49-F238E27FC236}">
                <a16:creationId xmlns:a16="http://schemas.microsoft.com/office/drawing/2014/main" id="{8DD66E08-5CA5-4D65-85AF-0B84E2A397C0}"/>
              </a:ext>
            </a:extLst>
          </p:cNvPr>
          <p:cNvGrpSpPr/>
          <p:nvPr/>
        </p:nvGrpSpPr>
        <p:grpSpPr>
          <a:xfrm>
            <a:off x="2069047" y="4976487"/>
            <a:ext cx="8229591" cy="1427747"/>
            <a:chOff x="2069039" y="2831216"/>
            <a:chExt cx="8229591" cy="1427746"/>
          </a:xfrm>
        </p:grpSpPr>
        <p:sp>
          <p:nvSpPr>
            <p:cNvPr id="17" name="TextBox 16">
              <a:extLst>
                <a:ext uri="{FF2B5EF4-FFF2-40B4-BE49-F238E27FC236}">
                  <a16:creationId xmlns:a16="http://schemas.microsoft.com/office/drawing/2014/main" id="{BF917189-3EAD-45A0-8934-9425607F0087}"/>
                </a:ext>
              </a:extLst>
            </p:cNvPr>
            <p:cNvSpPr txBox="1"/>
            <p:nvPr/>
          </p:nvSpPr>
          <p:spPr>
            <a:xfrm>
              <a:off x="2069039" y="2831216"/>
              <a:ext cx="3672030" cy="439326"/>
            </a:xfrm>
            <a:prstGeom prst="rect">
              <a:avLst/>
            </a:prstGeom>
            <a:noFill/>
          </p:spPr>
          <p:txBody>
            <a:bodyPr wrap="square" numCol="1" spcCol="274320" rtlCol="0">
              <a:noAutofit/>
            </a:bodyPr>
            <a:lstStyle/>
            <a:p>
              <a:pPr>
                <a:lnSpc>
                  <a:spcPct val="90000"/>
                </a:lnSpc>
                <a:spcBef>
                  <a:spcPts val="600"/>
                </a:spcBef>
              </a:pPr>
              <a:r>
                <a:rPr lang="en-US" sz="2000" dirty="0">
                  <a:solidFill>
                    <a:schemeClr val="tx2"/>
                  </a:solidFill>
                </a:rPr>
                <a:t>Areas of Focus</a:t>
              </a:r>
            </a:p>
          </p:txBody>
        </p:sp>
        <p:sp>
          <p:nvSpPr>
            <p:cNvPr id="18" name="TextBox 17">
              <a:extLst>
                <a:ext uri="{FF2B5EF4-FFF2-40B4-BE49-F238E27FC236}">
                  <a16:creationId xmlns:a16="http://schemas.microsoft.com/office/drawing/2014/main" id="{893F05A1-BD9D-4163-A7E1-953E750E4F31}"/>
                </a:ext>
              </a:extLst>
            </p:cNvPr>
            <p:cNvSpPr txBox="1"/>
            <p:nvPr/>
          </p:nvSpPr>
          <p:spPr>
            <a:xfrm>
              <a:off x="2069039" y="3191015"/>
              <a:ext cx="8229591" cy="1067947"/>
            </a:xfrm>
            <a:prstGeom prst="rect">
              <a:avLst/>
            </a:prstGeom>
            <a:noFill/>
          </p:spPr>
          <p:txBody>
            <a:bodyPr wrap="square" numCol="4" spcCol="274320" rtlCol="0">
              <a:noAutofit/>
            </a:bodyPr>
            <a:lstStyle/>
            <a:p>
              <a:pPr marL="182875" indent="-182875">
                <a:lnSpc>
                  <a:spcPct val="90000"/>
                </a:lnSpc>
                <a:spcBef>
                  <a:spcPts val="600"/>
                </a:spcBef>
                <a:buClr>
                  <a:schemeClr val="tx2"/>
                </a:buClr>
                <a:buFont typeface="Arial" panose="020B0604020202020204" pitchFamily="34" charset="0"/>
                <a:buChar char="•"/>
              </a:pPr>
              <a:r>
                <a:rPr lang="en-US" sz="1400" dirty="0"/>
                <a:t>Internationally recognized data science research</a:t>
              </a:r>
            </a:p>
            <a:p>
              <a:pPr marL="182875" indent="-182875">
                <a:lnSpc>
                  <a:spcPct val="90000"/>
                </a:lnSpc>
                <a:spcBef>
                  <a:spcPts val="600"/>
                </a:spcBef>
                <a:buClr>
                  <a:schemeClr val="tx2"/>
                </a:buClr>
                <a:buFont typeface="Arial" panose="020B0604020202020204" pitchFamily="34" charset="0"/>
                <a:buChar char="•"/>
              </a:pPr>
              <a:r>
                <a:rPr lang="en-US" sz="1400" dirty="0"/>
                <a:t>Education that fuels innovation</a:t>
              </a:r>
            </a:p>
            <a:p>
              <a:pPr marL="182875" indent="-182875">
                <a:lnSpc>
                  <a:spcPct val="90000"/>
                </a:lnSpc>
                <a:spcBef>
                  <a:spcPts val="600"/>
                </a:spcBef>
                <a:buClr>
                  <a:schemeClr val="tx2"/>
                </a:buClr>
                <a:buFont typeface="Arial" panose="020B0604020202020204" pitchFamily="34" charset="0"/>
                <a:buChar char="•"/>
              </a:pPr>
              <a:r>
                <a:rPr lang="en-US" sz="1400" dirty="0"/>
                <a:t>Building a strong pipeline </a:t>
              </a:r>
              <a:br>
                <a:rPr lang="en-US" sz="1400" dirty="0"/>
              </a:br>
              <a:r>
                <a:rPr lang="en-US" sz="1400" dirty="0"/>
                <a:t>of regional talent</a:t>
              </a:r>
            </a:p>
            <a:p>
              <a:pPr marL="182875" indent="-182875">
                <a:lnSpc>
                  <a:spcPct val="90000"/>
                </a:lnSpc>
                <a:spcBef>
                  <a:spcPts val="600"/>
                </a:spcBef>
                <a:buClr>
                  <a:schemeClr val="tx2"/>
                </a:buClr>
                <a:buFont typeface="Arial" panose="020B0604020202020204" pitchFamily="34" charset="0"/>
                <a:buChar char="•"/>
              </a:pPr>
              <a:r>
                <a:rPr lang="en-US" sz="1400" dirty="0"/>
                <a:t>Growing startups </a:t>
              </a:r>
              <a:br>
                <a:rPr lang="en-US" sz="1400" dirty="0"/>
              </a:br>
              <a:r>
                <a:rPr lang="en-US" sz="1400" dirty="0"/>
                <a:t>and inventing</a:t>
              </a:r>
            </a:p>
            <a:p>
              <a:pPr marL="182875" indent="-182875">
                <a:lnSpc>
                  <a:spcPct val="90000"/>
                </a:lnSpc>
                <a:spcBef>
                  <a:spcPts val="600"/>
                </a:spcBef>
                <a:buClr>
                  <a:schemeClr val="tx2"/>
                </a:buClr>
                <a:buFont typeface="Arial" panose="020B0604020202020204" pitchFamily="34" charset="0"/>
                <a:buChar char="•"/>
              </a:pPr>
              <a:r>
                <a:rPr lang="en-US" sz="1400" dirty="0"/>
                <a:t>Creating data science </a:t>
              </a:r>
              <a:br>
                <a:rPr lang="en-US" sz="1400" dirty="0"/>
              </a:br>
              <a:r>
                <a:rPr lang="en-US" sz="1400" dirty="0"/>
                <a:t>thought leadership</a:t>
              </a:r>
            </a:p>
            <a:p>
              <a:pPr marL="182875" indent="-182875">
                <a:lnSpc>
                  <a:spcPct val="90000"/>
                </a:lnSpc>
                <a:spcBef>
                  <a:spcPts val="600"/>
                </a:spcBef>
                <a:buClr>
                  <a:schemeClr val="tx2"/>
                </a:buClr>
                <a:buFont typeface="Arial" panose="020B0604020202020204" pitchFamily="34" charset="0"/>
                <a:buChar char="•"/>
              </a:pPr>
              <a:r>
                <a:rPr lang="en-US" sz="1400" dirty="0"/>
                <a:t>Strengthening our communities through </a:t>
              </a:r>
              <a:br>
                <a:rPr lang="en-US" sz="1400" dirty="0"/>
              </a:br>
              <a:r>
                <a:rPr lang="en-US" sz="1400" dirty="0"/>
                <a:t>data science</a:t>
              </a:r>
            </a:p>
            <a:p>
              <a:pPr marL="182875" indent="-182875">
                <a:lnSpc>
                  <a:spcPct val="90000"/>
                </a:lnSpc>
                <a:spcBef>
                  <a:spcPts val="600"/>
                </a:spcBef>
                <a:buClr>
                  <a:schemeClr val="tx2"/>
                </a:buClr>
                <a:buFont typeface="Arial" panose="020B0604020202020204" pitchFamily="34" charset="0"/>
                <a:buChar char="•"/>
              </a:pPr>
              <a:r>
                <a:rPr lang="en-US" sz="1400" dirty="0"/>
                <a:t>Build a sustainable and scalable institute</a:t>
              </a:r>
            </a:p>
          </p:txBody>
        </p:sp>
      </p:grpSp>
    </p:spTree>
    <p:extLst>
      <p:ext uri="{BB962C8B-B14F-4D97-AF65-F5344CB8AC3E}">
        <p14:creationId xmlns:p14="http://schemas.microsoft.com/office/powerpoint/2010/main" val="34282941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gt;&lt;/object&gt;&lt;/database&gt;"/>
  <p:tag name="SECTOMILLISECCONVERTED" val="1"/>
</p:tagLst>
</file>

<file path=ppt/theme/theme1.xml><?xml version="1.0" encoding="utf-8"?>
<a:theme xmlns:a="http://schemas.openxmlformats.org/drawingml/2006/main" name="BRAND v3">
  <a:themeElements>
    <a:clrScheme name="Evolved Brand">
      <a:dk1>
        <a:srgbClr val="4A4A4A"/>
      </a:dk1>
      <a:lt1>
        <a:srgbClr val="FFFFFF"/>
      </a:lt1>
      <a:dk2>
        <a:srgbClr val="0E497B"/>
      </a:dk2>
      <a:lt2>
        <a:srgbClr val="EDF0F3"/>
      </a:lt2>
      <a:accent1>
        <a:srgbClr val="83D4F1"/>
      </a:accent1>
      <a:accent2>
        <a:srgbClr val="FFB81C"/>
      </a:accent2>
      <a:accent3>
        <a:srgbClr val="2DADAA"/>
      </a:accent3>
      <a:accent4>
        <a:srgbClr val="ABD864"/>
      </a:accent4>
      <a:accent5>
        <a:srgbClr val="F36F35"/>
      </a:accent5>
      <a:accent6>
        <a:srgbClr val="4689C4"/>
      </a:accent6>
      <a:hlink>
        <a:srgbClr val="0E497B"/>
      </a:hlink>
      <a:folHlink>
        <a:srgbClr val="83D4F1"/>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lgn="ctr">
          <a:lnSpc>
            <a:spcPct val="90000"/>
          </a:lnSpc>
          <a:defRPr dirty="0" smtClean="0"/>
        </a:defPPr>
      </a:lstStyle>
    </a:txDef>
  </a:objectDefaults>
  <a:extraClrSchemeLst/>
  <a:extLst>
    <a:ext uri="{05A4C25C-085E-4340-85A3-A5531E510DB2}">
      <thm15:themeFamily xmlns:thm15="http://schemas.microsoft.com/office/thememl/2012/main" name="2018_BRAND_v3.potx" id="{714FA31C-72FD-4E71-AB90-0C0C503630C8}" vid="{B47F684D-A53A-4B4F-8794-1DA8C78A4B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ntent_x0020_CategoryTaxHTField0 xmlns="8a153790-3d69-456d-ab22-54da60b17c30">
      <Terms xmlns="http://schemas.microsoft.com/office/infopath/2007/PartnerControls"/>
    </Content_x0020_CategoryTaxHTField0>
    <_dlc_DocIdPersistId xmlns="8a153790-3d69-456d-ab22-54da60b17c30" xsi:nil="true"/>
    <TaxCatchAllLabel xmlns="8a153790-3d69-456d-ab22-54da60b17c30"/>
    <TaxKeywordTaxHTField xmlns="8a153790-3d69-456d-ab22-54da60b17c30">
      <Terms xmlns="http://schemas.microsoft.com/office/infopath/2007/PartnerControls"/>
    </TaxKeywordTaxHTField>
    <TaxCatchAll xmlns="8a153790-3d69-456d-ab22-54da60b17c30"/>
    <Category xmlns="6a4101c1-7305-4ec6-adfc-5532d6f27a29">General Presentations</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5A6371CD5C454FBAE9A60918122254" ma:contentTypeVersion="1" ma:contentTypeDescription="Create a new document." ma:contentTypeScope="" ma:versionID="6f232d0fc22ca69dd44c6242d88d87ba">
  <xsd:schema xmlns:xsd="http://www.w3.org/2001/XMLSchema" xmlns:xs="http://www.w3.org/2001/XMLSchema" xmlns:p="http://schemas.microsoft.com/office/2006/metadata/properties" xmlns:ns2="8a153790-3d69-456d-ab22-54da60b17c30" xmlns:ns3="6a4101c1-7305-4ec6-adfc-5532d6f27a29" targetNamespace="http://schemas.microsoft.com/office/2006/metadata/properties" ma:root="true" ma:fieldsID="5343a5758cfefe24ba7d72ed805af278" ns2:_="" ns3:_="">
    <xsd:import namespace="8a153790-3d69-456d-ab22-54da60b17c30"/>
    <xsd:import namespace="6a4101c1-7305-4ec6-adfc-5532d6f27a29"/>
    <xsd:element name="properties">
      <xsd:complexType>
        <xsd:sequence>
          <xsd:element name="documentManagement">
            <xsd:complexType>
              <xsd:all>
                <xsd:element ref="ns2:_dlc_DocId" minOccurs="0"/>
                <xsd:element ref="ns2:_dlc_DocIdUrl" minOccurs="0"/>
                <xsd:element ref="ns2:_dlc_DocIdPersistId" minOccurs="0"/>
                <xsd:element ref="ns2:TaxKeywordTaxHTField" minOccurs="0"/>
                <xsd:element ref="ns2:TaxCatchAll" minOccurs="0"/>
                <xsd:element ref="ns2:TaxCatchAllLabel" minOccurs="0"/>
                <xsd:element ref="ns2:Content_x0020_CategoryTaxHTField0" minOccurs="0"/>
                <xsd:element ref="ns3: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3790-3d69-456d-ab22-54da60b17c3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1" nillable="true" ma:taxonomy="true" ma:internalName="TaxKeywordTaxHTField" ma:taxonomyFieldName="TaxKeyword" ma:displayName="Enterprise Keywords" ma:fieldId="{23f27201-bee3-471e-b2e7-b64fd8b7ca38}" ma:taxonomyMulti="true" ma:sspId="a2501156-a27c-43fa-ae5a-0a4129f3d421"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3740334f-0302-4b90-af84-83157a5c6cdb}" ma:internalName="TaxCatchAll" ma:showField="CatchAllData" ma:web="7c8f96e0-0758-4da2-978d-b19318ee0206">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740334f-0302-4b90-af84-83157a5c6cdb}" ma:internalName="TaxCatchAllLabel" ma:readOnly="true" ma:showField="CatchAllDataLabel" ma:web="7c8f96e0-0758-4da2-978d-b19318ee0206">
      <xsd:complexType>
        <xsd:complexContent>
          <xsd:extension base="dms:MultiChoiceLookup">
            <xsd:sequence>
              <xsd:element name="Value" type="dms:Lookup" maxOccurs="unbounded" minOccurs="0" nillable="true"/>
            </xsd:sequence>
          </xsd:extension>
        </xsd:complexContent>
      </xsd:complexType>
    </xsd:element>
    <xsd:element name="Content_x0020_CategoryTaxHTField0" ma:index="15" nillable="true" ma:taxonomy="true" ma:internalName="Content_x0020_CategoryTaxHTField0" ma:taxonomyFieldName="Content_x0020_Category" ma:displayName="Content Category" ma:default="" ma:fieldId="{bef93be0-1af2-46e3-b798-57d46b0295e6}" ma:sspId="a2501156-a27c-43fa-ae5a-0a4129f3d421" ma:termSetId="f7d89fd8-8344-4d42-88ae-561b007a4fa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a4101c1-7305-4ec6-adfc-5532d6f27a29" elementFormDefault="qualified">
    <xsd:import namespace="http://schemas.microsoft.com/office/2006/documentManagement/types"/>
    <xsd:import namespace="http://schemas.microsoft.com/office/infopath/2007/PartnerControls"/>
    <xsd:element name="Category" ma:index="17" nillable="true" ma:displayName="Category" ma:format="Dropdown" ma:internalName="Category">
      <xsd:simpleType>
        <xsd:union memberTypes="dms:Text">
          <xsd:simpleType>
            <xsd:restriction base="dms:Choice">
              <xsd:enumeration value="Room Buildout"/>
              <xsd:enumeration value="Images"/>
              <xsd:enumeration value="General"/>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file>

<file path=customXml/itemProps1.xml><?xml version="1.0" encoding="utf-8"?>
<ds:datastoreItem xmlns:ds="http://schemas.openxmlformats.org/officeDocument/2006/customXml" ds:itemID="{DB9498E4-0CE8-426A-85A6-4273731F8D9C}">
  <ds:schemaRefs>
    <ds:schemaRef ds:uri="http://schemas.microsoft.com/sharepoint/v3/contenttype/forms"/>
  </ds:schemaRefs>
</ds:datastoreItem>
</file>

<file path=customXml/itemProps2.xml><?xml version="1.0" encoding="utf-8"?>
<ds:datastoreItem xmlns:ds="http://schemas.openxmlformats.org/officeDocument/2006/customXml" ds:itemID="{89E499C8-4E65-4A3F-8023-66844DE1F2B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a4101c1-7305-4ec6-adfc-5532d6f27a29"/>
    <ds:schemaRef ds:uri="8a153790-3d69-456d-ab22-54da60b17c30"/>
    <ds:schemaRef ds:uri="http://www.w3.org/XML/1998/namespace"/>
    <ds:schemaRef ds:uri="http://purl.org/dc/dcmitype/"/>
  </ds:schemaRefs>
</ds:datastoreItem>
</file>

<file path=customXml/itemProps3.xml><?xml version="1.0" encoding="utf-8"?>
<ds:datastoreItem xmlns:ds="http://schemas.openxmlformats.org/officeDocument/2006/customXml" ds:itemID="{C0EC5BD6-9132-44F0-BC80-17A18B3A1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153790-3d69-456d-ab22-54da60b17c30"/>
    <ds:schemaRef ds:uri="6a4101c1-7305-4ec6-adfc-5532d6f27a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B54FF07-BC1A-4515-BD95-D04303FFA9C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2018_BRAND_v3</Template>
  <TotalTime>9108</TotalTime>
  <Words>200</Words>
  <Application>Microsoft Office PowerPoint</Application>
  <PresentationFormat>Widescreen</PresentationFormat>
  <Paragraphs>46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vt:lpstr>
      <vt:lpstr>Calibri Light</vt:lpstr>
      <vt:lpstr>BRAND v3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DROESE, JOANNE</dc:creator>
  <cp:keywords/>
  <dc:description/>
  <cp:lastModifiedBy>Kaczmarek, Thomas</cp:lastModifiedBy>
  <cp:revision>387</cp:revision>
  <cp:lastPrinted>2018-07-16T18:57:37Z</cp:lastPrinted>
  <dcterms:created xsi:type="dcterms:W3CDTF">2018-07-05T15:36:54Z</dcterms:created>
  <dcterms:modified xsi:type="dcterms:W3CDTF">2018-10-10T19:46:02Z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0x010100D35A6371CD5C454FBAE9A60918122254</vt:lpwstr>
  </property>
  <property fmtid="{D5CDD505-2E9C-101B-9397-08002B2CF9AE}" pid="3" name="Content Category">
    <vt:lpwstr/>
  </property>
  <property fmtid="{D5CDD505-2E9C-101B-9397-08002B2CF9AE}" pid="4" name="TaxKeyword">
    <vt:lpwstr/>
  </property>
</Properties>
</file>