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
      <p:font typeface="Jim Nightshade"/>
      <p:regular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I2z/9MRv8TlzLzLamDnwbtV5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940A7A-31FB-45E1-AAFE-2D1FC0D867BB}">
  <a:tblStyle styleId="{DF940A7A-31FB-45E1-AAFE-2D1FC0D867B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JimNightshade-regular.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3a2cc0b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93a2cc0b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514abce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514abce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93a2cc0bda_0_141"/>
          <p:cNvSpPr/>
          <p:nvPr/>
        </p:nvSpPr>
        <p:spPr>
          <a:xfrm rot="5400000">
            <a:off x="10000500" y="673"/>
            <a:ext cx="2191500" cy="2191500"/>
          </a:xfrm>
          <a:prstGeom prst="diagStripe">
            <a:avLst>
              <a:gd fmla="val 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g93a2cc0bda_0_141"/>
          <p:cNvGrpSpPr/>
          <p:nvPr/>
        </p:nvGrpSpPr>
        <p:grpSpPr>
          <a:xfrm>
            <a:off x="0" y="654"/>
            <a:ext cx="6871435" cy="6845694"/>
            <a:chOff x="0" y="75"/>
            <a:chExt cx="5153705" cy="5152950"/>
          </a:xfrm>
        </p:grpSpPr>
        <p:sp>
          <p:nvSpPr>
            <p:cNvPr id="12" name="Google Shape;12;g93a2cc0bda_0_141"/>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93a2cc0bda_0_141"/>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93a2cc0bda_0_141"/>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93a2cc0bda_0_141"/>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93a2cc0bda_0_141"/>
          <p:cNvSpPr txBox="1"/>
          <p:nvPr>
            <p:ph type="ctrTitle"/>
          </p:nvPr>
        </p:nvSpPr>
        <p:spPr>
          <a:xfrm>
            <a:off x="4716200" y="2104533"/>
            <a:ext cx="6690000" cy="21051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300"/>
              <a:buNone/>
              <a:defRPr sz="5300"/>
            </a:lvl1pPr>
            <a:lvl2pPr lvl="1" algn="l">
              <a:lnSpc>
                <a:spcPct val="100000"/>
              </a:lnSpc>
              <a:spcBef>
                <a:spcPts val="0"/>
              </a:spcBef>
              <a:spcAft>
                <a:spcPts val="0"/>
              </a:spcAft>
              <a:buSzPts val="5300"/>
              <a:buNone/>
              <a:defRPr sz="5300"/>
            </a:lvl2pPr>
            <a:lvl3pPr lvl="2" algn="l">
              <a:lnSpc>
                <a:spcPct val="100000"/>
              </a:lnSpc>
              <a:spcBef>
                <a:spcPts val="0"/>
              </a:spcBef>
              <a:spcAft>
                <a:spcPts val="0"/>
              </a:spcAft>
              <a:buSzPts val="5300"/>
              <a:buNone/>
              <a:defRPr sz="5300"/>
            </a:lvl3pPr>
            <a:lvl4pPr lvl="3" algn="l">
              <a:lnSpc>
                <a:spcPct val="100000"/>
              </a:lnSpc>
              <a:spcBef>
                <a:spcPts val="0"/>
              </a:spcBef>
              <a:spcAft>
                <a:spcPts val="0"/>
              </a:spcAft>
              <a:buSzPts val="5300"/>
              <a:buNone/>
              <a:defRPr sz="5300"/>
            </a:lvl4pPr>
            <a:lvl5pPr lvl="4" algn="l">
              <a:lnSpc>
                <a:spcPct val="100000"/>
              </a:lnSpc>
              <a:spcBef>
                <a:spcPts val="0"/>
              </a:spcBef>
              <a:spcAft>
                <a:spcPts val="0"/>
              </a:spcAft>
              <a:buSzPts val="5300"/>
              <a:buNone/>
              <a:defRPr sz="5300"/>
            </a:lvl5pPr>
            <a:lvl6pPr lvl="5" algn="l">
              <a:lnSpc>
                <a:spcPct val="100000"/>
              </a:lnSpc>
              <a:spcBef>
                <a:spcPts val="0"/>
              </a:spcBef>
              <a:spcAft>
                <a:spcPts val="0"/>
              </a:spcAft>
              <a:buSzPts val="5300"/>
              <a:buNone/>
              <a:defRPr sz="5300"/>
            </a:lvl6pPr>
            <a:lvl7pPr lvl="6" algn="l">
              <a:lnSpc>
                <a:spcPct val="100000"/>
              </a:lnSpc>
              <a:spcBef>
                <a:spcPts val="0"/>
              </a:spcBef>
              <a:spcAft>
                <a:spcPts val="0"/>
              </a:spcAft>
              <a:buSzPts val="5300"/>
              <a:buNone/>
              <a:defRPr sz="5300"/>
            </a:lvl7pPr>
            <a:lvl8pPr lvl="7" algn="l">
              <a:lnSpc>
                <a:spcPct val="100000"/>
              </a:lnSpc>
              <a:spcBef>
                <a:spcPts val="0"/>
              </a:spcBef>
              <a:spcAft>
                <a:spcPts val="0"/>
              </a:spcAft>
              <a:buSzPts val="5300"/>
              <a:buNone/>
              <a:defRPr sz="5300"/>
            </a:lvl8pPr>
            <a:lvl9pPr lvl="8" algn="l">
              <a:lnSpc>
                <a:spcPct val="100000"/>
              </a:lnSpc>
              <a:spcBef>
                <a:spcPts val="0"/>
              </a:spcBef>
              <a:spcAft>
                <a:spcPts val="0"/>
              </a:spcAft>
              <a:buSzPts val="5300"/>
              <a:buNone/>
              <a:defRPr sz="5300"/>
            </a:lvl9pPr>
          </a:lstStyle>
          <a:p/>
        </p:txBody>
      </p:sp>
      <p:sp>
        <p:nvSpPr>
          <p:cNvPr id="17" name="Google Shape;17;g93a2cc0bda_0_141"/>
          <p:cNvSpPr txBox="1"/>
          <p:nvPr>
            <p:ph idx="1" type="subTitle"/>
          </p:nvPr>
        </p:nvSpPr>
        <p:spPr>
          <a:xfrm>
            <a:off x="6778600" y="5233233"/>
            <a:ext cx="4627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18" name="Google Shape;18;g93a2cc0bda_0_1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93a2cc0bda_0_237"/>
          <p:cNvGrpSpPr/>
          <p:nvPr/>
        </p:nvGrpSpPr>
        <p:grpSpPr>
          <a:xfrm>
            <a:off x="5875053" y="0"/>
            <a:ext cx="6316642" cy="6857248"/>
            <a:chOff x="4406400" y="0"/>
            <a:chExt cx="4737600" cy="5143065"/>
          </a:xfrm>
        </p:grpSpPr>
        <p:sp>
          <p:nvSpPr>
            <p:cNvPr id="107" name="Google Shape;107;g93a2cc0bda_0_23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93a2cc0bda_0_23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93a2cc0bda_0_23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93a2cc0bda_0_23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93a2cc0bda_0_23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93a2cc0bda_0_23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93a2cc0bda_0_23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93a2cc0bda_0_237"/>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93a2cc0bda_0_23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93a2cc0bda_0_23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93a2cc0bda_0_23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93a2cc0bda_0_23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93a2cc0bda_0_23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93a2cc0bda_0_23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93a2cc0bda_0_23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93a2cc0bda_0_23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93a2cc0bda_0_23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93a2cc0bda_0_23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g93a2cc0bda_0_237"/>
          <p:cNvSpPr txBox="1"/>
          <p:nvPr>
            <p:ph hasCustomPrompt="1" type="title"/>
          </p:nvPr>
        </p:nvSpPr>
        <p:spPr>
          <a:xfrm>
            <a:off x="1098467" y="1712900"/>
            <a:ext cx="6368100" cy="17343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0700"/>
              <a:buNone/>
              <a:defRPr sz="10700"/>
            </a:lvl1pPr>
            <a:lvl2pPr lvl="1" algn="l">
              <a:lnSpc>
                <a:spcPct val="100000"/>
              </a:lnSpc>
              <a:spcBef>
                <a:spcPts val="0"/>
              </a:spcBef>
              <a:spcAft>
                <a:spcPts val="0"/>
              </a:spcAft>
              <a:buSzPts val="10700"/>
              <a:buNone/>
              <a:defRPr sz="10700"/>
            </a:lvl2pPr>
            <a:lvl3pPr lvl="2" algn="l">
              <a:lnSpc>
                <a:spcPct val="100000"/>
              </a:lnSpc>
              <a:spcBef>
                <a:spcPts val="0"/>
              </a:spcBef>
              <a:spcAft>
                <a:spcPts val="0"/>
              </a:spcAft>
              <a:buSzPts val="10700"/>
              <a:buNone/>
              <a:defRPr sz="10700"/>
            </a:lvl3pPr>
            <a:lvl4pPr lvl="3" algn="l">
              <a:lnSpc>
                <a:spcPct val="100000"/>
              </a:lnSpc>
              <a:spcBef>
                <a:spcPts val="0"/>
              </a:spcBef>
              <a:spcAft>
                <a:spcPts val="0"/>
              </a:spcAft>
              <a:buSzPts val="10700"/>
              <a:buNone/>
              <a:defRPr sz="10700"/>
            </a:lvl4pPr>
            <a:lvl5pPr lvl="4" algn="l">
              <a:lnSpc>
                <a:spcPct val="100000"/>
              </a:lnSpc>
              <a:spcBef>
                <a:spcPts val="0"/>
              </a:spcBef>
              <a:spcAft>
                <a:spcPts val="0"/>
              </a:spcAft>
              <a:buSzPts val="10700"/>
              <a:buNone/>
              <a:defRPr sz="10700"/>
            </a:lvl5pPr>
            <a:lvl6pPr lvl="5" algn="l">
              <a:lnSpc>
                <a:spcPct val="100000"/>
              </a:lnSpc>
              <a:spcBef>
                <a:spcPts val="0"/>
              </a:spcBef>
              <a:spcAft>
                <a:spcPts val="0"/>
              </a:spcAft>
              <a:buSzPts val="10700"/>
              <a:buNone/>
              <a:defRPr sz="10700"/>
            </a:lvl6pPr>
            <a:lvl7pPr lvl="6" algn="l">
              <a:lnSpc>
                <a:spcPct val="100000"/>
              </a:lnSpc>
              <a:spcBef>
                <a:spcPts val="0"/>
              </a:spcBef>
              <a:spcAft>
                <a:spcPts val="0"/>
              </a:spcAft>
              <a:buSzPts val="10700"/>
              <a:buNone/>
              <a:defRPr sz="10700"/>
            </a:lvl7pPr>
            <a:lvl8pPr lvl="7" algn="l">
              <a:lnSpc>
                <a:spcPct val="100000"/>
              </a:lnSpc>
              <a:spcBef>
                <a:spcPts val="0"/>
              </a:spcBef>
              <a:spcAft>
                <a:spcPts val="0"/>
              </a:spcAft>
              <a:buSzPts val="10700"/>
              <a:buNone/>
              <a:defRPr sz="10700"/>
            </a:lvl8pPr>
            <a:lvl9pPr lvl="8" algn="l">
              <a:lnSpc>
                <a:spcPct val="100000"/>
              </a:lnSpc>
              <a:spcBef>
                <a:spcPts val="0"/>
              </a:spcBef>
              <a:spcAft>
                <a:spcPts val="0"/>
              </a:spcAft>
              <a:buSzPts val="10700"/>
              <a:buNone/>
              <a:defRPr sz="10700"/>
            </a:lvl9pPr>
          </a:lstStyle>
          <a:p>
            <a:r>
              <a:t>xx%</a:t>
            </a:r>
          </a:p>
        </p:txBody>
      </p:sp>
      <p:sp>
        <p:nvSpPr>
          <p:cNvPr id="126" name="Google Shape;126;g93a2cc0bda_0_237"/>
          <p:cNvSpPr txBox="1"/>
          <p:nvPr>
            <p:ph idx="1" type="body"/>
          </p:nvPr>
        </p:nvSpPr>
        <p:spPr>
          <a:xfrm>
            <a:off x="1098467" y="3524166"/>
            <a:ext cx="6368100" cy="1625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127" name="Google Shape;127;g93a2cc0bda_0_2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93a2cc0bda_0_26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93a2cc0bda_0_262"/>
          <p:cNvSpPr txBox="1"/>
          <p:nvPr>
            <p:ph type="title"/>
          </p:nvPr>
        </p:nvSpPr>
        <p:spPr>
          <a:xfrm>
            <a:off x="1141413" y="618518"/>
            <a:ext cx="9906000" cy="1478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32" name="Google Shape;132;g93a2cc0bda_0_262"/>
          <p:cNvSpPr txBox="1"/>
          <p:nvPr>
            <p:ph idx="1" type="body"/>
          </p:nvPr>
        </p:nvSpPr>
        <p:spPr>
          <a:xfrm>
            <a:off x="1141412" y="2249487"/>
            <a:ext cx="9906000" cy="3541800"/>
          </a:xfrm>
          <a:prstGeom prst="rect">
            <a:avLst/>
          </a:prstGeom>
          <a:noFill/>
          <a:ln>
            <a:noFill/>
          </a:ln>
        </p:spPr>
        <p:txBody>
          <a:bodyPr anchorCtr="0" anchor="t" bIns="45700" lIns="91425" spcFirstLastPara="1" rIns="91425" wrap="square" tIns="45700">
            <a:no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2100"/>
              </a:spcBef>
              <a:spcAft>
                <a:spcPts val="0"/>
              </a:spcAft>
              <a:buClr>
                <a:schemeClr val="lt1"/>
              </a:buClr>
              <a:buSzPts val="2250"/>
              <a:buChar char="○"/>
              <a:defRPr/>
            </a:lvl2pPr>
            <a:lvl3pPr indent="-371475" lvl="2" marL="1371600" algn="l">
              <a:lnSpc>
                <a:spcPct val="120000"/>
              </a:lnSpc>
              <a:spcBef>
                <a:spcPts val="2100"/>
              </a:spcBef>
              <a:spcAft>
                <a:spcPts val="0"/>
              </a:spcAft>
              <a:buClr>
                <a:schemeClr val="lt1"/>
              </a:buClr>
              <a:buSzPts val="2250"/>
              <a:buChar char="■"/>
              <a:defRPr/>
            </a:lvl3pPr>
            <a:lvl4pPr indent="-371475" lvl="3" marL="1828800" algn="l">
              <a:lnSpc>
                <a:spcPct val="120000"/>
              </a:lnSpc>
              <a:spcBef>
                <a:spcPts val="2100"/>
              </a:spcBef>
              <a:spcAft>
                <a:spcPts val="0"/>
              </a:spcAft>
              <a:buClr>
                <a:schemeClr val="lt1"/>
              </a:buClr>
              <a:buSzPts val="2250"/>
              <a:buChar char="●"/>
              <a:defRPr/>
            </a:lvl4pPr>
            <a:lvl5pPr indent="-371475" lvl="4" marL="2286000" algn="l">
              <a:lnSpc>
                <a:spcPct val="120000"/>
              </a:lnSpc>
              <a:spcBef>
                <a:spcPts val="2100"/>
              </a:spcBef>
              <a:spcAft>
                <a:spcPts val="0"/>
              </a:spcAft>
              <a:buClr>
                <a:schemeClr val="lt1"/>
              </a:buClr>
              <a:buSzPts val="2250"/>
              <a:buChar char="○"/>
              <a:defRPr/>
            </a:lvl5pPr>
            <a:lvl6pPr indent="-371475" lvl="5" marL="2743200" algn="l">
              <a:lnSpc>
                <a:spcPct val="120000"/>
              </a:lnSpc>
              <a:spcBef>
                <a:spcPts val="2100"/>
              </a:spcBef>
              <a:spcAft>
                <a:spcPts val="0"/>
              </a:spcAft>
              <a:buClr>
                <a:schemeClr val="lt1"/>
              </a:buClr>
              <a:buSzPts val="2250"/>
              <a:buChar char="■"/>
              <a:defRPr/>
            </a:lvl6pPr>
            <a:lvl7pPr indent="-371475" lvl="6" marL="3200400" algn="l">
              <a:lnSpc>
                <a:spcPct val="120000"/>
              </a:lnSpc>
              <a:spcBef>
                <a:spcPts val="2100"/>
              </a:spcBef>
              <a:spcAft>
                <a:spcPts val="0"/>
              </a:spcAft>
              <a:buClr>
                <a:schemeClr val="lt1"/>
              </a:buClr>
              <a:buSzPts val="2250"/>
              <a:buChar char="●"/>
              <a:defRPr/>
            </a:lvl7pPr>
            <a:lvl8pPr indent="-371475" lvl="7" marL="3657600" algn="l">
              <a:lnSpc>
                <a:spcPct val="120000"/>
              </a:lnSpc>
              <a:spcBef>
                <a:spcPts val="2100"/>
              </a:spcBef>
              <a:spcAft>
                <a:spcPts val="0"/>
              </a:spcAft>
              <a:buClr>
                <a:schemeClr val="lt1"/>
              </a:buClr>
              <a:buSzPts val="2250"/>
              <a:buChar char="○"/>
              <a:defRPr/>
            </a:lvl8pPr>
            <a:lvl9pPr indent="-371475" lvl="8" marL="4114800" algn="l">
              <a:lnSpc>
                <a:spcPct val="120000"/>
              </a:lnSpc>
              <a:spcBef>
                <a:spcPts val="2100"/>
              </a:spcBef>
              <a:spcAft>
                <a:spcPts val="2100"/>
              </a:spcAft>
              <a:buClr>
                <a:schemeClr val="lt1"/>
              </a:buClr>
              <a:buSzPts val="2250"/>
              <a:buChar char="■"/>
              <a:defRPr/>
            </a:lvl9pPr>
          </a:lstStyle>
          <a:p/>
        </p:txBody>
      </p:sp>
      <p:sp>
        <p:nvSpPr>
          <p:cNvPr id="133" name="Google Shape;133;g93a2cc0bda_0_262"/>
          <p:cNvSpPr txBox="1"/>
          <p:nvPr>
            <p:ph idx="10" type="dt"/>
          </p:nvPr>
        </p:nvSpPr>
        <p:spPr>
          <a:xfrm>
            <a:off x="7456921" y="5883276"/>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g93a2cc0bda_0_262"/>
          <p:cNvSpPr txBox="1"/>
          <p:nvPr>
            <p:ph idx="11" type="ftr"/>
          </p:nvPr>
        </p:nvSpPr>
        <p:spPr>
          <a:xfrm>
            <a:off x="1141411" y="5883275"/>
            <a:ext cx="6239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5" name="Google Shape;135;g93a2cc0bda_0_262"/>
          <p:cNvSpPr txBox="1"/>
          <p:nvPr>
            <p:ph idx="12" type="sldNum"/>
          </p:nvPr>
        </p:nvSpPr>
        <p:spPr>
          <a:xfrm>
            <a:off x="10276321" y="5883274"/>
            <a:ext cx="7710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g93a2cc0bda_0_173"/>
          <p:cNvGrpSpPr/>
          <p:nvPr/>
        </p:nvGrpSpPr>
        <p:grpSpPr>
          <a:xfrm>
            <a:off x="0" y="507989"/>
            <a:ext cx="1383765" cy="1355017"/>
            <a:chOff x="0" y="381001"/>
            <a:chExt cx="1037850" cy="1016288"/>
          </a:xfrm>
        </p:grpSpPr>
        <p:sp>
          <p:nvSpPr>
            <p:cNvPr id="21" name="Google Shape;21;g93a2cc0bda_0_17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93a2cc0bda_0_17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g93a2cc0bda_0_173"/>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24" name="Google Shape;24;g93a2cc0bda_0_173"/>
          <p:cNvSpPr txBox="1"/>
          <p:nvPr>
            <p:ph idx="1" type="body"/>
          </p:nvPr>
        </p:nvSpPr>
        <p:spPr>
          <a:xfrm>
            <a:off x="1730000" y="2090067"/>
            <a:ext cx="93852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25" name="Google Shape;25;g93a2cc0bda_0_17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 name="Shape 26"/>
        <p:cNvGrpSpPr/>
        <p:nvPr/>
      </p:nvGrpSpPr>
      <p:grpSpPr>
        <a:xfrm>
          <a:off x="0" y="0"/>
          <a:ext cx="0" cy="0"/>
          <a:chOff x="0" y="0"/>
          <a:chExt cx="0" cy="0"/>
        </a:xfrm>
      </p:grpSpPr>
      <p:grpSp>
        <p:nvGrpSpPr>
          <p:cNvPr id="27" name="Google Shape;27;g93a2cc0bda_0_201"/>
          <p:cNvGrpSpPr/>
          <p:nvPr/>
        </p:nvGrpSpPr>
        <p:grpSpPr>
          <a:xfrm>
            <a:off x="5875053" y="0"/>
            <a:ext cx="6316642" cy="6857829"/>
            <a:chOff x="4406400" y="0"/>
            <a:chExt cx="4737600" cy="5143500"/>
          </a:xfrm>
        </p:grpSpPr>
        <p:sp>
          <p:nvSpPr>
            <p:cNvPr id="28" name="Google Shape;28;g93a2cc0bda_0_20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93a2cc0bda_0_20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93a2cc0bda_0_20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93a2cc0bda_0_20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93a2cc0bda_0_20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93a2cc0bda_0_20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93a2cc0bda_0_20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g93a2cc0bda_0_201"/>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93a2cc0bda_0_20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93a2cc0bda_0_20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93a2cc0bda_0_20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93a2cc0bda_0_20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93a2cc0bda_0_20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93a2cc0bda_0_20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93a2cc0bda_0_20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93a2cc0bda_0_20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93a2cc0bda_0_20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93a2cc0bda_0_20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g93a2cc0bda_0_201"/>
          <p:cNvSpPr txBox="1"/>
          <p:nvPr>
            <p:ph type="title"/>
          </p:nvPr>
        </p:nvSpPr>
        <p:spPr>
          <a:xfrm>
            <a:off x="1098467" y="1155700"/>
            <a:ext cx="6116100" cy="469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7" name="Google Shape;47;g93a2cc0bda_0_20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grpSp>
        <p:nvGrpSpPr>
          <p:cNvPr id="49" name="Google Shape;49;g93a2cc0bda_0_151"/>
          <p:cNvGrpSpPr/>
          <p:nvPr/>
        </p:nvGrpSpPr>
        <p:grpSpPr>
          <a:xfrm>
            <a:off x="5875053" y="0"/>
            <a:ext cx="6316642" cy="6857248"/>
            <a:chOff x="4406400" y="0"/>
            <a:chExt cx="4737600" cy="5143065"/>
          </a:xfrm>
        </p:grpSpPr>
        <p:sp>
          <p:nvSpPr>
            <p:cNvPr id="50" name="Google Shape;50;g93a2cc0bda_0_15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93a2cc0bda_0_15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g93a2cc0bda_0_15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93a2cc0bda_0_15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93a2cc0bda_0_15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93a2cc0bda_0_15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93a2cc0bda_0_15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93a2cc0bda_0_151"/>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93a2cc0bda_0_15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93a2cc0bda_0_15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93a2cc0bda_0_15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93a2cc0bda_0_15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93a2cc0bda_0_15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93a2cc0bda_0_15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93a2cc0bda_0_15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g93a2cc0bda_0_15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g93a2cc0bda_0_15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93a2cc0bda_0_15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g93a2cc0bda_0_151"/>
          <p:cNvSpPr txBox="1"/>
          <p:nvPr>
            <p:ph type="title"/>
          </p:nvPr>
        </p:nvSpPr>
        <p:spPr>
          <a:xfrm>
            <a:off x="1098467" y="2737333"/>
            <a:ext cx="6116100" cy="1531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 name="Google Shape;69;g93a2cc0bda_0_15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grpSp>
        <p:nvGrpSpPr>
          <p:cNvPr id="71" name="Google Shape;71;g93a2cc0bda_0_180"/>
          <p:cNvGrpSpPr/>
          <p:nvPr/>
        </p:nvGrpSpPr>
        <p:grpSpPr>
          <a:xfrm>
            <a:off x="0" y="507989"/>
            <a:ext cx="1383765" cy="1355017"/>
            <a:chOff x="0" y="381001"/>
            <a:chExt cx="1037850" cy="1016288"/>
          </a:xfrm>
        </p:grpSpPr>
        <p:sp>
          <p:nvSpPr>
            <p:cNvPr id="72" name="Google Shape;72;g93a2cc0bda_0_180"/>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93a2cc0bda_0_180"/>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g93a2cc0bda_0_180"/>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5" name="Google Shape;75;g93a2cc0bda_0_180"/>
          <p:cNvSpPr txBox="1"/>
          <p:nvPr>
            <p:ph idx="1" type="body"/>
          </p:nvPr>
        </p:nvSpPr>
        <p:spPr>
          <a:xfrm>
            <a:off x="1730000"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6" name="Google Shape;76;g93a2cc0bda_0_180"/>
          <p:cNvSpPr txBox="1"/>
          <p:nvPr>
            <p:ph idx="2" type="body"/>
          </p:nvPr>
        </p:nvSpPr>
        <p:spPr>
          <a:xfrm>
            <a:off x="6577628" y="2090067"/>
            <a:ext cx="4537500" cy="38817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77" name="Google Shape;77;g93a2cc0bda_0_18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grpSp>
        <p:nvGrpSpPr>
          <p:cNvPr id="79" name="Google Shape;79;g93a2cc0bda_0_188"/>
          <p:cNvGrpSpPr/>
          <p:nvPr/>
        </p:nvGrpSpPr>
        <p:grpSpPr>
          <a:xfrm>
            <a:off x="0" y="507989"/>
            <a:ext cx="1383765" cy="1355017"/>
            <a:chOff x="0" y="381001"/>
            <a:chExt cx="1037850" cy="1016288"/>
          </a:xfrm>
        </p:grpSpPr>
        <p:sp>
          <p:nvSpPr>
            <p:cNvPr id="80" name="Google Shape;80;g93a2cc0bda_0_188"/>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93a2cc0bda_0_188"/>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g93a2cc0bda_0_188"/>
          <p:cNvSpPr txBox="1"/>
          <p:nvPr>
            <p:ph type="title"/>
          </p:nvPr>
        </p:nvSpPr>
        <p:spPr>
          <a:xfrm>
            <a:off x="1730000" y="525000"/>
            <a:ext cx="9385200" cy="12189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83" name="Google Shape;83;g93a2cc0bda_0_18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g93a2cc0bda_0_194"/>
          <p:cNvGrpSpPr/>
          <p:nvPr/>
        </p:nvGrpSpPr>
        <p:grpSpPr>
          <a:xfrm>
            <a:off x="0" y="507989"/>
            <a:ext cx="1383765" cy="1355017"/>
            <a:chOff x="0" y="381001"/>
            <a:chExt cx="1037850" cy="1016288"/>
          </a:xfrm>
        </p:grpSpPr>
        <p:sp>
          <p:nvSpPr>
            <p:cNvPr id="86" name="Google Shape;86;g93a2cc0bda_0_194"/>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93a2cc0bda_0_194"/>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g93a2cc0bda_0_194"/>
          <p:cNvSpPr txBox="1"/>
          <p:nvPr>
            <p:ph type="title"/>
          </p:nvPr>
        </p:nvSpPr>
        <p:spPr>
          <a:xfrm>
            <a:off x="1730000" y="525000"/>
            <a:ext cx="5065200" cy="1990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89" name="Google Shape;89;g93a2cc0bda_0_194"/>
          <p:cNvSpPr txBox="1"/>
          <p:nvPr>
            <p:ph idx="1" type="body"/>
          </p:nvPr>
        </p:nvSpPr>
        <p:spPr>
          <a:xfrm>
            <a:off x="1730000" y="2630067"/>
            <a:ext cx="5065200" cy="32211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90" name="Google Shape;90;g93a2cc0bda_0_19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93a2cc0bda_0_223"/>
          <p:cNvGrpSpPr/>
          <p:nvPr/>
        </p:nvGrpSpPr>
        <p:grpSpPr>
          <a:xfrm>
            <a:off x="0" y="507989"/>
            <a:ext cx="1383765" cy="1355017"/>
            <a:chOff x="0" y="381001"/>
            <a:chExt cx="1037850" cy="1016288"/>
          </a:xfrm>
        </p:grpSpPr>
        <p:sp>
          <p:nvSpPr>
            <p:cNvPr id="93" name="Google Shape;93;g93a2cc0bda_0_22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93a2cc0bda_0_22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g93a2cc0bda_0_223"/>
          <p:cNvSpPr txBox="1"/>
          <p:nvPr>
            <p:ph type="title"/>
          </p:nvPr>
        </p:nvSpPr>
        <p:spPr>
          <a:xfrm>
            <a:off x="1730000" y="2211100"/>
            <a:ext cx="4048500" cy="2335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96" name="Google Shape;96;g93a2cc0bda_0_223"/>
          <p:cNvSpPr txBox="1"/>
          <p:nvPr>
            <p:ph idx="1" type="subTitle"/>
          </p:nvPr>
        </p:nvSpPr>
        <p:spPr>
          <a:xfrm>
            <a:off x="1730000" y="4717333"/>
            <a:ext cx="4048500" cy="674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700"/>
              <a:buNone/>
              <a:defRPr/>
            </a:lvl1pPr>
            <a:lvl2pPr lvl="1" algn="l">
              <a:lnSpc>
                <a:spcPct val="100000"/>
              </a:lnSpc>
              <a:spcBef>
                <a:spcPts val="0"/>
              </a:spcBef>
              <a:spcAft>
                <a:spcPts val="0"/>
              </a:spcAft>
              <a:buSzPts val="1700"/>
              <a:buNone/>
              <a:defRPr sz="1700"/>
            </a:lvl2pPr>
            <a:lvl3pPr lvl="2" algn="l">
              <a:lnSpc>
                <a:spcPct val="100000"/>
              </a:lnSpc>
              <a:spcBef>
                <a:spcPts val="0"/>
              </a:spcBef>
              <a:spcAft>
                <a:spcPts val="0"/>
              </a:spcAft>
              <a:buSzPts val="1700"/>
              <a:buNone/>
              <a:defRPr sz="1700"/>
            </a:lvl3pPr>
            <a:lvl4pPr lvl="3" algn="l">
              <a:lnSpc>
                <a:spcPct val="100000"/>
              </a:lnSpc>
              <a:spcBef>
                <a:spcPts val="0"/>
              </a:spcBef>
              <a:spcAft>
                <a:spcPts val="0"/>
              </a:spcAft>
              <a:buSzPts val="1700"/>
              <a:buNone/>
              <a:defRPr sz="1700"/>
            </a:lvl4pPr>
            <a:lvl5pPr lvl="4" algn="l">
              <a:lnSpc>
                <a:spcPct val="100000"/>
              </a:lnSpc>
              <a:spcBef>
                <a:spcPts val="0"/>
              </a:spcBef>
              <a:spcAft>
                <a:spcPts val="0"/>
              </a:spcAft>
              <a:buSzPts val="1700"/>
              <a:buNone/>
              <a:defRPr sz="1700"/>
            </a:lvl5pPr>
            <a:lvl6pPr lvl="5" algn="l">
              <a:lnSpc>
                <a:spcPct val="100000"/>
              </a:lnSpc>
              <a:spcBef>
                <a:spcPts val="0"/>
              </a:spcBef>
              <a:spcAft>
                <a:spcPts val="0"/>
              </a:spcAft>
              <a:buSzPts val="1700"/>
              <a:buNone/>
              <a:defRPr sz="1700"/>
            </a:lvl6pPr>
            <a:lvl7pPr lvl="6" algn="l">
              <a:lnSpc>
                <a:spcPct val="100000"/>
              </a:lnSpc>
              <a:spcBef>
                <a:spcPts val="0"/>
              </a:spcBef>
              <a:spcAft>
                <a:spcPts val="0"/>
              </a:spcAft>
              <a:buSzPts val="1700"/>
              <a:buNone/>
              <a:defRPr sz="1700"/>
            </a:lvl7pPr>
            <a:lvl8pPr lvl="7" algn="l">
              <a:lnSpc>
                <a:spcPct val="100000"/>
              </a:lnSpc>
              <a:spcBef>
                <a:spcPts val="0"/>
              </a:spcBef>
              <a:spcAft>
                <a:spcPts val="0"/>
              </a:spcAft>
              <a:buSzPts val="1700"/>
              <a:buNone/>
              <a:defRPr sz="1700"/>
            </a:lvl8pPr>
            <a:lvl9pPr lvl="8" algn="l">
              <a:lnSpc>
                <a:spcPct val="100000"/>
              </a:lnSpc>
              <a:spcBef>
                <a:spcPts val="0"/>
              </a:spcBef>
              <a:spcAft>
                <a:spcPts val="0"/>
              </a:spcAft>
              <a:buSzPts val="1700"/>
              <a:buNone/>
              <a:defRPr sz="1700"/>
            </a:lvl9pPr>
          </a:lstStyle>
          <a:p/>
        </p:txBody>
      </p:sp>
      <p:sp>
        <p:nvSpPr>
          <p:cNvPr id="97" name="Google Shape;97;g93a2cc0bda_0_223"/>
          <p:cNvSpPr txBox="1"/>
          <p:nvPr>
            <p:ph idx="2" type="body"/>
          </p:nvPr>
        </p:nvSpPr>
        <p:spPr>
          <a:xfrm>
            <a:off x="6197600" y="2262133"/>
            <a:ext cx="4902300" cy="3129900"/>
          </a:xfrm>
          <a:prstGeom prst="rect">
            <a:avLst/>
          </a:prstGeom>
          <a:noFill/>
          <a:ln>
            <a:noFill/>
          </a:ln>
        </p:spPr>
        <p:txBody>
          <a:bodyPr anchorCtr="0" anchor="t" bIns="121900" lIns="121900" spcFirstLastPara="1" rIns="121900" wrap="square" tIns="121900">
            <a:no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2100"/>
              </a:spcBef>
              <a:spcAft>
                <a:spcPts val="0"/>
              </a:spcAft>
              <a:buSzPts val="1500"/>
              <a:buChar char="○"/>
              <a:defRPr/>
            </a:lvl2pPr>
            <a:lvl3pPr indent="-323850" lvl="2" marL="1371600" algn="l">
              <a:lnSpc>
                <a:spcPct val="115000"/>
              </a:lnSpc>
              <a:spcBef>
                <a:spcPts val="2100"/>
              </a:spcBef>
              <a:spcAft>
                <a:spcPts val="0"/>
              </a:spcAft>
              <a:buSzPts val="1500"/>
              <a:buChar char="■"/>
              <a:defRPr/>
            </a:lvl3pPr>
            <a:lvl4pPr indent="-323850" lvl="3" marL="1828800" algn="l">
              <a:lnSpc>
                <a:spcPct val="115000"/>
              </a:lnSpc>
              <a:spcBef>
                <a:spcPts val="2100"/>
              </a:spcBef>
              <a:spcAft>
                <a:spcPts val="0"/>
              </a:spcAft>
              <a:buSzPts val="1500"/>
              <a:buChar char="●"/>
              <a:defRPr/>
            </a:lvl4pPr>
            <a:lvl5pPr indent="-323850" lvl="4" marL="2286000" algn="l">
              <a:lnSpc>
                <a:spcPct val="115000"/>
              </a:lnSpc>
              <a:spcBef>
                <a:spcPts val="2100"/>
              </a:spcBef>
              <a:spcAft>
                <a:spcPts val="0"/>
              </a:spcAft>
              <a:buSzPts val="1500"/>
              <a:buChar char="○"/>
              <a:defRPr/>
            </a:lvl5pPr>
            <a:lvl6pPr indent="-323850" lvl="5" marL="2743200" algn="l">
              <a:lnSpc>
                <a:spcPct val="115000"/>
              </a:lnSpc>
              <a:spcBef>
                <a:spcPts val="2100"/>
              </a:spcBef>
              <a:spcAft>
                <a:spcPts val="0"/>
              </a:spcAft>
              <a:buSzPts val="1500"/>
              <a:buChar char="■"/>
              <a:defRPr/>
            </a:lvl6pPr>
            <a:lvl7pPr indent="-323850" lvl="6" marL="3200400" algn="l">
              <a:lnSpc>
                <a:spcPct val="115000"/>
              </a:lnSpc>
              <a:spcBef>
                <a:spcPts val="2100"/>
              </a:spcBef>
              <a:spcAft>
                <a:spcPts val="0"/>
              </a:spcAft>
              <a:buSzPts val="1500"/>
              <a:buChar char="●"/>
              <a:defRPr/>
            </a:lvl7pPr>
            <a:lvl8pPr indent="-323850" lvl="7" marL="3657600" algn="l">
              <a:lnSpc>
                <a:spcPct val="115000"/>
              </a:lnSpc>
              <a:spcBef>
                <a:spcPts val="2100"/>
              </a:spcBef>
              <a:spcAft>
                <a:spcPts val="0"/>
              </a:spcAft>
              <a:buSzPts val="1500"/>
              <a:buChar char="○"/>
              <a:defRPr/>
            </a:lvl8pPr>
            <a:lvl9pPr indent="-323850" lvl="8" marL="4114800" algn="l">
              <a:lnSpc>
                <a:spcPct val="115000"/>
              </a:lnSpc>
              <a:spcBef>
                <a:spcPts val="2100"/>
              </a:spcBef>
              <a:spcAft>
                <a:spcPts val="2100"/>
              </a:spcAft>
              <a:buSzPts val="1500"/>
              <a:buChar char="■"/>
              <a:defRPr/>
            </a:lvl9pPr>
          </a:lstStyle>
          <a:p/>
        </p:txBody>
      </p:sp>
      <p:sp>
        <p:nvSpPr>
          <p:cNvPr id="98" name="Google Shape;98;g93a2cc0bda_0_22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93a2cc0bda_0_231"/>
          <p:cNvGrpSpPr/>
          <p:nvPr/>
        </p:nvGrpSpPr>
        <p:grpSpPr>
          <a:xfrm>
            <a:off x="0" y="5504636"/>
            <a:ext cx="931877" cy="912853"/>
            <a:chOff x="0" y="3785672"/>
            <a:chExt cx="698925" cy="684657"/>
          </a:xfrm>
        </p:grpSpPr>
        <p:sp>
          <p:nvSpPr>
            <p:cNvPr id="101" name="Google Shape;101;g93a2cc0bda_0_231"/>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93a2cc0bda_0_231"/>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g93a2cc0bda_0_231"/>
          <p:cNvSpPr txBox="1"/>
          <p:nvPr>
            <p:ph idx="1" type="body"/>
          </p:nvPr>
        </p:nvSpPr>
        <p:spPr>
          <a:xfrm>
            <a:off x="1083633" y="5740500"/>
            <a:ext cx="9248100" cy="698400"/>
          </a:xfrm>
          <a:prstGeom prst="rect">
            <a:avLst/>
          </a:prstGeom>
          <a:noFill/>
          <a:ln>
            <a:noFill/>
          </a:ln>
        </p:spPr>
        <p:txBody>
          <a:bodyPr anchorCtr="0" anchor="ctr" bIns="121900" lIns="121900" spcFirstLastPara="1" rIns="121900" wrap="square" tIns="121900">
            <a:noAutofit/>
          </a:bodyPr>
          <a:lstStyle>
            <a:lvl1pPr indent="-228600" lvl="0" marL="457200" algn="l">
              <a:lnSpc>
                <a:spcPct val="100000"/>
              </a:lnSpc>
              <a:spcBef>
                <a:spcPts val="0"/>
              </a:spcBef>
              <a:spcAft>
                <a:spcPts val="0"/>
              </a:spcAft>
              <a:buSzPts val="1700"/>
              <a:buNone/>
              <a:defRPr/>
            </a:lvl1pPr>
          </a:lstStyle>
          <a:p/>
        </p:txBody>
      </p:sp>
      <p:sp>
        <p:nvSpPr>
          <p:cNvPr id="104" name="Google Shape;104;g93a2cc0bda_0_2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93a2cc0bda_0_13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3700"/>
              <a:buFont typeface="Montserrat"/>
              <a:buNone/>
              <a:defRPr b="0" i="0" sz="3700" u="none" cap="none" strike="noStrike">
                <a:solidFill>
                  <a:schemeClr val="lt1"/>
                </a:solidFill>
                <a:latin typeface="Montserrat"/>
                <a:ea typeface="Montserrat"/>
                <a:cs typeface="Montserrat"/>
                <a:sym typeface="Montserrat"/>
              </a:defRPr>
            </a:lvl9pPr>
          </a:lstStyle>
          <a:p/>
        </p:txBody>
      </p:sp>
      <p:sp>
        <p:nvSpPr>
          <p:cNvPr id="7" name="Google Shape;7;g93a2cc0bda_0_13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36550" lvl="0" marL="457200" marR="0" rtl="0" algn="l">
              <a:lnSpc>
                <a:spcPct val="115000"/>
              </a:lnSpc>
              <a:spcBef>
                <a:spcPts val="0"/>
              </a:spcBef>
              <a:spcAft>
                <a:spcPts val="0"/>
              </a:spcAft>
              <a:buClr>
                <a:schemeClr val="lt1"/>
              </a:buClr>
              <a:buSzPts val="1700"/>
              <a:buFont typeface="Lato"/>
              <a:buChar char="●"/>
              <a:defRPr b="0" i="0" sz="1700" u="none" cap="none" strike="noStrike">
                <a:solidFill>
                  <a:schemeClr val="lt1"/>
                </a:solidFill>
                <a:latin typeface="Lato"/>
                <a:ea typeface="Lato"/>
                <a:cs typeface="Lato"/>
                <a:sym typeface="Lato"/>
              </a:defRPr>
            </a:lvl1pPr>
            <a:lvl2pPr indent="-323850" lvl="1" marL="914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2pPr>
            <a:lvl3pPr indent="-323850" lvl="2" marL="1371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3pPr>
            <a:lvl4pPr indent="-323850" lvl="3" marL="18288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4pPr>
            <a:lvl5pPr indent="-323850" lvl="4" marL="22860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5pPr>
            <a:lvl6pPr indent="-323850" lvl="5" marL="27432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6pPr>
            <a:lvl7pPr indent="-323850" lvl="6" marL="32004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7pPr>
            <a:lvl8pPr indent="-323850" lvl="7" marL="3657600" marR="0" rtl="0" algn="l">
              <a:lnSpc>
                <a:spcPct val="115000"/>
              </a:lnSpc>
              <a:spcBef>
                <a:spcPts val="2100"/>
              </a:spcBef>
              <a:spcAft>
                <a:spcPts val="0"/>
              </a:spcAft>
              <a:buClr>
                <a:schemeClr val="lt1"/>
              </a:buClr>
              <a:buSzPts val="1500"/>
              <a:buFont typeface="Lato"/>
              <a:buChar char="○"/>
              <a:defRPr b="0" i="0" sz="1500" u="none" cap="none" strike="noStrike">
                <a:solidFill>
                  <a:schemeClr val="lt1"/>
                </a:solidFill>
                <a:latin typeface="Lato"/>
                <a:ea typeface="Lato"/>
                <a:cs typeface="Lato"/>
                <a:sym typeface="Lato"/>
              </a:defRPr>
            </a:lvl8pPr>
            <a:lvl9pPr indent="-323850" lvl="8" marL="4114800" marR="0" rtl="0" algn="l">
              <a:lnSpc>
                <a:spcPct val="115000"/>
              </a:lnSpc>
              <a:spcBef>
                <a:spcPts val="2100"/>
              </a:spcBef>
              <a:spcAft>
                <a:spcPts val="2100"/>
              </a:spcAft>
              <a:buClr>
                <a:schemeClr val="lt1"/>
              </a:buClr>
              <a:buSzPts val="1500"/>
              <a:buFont typeface="Lato"/>
              <a:buChar char="■"/>
              <a:defRPr b="0" i="0" sz="1500" u="none" cap="none" strike="noStrike">
                <a:solidFill>
                  <a:schemeClr val="lt1"/>
                </a:solidFill>
                <a:latin typeface="Lato"/>
                <a:ea typeface="Lato"/>
                <a:cs typeface="Lato"/>
                <a:sym typeface="Lato"/>
              </a:defRPr>
            </a:lvl9pPr>
          </a:lstStyle>
          <a:p/>
        </p:txBody>
      </p:sp>
      <p:sp>
        <p:nvSpPr>
          <p:cNvPr id="8" name="Google Shape;8;g93a2cc0bda_0_1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4168350" y="739908"/>
            <a:ext cx="6690000" cy="2105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Jim Nightshade"/>
              <a:buNone/>
            </a:pPr>
            <a:r>
              <a:rPr lang="en-US" sz="5400" cap="none">
                <a:latin typeface="Jim Nightshade"/>
                <a:ea typeface="Jim Nightshade"/>
                <a:cs typeface="Jim Nightshade"/>
                <a:sym typeface="Jim Nightshade"/>
              </a:rPr>
              <a:t>Self Pulse &amp; Blood Oxygen Monitoring System</a:t>
            </a:r>
            <a:endParaRPr/>
          </a:p>
        </p:txBody>
      </p:sp>
      <p:sp>
        <p:nvSpPr>
          <p:cNvPr id="141" name="Google Shape;141;p1"/>
          <p:cNvSpPr txBox="1"/>
          <p:nvPr>
            <p:ph idx="1" type="subTitle"/>
          </p:nvPr>
        </p:nvSpPr>
        <p:spPr>
          <a:xfrm>
            <a:off x="5578050" y="3789675"/>
            <a:ext cx="5089800" cy="14682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b="1" lang="en-US">
                <a:latin typeface="Open Sans"/>
                <a:ea typeface="Open Sans"/>
                <a:cs typeface="Open Sans"/>
                <a:sym typeface="Open Sans"/>
              </a:rPr>
              <a:t>Team Members:</a:t>
            </a:r>
            <a:endParaRPr b="1">
              <a:latin typeface="Open Sans"/>
              <a:ea typeface="Open Sans"/>
              <a:cs typeface="Open Sans"/>
              <a:sym typeface="Open Sans"/>
            </a:endParaRPr>
          </a:p>
        </p:txBody>
      </p:sp>
      <p:graphicFrame>
        <p:nvGraphicFramePr>
          <p:cNvPr id="142" name="Google Shape;142;p1"/>
          <p:cNvGraphicFramePr/>
          <p:nvPr/>
        </p:nvGraphicFramePr>
        <p:xfrm>
          <a:off x="5578050" y="4080675"/>
          <a:ext cx="3000000" cy="3000000"/>
        </p:xfrm>
        <a:graphic>
          <a:graphicData uri="http://schemas.openxmlformats.org/drawingml/2006/table">
            <a:tbl>
              <a:tblPr>
                <a:noFill/>
                <a:tableStyleId>{DF940A7A-31FB-45E1-AAFE-2D1FC0D867BB}</a:tableStyleId>
              </a:tblPr>
              <a:tblGrid>
                <a:gridCol w="2081075"/>
                <a:gridCol w="2081075"/>
              </a:tblGrid>
              <a:tr h="1778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Open Sans"/>
                          <a:ea typeface="Open Sans"/>
                          <a:cs typeface="Open Sans"/>
                          <a:sym typeface="Open Sans"/>
                        </a:rPr>
                        <a:t>Name</a:t>
                      </a:r>
                      <a:endParaRPr b="1" sz="1400" u="none" cap="none" strike="noStrike">
                        <a:solidFill>
                          <a:srgbClr val="FFFFFF"/>
                        </a:solidFill>
                        <a:latin typeface="Open Sans"/>
                        <a:ea typeface="Open Sans"/>
                        <a:cs typeface="Open Sans"/>
                        <a:sym typeface="Open Sans"/>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solidFill>
                            <a:srgbClr val="FFFFFF"/>
                          </a:solidFill>
                          <a:latin typeface="Open Sans"/>
                          <a:ea typeface="Open Sans"/>
                          <a:cs typeface="Open Sans"/>
                          <a:sym typeface="Open Sans"/>
                        </a:rPr>
                        <a:t>Register Number</a:t>
                      </a:r>
                      <a:endParaRPr b="1" sz="1400" u="none" cap="none" strike="noStrike">
                        <a:solidFill>
                          <a:srgbClr val="FFFFFF"/>
                        </a:solidFill>
                        <a:latin typeface="Open Sans"/>
                        <a:ea typeface="Open Sans"/>
                        <a:cs typeface="Open Sans"/>
                        <a:sym typeface="Open Sans"/>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Open Sans"/>
                          <a:ea typeface="Open Sans"/>
                          <a:cs typeface="Open Sans"/>
                          <a:sym typeface="Open Sans"/>
                        </a:rPr>
                        <a:t>Bera Rahul Dilip</a:t>
                      </a:r>
                      <a:endParaRPr sz="1400" u="none" cap="none" strike="noStrike">
                        <a:solidFill>
                          <a:srgbClr val="FFFFFF"/>
                        </a:solidFill>
                        <a:latin typeface="Open Sans"/>
                        <a:ea typeface="Open Sans"/>
                        <a:cs typeface="Open Sans"/>
                        <a:sym typeface="Open Sans"/>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Open Sans"/>
                          <a:ea typeface="Open Sans"/>
                          <a:cs typeface="Open Sans"/>
                          <a:sym typeface="Open Sans"/>
                        </a:rPr>
                        <a:t>18BCE1142</a:t>
                      </a:r>
                      <a:endParaRPr sz="1400" u="none" cap="none" strike="noStrike">
                        <a:solidFill>
                          <a:srgbClr val="FFFFFF"/>
                        </a:solidFill>
                        <a:latin typeface="Open Sans"/>
                        <a:ea typeface="Open Sans"/>
                        <a:cs typeface="Open Sans"/>
                        <a:sym typeface="Open Sans"/>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r h="177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Open Sans"/>
                          <a:ea typeface="Open Sans"/>
                          <a:cs typeface="Open Sans"/>
                          <a:sym typeface="Open Sans"/>
                        </a:rPr>
                        <a:t>Prakrit Raj</a:t>
                      </a:r>
                      <a:endParaRPr sz="1400" u="none" cap="none" strike="noStrike">
                        <a:solidFill>
                          <a:srgbClr val="FFFFFF"/>
                        </a:solidFill>
                        <a:latin typeface="Open Sans"/>
                        <a:ea typeface="Open Sans"/>
                        <a:cs typeface="Open Sans"/>
                        <a:sym typeface="Open Sans"/>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rgbClr val="FFFFFF"/>
                          </a:solidFill>
                          <a:latin typeface="Open Sans"/>
                          <a:ea typeface="Open Sans"/>
                          <a:cs typeface="Open Sans"/>
                          <a:sym typeface="Open Sans"/>
                        </a:rPr>
                        <a:t>19BCE1865</a:t>
                      </a:r>
                      <a:endParaRPr sz="1400" u="none" cap="none" strike="noStrike">
                        <a:solidFill>
                          <a:srgbClr val="FFFFFF"/>
                        </a:solidFill>
                        <a:latin typeface="Open Sans"/>
                        <a:ea typeface="Open Sans"/>
                        <a:cs typeface="Open Sans"/>
                        <a:sym typeface="Open Sans"/>
                      </a:endParaRPr>
                    </a:p>
                  </a:txBody>
                  <a:tcPr marT="91425" marB="91425" marR="91425" marL="91425"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Jim Nightshade"/>
              <a:buNone/>
            </a:pPr>
            <a:r>
              <a:rPr lang="en-US" sz="4800">
                <a:latin typeface="Jim Nightshade"/>
                <a:ea typeface="Jim Nightshade"/>
                <a:cs typeface="Jim Nightshade"/>
                <a:sym typeface="Jim Nightshade"/>
              </a:rPr>
              <a:t>Problem</a:t>
            </a:r>
            <a:endParaRPr sz="4800">
              <a:latin typeface="Jim Nightshade"/>
              <a:ea typeface="Jim Nightshade"/>
              <a:cs typeface="Jim Nightshade"/>
              <a:sym typeface="Jim Nightshade"/>
            </a:endParaRPr>
          </a:p>
        </p:txBody>
      </p:sp>
      <p:sp>
        <p:nvSpPr>
          <p:cNvPr id="148" name="Google Shape;148;p2"/>
          <p:cNvSpPr txBox="1"/>
          <p:nvPr>
            <p:ph idx="1" type="body"/>
          </p:nvPr>
        </p:nvSpPr>
        <p:spPr>
          <a:xfrm>
            <a:off x="1730000" y="1584960"/>
            <a:ext cx="9385200" cy="4386807"/>
          </a:xfrm>
          <a:prstGeom prst="rect">
            <a:avLst/>
          </a:prstGeom>
          <a:noFill/>
          <a:ln>
            <a:noFill/>
          </a:ln>
        </p:spPr>
        <p:txBody>
          <a:bodyPr anchorCtr="0" anchor="t" bIns="45700" lIns="91425" spcFirstLastPara="1" rIns="91425" wrap="square" tIns="45700">
            <a:normAutofit/>
          </a:bodyPr>
          <a:lstStyle/>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With the inevitable increase in the number of COVID-19 affected patients, the hospitals are finding it hard to allot beds for new patients and doctors are finding it impossible to monitor them.</a:t>
            </a:r>
            <a:endParaRPr sz="2200">
              <a:latin typeface="Arial"/>
              <a:ea typeface="Arial"/>
              <a:cs typeface="Arial"/>
              <a:sym typeface="Arial"/>
            </a:endParaRPr>
          </a:p>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Since COVID-19 has the symptoms similar to that of Pneumonia, a sudden decrease in the Blood oxygen level and an irregular Heart Beat is noted for patients, who are in the recovery stage.</a:t>
            </a:r>
            <a:endParaRPr sz="2200">
              <a:latin typeface="Arial"/>
              <a:ea typeface="Arial"/>
              <a:cs typeface="Arial"/>
              <a:sym typeface="Arial"/>
            </a:endParaRPr>
          </a:p>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As the doctors cannot monitor the recovering patients frequently and they are generally discharged to their homes, providing quick help becomes impractical.</a:t>
            </a:r>
            <a:endParaRPr sz="2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93a2cc0bda_0_0"/>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Jim Nightshade"/>
              <a:buNone/>
            </a:pPr>
            <a:r>
              <a:rPr lang="en-US" sz="4800">
                <a:latin typeface="Jim Nightshade"/>
                <a:ea typeface="Jim Nightshade"/>
                <a:cs typeface="Jim Nightshade"/>
                <a:sym typeface="Jim Nightshade"/>
              </a:rPr>
              <a:t>Solution</a:t>
            </a:r>
            <a:endParaRPr sz="4800">
              <a:latin typeface="Jim Nightshade"/>
              <a:ea typeface="Jim Nightshade"/>
              <a:cs typeface="Jim Nightshade"/>
              <a:sym typeface="Jim Nightshade"/>
            </a:endParaRPr>
          </a:p>
        </p:txBody>
      </p:sp>
      <p:sp>
        <p:nvSpPr>
          <p:cNvPr id="154" name="Google Shape;154;g93a2cc0bda_0_0"/>
          <p:cNvSpPr txBox="1"/>
          <p:nvPr>
            <p:ph idx="1" type="body"/>
          </p:nvPr>
        </p:nvSpPr>
        <p:spPr>
          <a:xfrm>
            <a:off x="1730000" y="1503680"/>
            <a:ext cx="9385200" cy="4468087"/>
          </a:xfrm>
          <a:prstGeom prst="rect">
            <a:avLst/>
          </a:prstGeom>
          <a:noFill/>
          <a:ln>
            <a:noFill/>
          </a:ln>
        </p:spPr>
        <p:txBody>
          <a:bodyPr anchorCtr="0" anchor="t" bIns="45700" lIns="91425" spcFirstLastPara="1" rIns="91425" wrap="square" tIns="45700">
            <a:noAutofit/>
          </a:bodyPr>
          <a:lstStyle/>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In this Project, we will be trying to make an IoT-based Pulse and Blood-Oxygen Monitoring System which will allow doctors to monitor the pulse and Blood-Oxygen level of isolated people remotely through an app. </a:t>
            </a:r>
            <a:endParaRPr sz="2200">
              <a:latin typeface="Arial"/>
              <a:ea typeface="Arial"/>
              <a:cs typeface="Arial"/>
              <a:sym typeface="Arial"/>
            </a:endParaRPr>
          </a:p>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Our device will periodically collect the parameters from the sensors and send it to the App. The app will send this data to a Cloud database.</a:t>
            </a:r>
            <a:endParaRPr sz="2200">
              <a:latin typeface="Arial"/>
              <a:ea typeface="Arial"/>
              <a:cs typeface="Arial"/>
              <a:sym typeface="Arial"/>
            </a:endParaRPr>
          </a:p>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Whenever the blood oxygen level drops down below the general level, our App will notify the consulted doctor or the nearby hospital using our services.</a:t>
            </a:r>
            <a:endParaRPr sz="2200">
              <a:latin typeface="Arial"/>
              <a:ea typeface="Arial"/>
              <a:cs typeface="Arial"/>
              <a:sym typeface="Arial"/>
            </a:endParaRPr>
          </a:p>
          <a:p>
            <a:pPr indent="-346075" lvl="0" marL="457200" rtl="0" algn="just">
              <a:lnSpc>
                <a:spcPct val="120000"/>
              </a:lnSpc>
              <a:spcBef>
                <a:spcPts val="0"/>
              </a:spcBef>
              <a:spcAft>
                <a:spcPts val="0"/>
              </a:spcAft>
              <a:buSzPts val="1850"/>
              <a:buFont typeface="Open Sans"/>
              <a:buChar char="●"/>
            </a:pPr>
            <a:r>
              <a:rPr lang="en-US" sz="2200">
                <a:latin typeface="Arial"/>
                <a:ea typeface="Arial"/>
                <a:cs typeface="Arial"/>
                <a:sym typeface="Arial"/>
              </a:rPr>
              <a:t>Also, it signals the patient that they may need oxygen cylinders as early as possible to maintain the blood-oxygen level.</a:t>
            </a:r>
            <a:endParaRPr sz="2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ph type="title"/>
          </p:nvPr>
        </p:nvSpPr>
        <p:spPr>
          <a:xfrm>
            <a:off x="550625" y="318999"/>
            <a:ext cx="3891900" cy="93024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Jim Nightshade"/>
              <a:buNone/>
            </a:pPr>
            <a:r>
              <a:rPr lang="en-US" sz="4800">
                <a:latin typeface="Jim Nightshade"/>
                <a:ea typeface="Jim Nightshade"/>
                <a:cs typeface="Jim Nightshade"/>
                <a:sym typeface="Jim Nightshade"/>
              </a:rPr>
              <a:t>T</a:t>
            </a:r>
            <a:r>
              <a:rPr lang="en-US" sz="4800" cap="none">
                <a:latin typeface="Jim Nightshade"/>
                <a:ea typeface="Jim Nightshade"/>
                <a:cs typeface="Jim Nightshade"/>
                <a:sym typeface="Jim Nightshade"/>
              </a:rPr>
              <a:t>ools Required</a:t>
            </a:r>
            <a:endParaRPr sz="4800">
              <a:latin typeface="Jim Nightshade"/>
              <a:ea typeface="Jim Nightshade"/>
              <a:cs typeface="Jim Nightshade"/>
              <a:sym typeface="Jim Nightshade"/>
            </a:endParaRPr>
          </a:p>
        </p:txBody>
      </p:sp>
      <p:sp>
        <p:nvSpPr>
          <p:cNvPr id="160" name="Google Shape;160;p3"/>
          <p:cNvSpPr txBox="1"/>
          <p:nvPr>
            <p:ph idx="4294967295" type="body"/>
          </p:nvPr>
        </p:nvSpPr>
        <p:spPr>
          <a:xfrm>
            <a:off x="550625" y="1249245"/>
            <a:ext cx="9906000" cy="4917300"/>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2"/>
              </a:buClr>
              <a:buSzPts val="3500"/>
              <a:buNone/>
            </a:pPr>
            <a:r>
              <a:rPr lang="en-US" sz="2600">
                <a:latin typeface="Open Sans"/>
                <a:ea typeface="Open Sans"/>
                <a:cs typeface="Open Sans"/>
                <a:sym typeface="Open Sans"/>
              </a:rPr>
              <a:t>Hardware Requirements:</a:t>
            </a:r>
            <a:endParaRPr sz="2200">
              <a:latin typeface="Open Sans"/>
              <a:ea typeface="Open Sans"/>
              <a:cs typeface="Open Sans"/>
              <a:sym typeface="Open Sans"/>
            </a:endParaRPr>
          </a:p>
          <a:p>
            <a:pPr indent="-215900" lvl="1" marL="685800" rtl="0" algn="just">
              <a:lnSpc>
                <a:spcPct val="120000"/>
              </a:lnSpc>
              <a:spcBef>
                <a:spcPts val="500"/>
              </a:spcBef>
              <a:spcAft>
                <a:spcPts val="0"/>
              </a:spcAft>
              <a:buClr>
                <a:srgbClr val="00FFFF"/>
              </a:buClr>
              <a:buSzPts val="2300"/>
              <a:buFont typeface="Open Sans"/>
              <a:buChar char="○"/>
            </a:pPr>
            <a:r>
              <a:rPr lang="en-US" sz="1800">
                <a:latin typeface="Open Sans"/>
                <a:ea typeface="Open Sans"/>
                <a:cs typeface="Open Sans"/>
                <a:sym typeface="Open Sans"/>
              </a:rPr>
              <a:t>NodeMCU</a:t>
            </a:r>
            <a:endParaRPr sz="1800">
              <a:latin typeface="Open Sans"/>
              <a:ea typeface="Open Sans"/>
              <a:cs typeface="Open Sans"/>
              <a:sym typeface="Open Sans"/>
            </a:endParaRPr>
          </a:p>
          <a:p>
            <a:pPr indent="-200025" lvl="1" marL="685800" rtl="0" algn="just">
              <a:lnSpc>
                <a:spcPct val="120000"/>
              </a:lnSpc>
              <a:spcBef>
                <a:spcPts val="500"/>
              </a:spcBef>
              <a:spcAft>
                <a:spcPts val="0"/>
              </a:spcAft>
              <a:buClr>
                <a:srgbClr val="00FFFF"/>
              </a:buClr>
              <a:buSzPts val="2050"/>
              <a:buFont typeface="Open Sans"/>
              <a:buChar char="○"/>
            </a:pPr>
            <a:r>
              <a:rPr lang="en-US" sz="1800">
                <a:latin typeface="Open Sans"/>
                <a:ea typeface="Open Sans"/>
                <a:cs typeface="Open Sans"/>
                <a:sym typeface="Open Sans"/>
              </a:rPr>
              <a:t>Arduino (Optional)</a:t>
            </a:r>
            <a:endParaRPr sz="1800">
              <a:latin typeface="Open Sans"/>
              <a:ea typeface="Open Sans"/>
              <a:cs typeface="Open Sans"/>
              <a:sym typeface="Open Sans"/>
            </a:endParaRPr>
          </a:p>
          <a:p>
            <a:pPr indent="-200025" lvl="1" marL="685800" rtl="0" algn="just">
              <a:lnSpc>
                <a:spcPct val="120000"/>
              </a:lnSpc>
              <a:spcBef>
                <a:spcPts val="500"/>
              </a:spcBef>
              <a:spcAft>
                <a:spcPts val="0"/>
              </a:spcAft>
              <a:buClr>
                <a:srgbClr val="00FFFF"/>
              </a:buClr>
              <a:buSzPts val="2050"/>
              <a:buFont typeface="Open Sans"/>
              <a:buChar char="○"/>
            </a:pPr>
            <a:r>
              <a:rPr lang="en-US" sz="1800">
                <a:latin typeface="Open Sans"/>
                <a:ea typeface="Open Sans"/>
                <a:cs typeface="Open Sans"/>
                <a:sym typeface="Open Sans"/>
              </a:rPr>
              <a:t>HC-05 Bluetooth Module (Optional)</a:t>
            </a:r>
            <a:endParaRPr sz="1800">
              <a:latin typeface="Open Sans"/>
              <a:ea typeface="Open Sans"/>
              <a:cs typeface="Open Sans"/>
              <a:sym typeface="Open Sans"/>
            </a:endParaRPr>
          </a:p>
          <a:p>
            <a:pPr indent="-215900" lvl="1" marL="685800" rtl="0" algn="just">
              <a:lnSpc>
                <a:spcPct val="120000"/>
              </a:lnSpc>
              <a:spcBef>
                <a:spcPts val="500"/>
              </a:spcBef>
              <a:spcAft>
                <a:spcPts val="0"/>
              </a:spcAft>
              <a:buClr>
                <a:srgbClr val="00FFFF"/>
              </a:buClr>
              <a:buSzPts val="2300"/>
              <a:buFont typeface="Open Sans"/>
              <a:buChar char="○"/>
            </a:pPr>
            <a:r>
              <a:rPr lang="en-US" sz="1800">
                <a:latin typeface="Open Sans"/>
                <a:ea typeface="Open Sans"/>
                <a:cs typeface="Open Sans"/>
                <a:sym typeface="Open Sans"/>
              </a:rPr>
              <a:t>Pulse Oxygen Sensor Module- MAX30100/MAX30102</a:t>
            </a:r>
            <a:endParaRPr sz="1800">
              <a:latin typeface="Open Sans"/>
              <a:ea typeface="Open Sans"/>
              <a:cs typeface="Open Sans"/>
              <a:sym typeface="Open Sans"/>
            </a:endParaRPr>
          </a:p>
          <a:p>
            <a:pPr indent="-215900" lvl="1" marL="685800" rtl="0" algn="just">
              <a:lnSpc>
                <a:spcPct val="120000"/>
              </a:lnSpc>
              <a:spcBef>
                <a:spcPts val="500"/>
              </a:spcBef>
              <a:spcAft>
                <a:spcPts val="0"/>
              </a:spcAft>
              <a:buClr>
                <a:srgbClr val="00FFFF"/>
              </a:buClr>
              <a:buSzPts val="2300"/>
              <a:buFont typeface="Open Sans"/>
              <a:buChar char="○"/>
            </a:pPr>
            <a:r>
              <a:rPr lang="en-US" sz="1800">
                <a:latin typeface="Open Sans"/>
                <a:ea typeface="Open Sans"/>
                <a:cs typeface="Open Sans"/>
                <a:sym typeface="Open Sans"/>
              </a:rPr>
              <a:t>Breadboard </a:t>
            </a:r>
            <a:endParaRPr sz="1800">
              <a:latin typeface="Open Sans"/>
              <a:ea typeface="Open Sans"/>
              <a:cs typeface="Open Sans"/>
              <a:sym typeface="Open Sans"/>
            </a:endParaRPr>
          </a:p>
          <a:p>
            <a:pPr indent="-215900" lvl="1" marL="685800" rtl="0" algn="just">
              <a:lnSpc>
                <a:spcPct val="120000"/>
              </a:lnSpc>
              <a:spcBef>
                <a:spcPts val="500"/>
              </a:spcBef>
              <a:spcAft>
                <a:spcPts val="0"/>
              </a:spcAft>
              <a:buClr>
                <a:srgbClr val="00FFFF"/>
              </a:buClr>
              <a:buSzPts val="2300"/>
              <a:buFont typeface="Open Sans"/>
              <a:buChar char="○"/>
            </a:pPr>
            <a:r>
              <a:rPr lang="en-US" sz="1800">
                <a:latin typeface="Open Sans"/>
                <a:ea typeface="Open Sans"/>
                <a:cs typeface="Open Sans"/>
                <a:sym typeface="Open Sans"/>
              </a:rPr>
              <a:t>Connecting Wires</a:t>
            </a:r>
            <a:endParaRPr sz="1800">
              <a:latin typeface="Open Sans"/>
              <a:ea typeface="Open Sans"/>
              <a:cs typeface="Open Sans"/>
              <a:sym typeface="Open Sans"/>
            </a:endParaRPr>
          </a:p>
          <a:p>
            <a:pPr indent="0" lvl="0" marL="0" marR="0" rtl="0" algn="just">
              <a:lnSpc>
                <a:spcPct val="120000"/>
              </a:lnSpc>
              <a:spcBef>
                <a:spcPts val="1000"/>
              </a:spcBef>
              <a:spcAft>
                <a:spcPts val="0"/>
              </a:spcAft>
              <a:buClr>
                <a:srgbClr val="134770"/>
              </a:buClr>
              <a:buSzPts val="3500"/>
              <a:buFont typeface="Arial"/>
              <a:buNone/>
            </a:pPr>
            <a:r>
              <a:rPr i="0" lang="en-US" sz="2600" u="none" cap="none" strike="noStrike">
                <a:solidFill>
                  <a:srgbClr val="FFFFFF"/>
                </a:solidFill>
                <a:latin typeface="Open Sans"/>
                <a:ea typeface="Open Sans"/>
                <a:cs typeface="Open Sans"/>
                <a:sym typeface="Open Sans"/>
              </a:rPr>
              <a:t>Software Requirements:</a:t>
            </a:r>
            <a:endParaRPr sz="2200">
              <a:latin typeface="Open Sans"/>
              <a:ea typeface="Open Sans"/>
              <a:cs typeface="Open Sans"/>
              <a:sym typeface="Open Sans"/>
            </a:endParaRPr>
          </a:p>
          <a:p>
            <a:pPr indent="-215900" lvl="1" marL="685800" rtl="0" algn="just">
              <a:lnSpc>
                <a:spcPct val="120000"/>
              </a:lnSpc>
              <a:spcBef>
                <a:spcPts val="500"/>
              </a:spcBef>
              <a:spcAft>
                <a:spcPts val="0"/>
              </a:spcAft>
              <a:buClr>
                <a:srgbClr val="00FFFF"/>
              </a:buClr>
              <a:buSzPts val="2300"/>
              <a:buFont typeface="Open Sans"/>
              <a:buChar char="○"/>
            </a:pPr>
            <a:r>
              <a:rPr lang="en-US" sz="1800">
                <a:latin typeface="Open Sans"/>
                <a:ea typeface="Open Sans"/>
                <a:cs typeface="Open Sans"/>
                <a:sym typeface="Open Sans"/>
              </a:rPr>
              <a:t>Android Studio</a:t>
            </a:r>
            <a:endParaRPr sz="1800">
              <a:latin typeface="Open Sans"/>
              <a:ea typeface="Open Sans"/>
              <a:cs typeface="Open Sans"/>
              <a:sym typeface="Open Sans"/>
            </a:endParaRPr>
          </a:p>
          <a:p>
            <a:pPr indent="-215900" lvl="1" marL="685800" rtl="0" algn="just">
              <a:lnSpc>
                <a:spcPct val="120000"/>
              </a:lnSpc>
              <a:spcBef>
                <a:spcPts val="500"/>
              </a:spcBef>
              <a:spcAft>
                <a:spcPts val="0"/>
              </a:spcAft>
              <a:buClr>
                <a:srgbClr val="00FFFF"/>
              </a:buClr>
              <a:buSzPts val="2300"/>
              <a:buFont typeface="Open Sans"/>
              <a:buChar char="○"/>
            </a:pPr>
            <a:r>
              <a:rPr i="0" lang="en-US" sz="1800" u="none" cap="none" strike="noStrike">
                <a:solidFill>
                  <a:srgbClr val="FFFFFF"/>
                </a:solidFill>
                <a:latin typeface="Open Sans"/>
                <a:ea typeface="Open Sans"/>
                <a:cs typeface="Open Sans"/>
                <a:sym typeface="Open Sans"/>
              </a:rPr>
              <a:t>Firebase: </a:t>
            </a:r>
            <a:r>
              <a:rPr lang="en-US" sz="1800">
                <a:solidFill>
                  <a:srgbClr val="FFFFFF"/>
                </a:solidFill>
                <a:latin typeface="Open Sans"/>
                <a:ea typeface="Open Sans"/>
                <a:cs typeface="Open Sans"/>
                <a:sym typeface="Open Sans"/>
              </a:rPr>
              <a:t>Cloud</a:t>
            </a:r>
            <a:r>
              <a:rPr lang="en-US" sz="1800">
                <a:solidFill>
                  <a:srgbClr val="FFFFFF"/>
                </a:solidFill>
                <a:latin typeface="Open Sans"/>
                <a:ea typeface="Open Sans"/>
                <a:cs typeface="Open Sans"/>
                <a:sym typeface="Open Sans"/>
              </a:rPr>
              <a:t> Service</a:t>
            </a:r>
            <a:endParaRPr sz="1800">
              <a:latin typeface="Open Sans"/>
              <a:ea typeface="Open Sans"/>
              <a:cs typeface="Open Sans"/>
              <a:sym typeface="Open Sans"/>
            </a:endParaRPr>
          </a:p>
          <a:p>
            <a:pPr indent="0" lvl="1" marL="457200" rtl="0" algn="just">
              <a:lnSpc>
                <a:spcPct val="120000"/>
              </a:lnSpc>
              <a:spcBef>
                <a:spcPts val="500"/>
              </a:spcBef>
              <a:spcAft>
                <a:spcPts val="2100"/>
              </a:spcAft>
              <a:buClr>
                <a:srgbClr val="21FFFE"/>
              </a:buClr>
              <a:buSzPts val="2500"/>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1730000" y="525000"/>
            <a:ext cx="9385200" cy="1218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Jim Nightshade"/>
              <a:buNone/>
            </a:pPr>
            <a:r>
              <a:rPr lang="en-US" sz="4800">
                <a:latin typeface="Jim Nightshade"/>
                <a:ea typeface="Jim Nightshade"/>
                <a:cs typeface="Jim Nightshade"/>
                <a:sym typeface="Jim Nightshade"/>
              </a:rPr>
              <a:t>IoT Level</a:t>
            </a:r>
            <a:endParaRPr sz="4800">
              <a:latin typeface="Jim Nightshade"/>
              <a:ea typeface="Jim Nightshade"/>
              <a:cs typeface="Jim Nightshade"/>
              <a:sym typeface="Jim Nightshade"/>
            </a:endParaRPr>
          </a:p>
        </p:txBody>
      </p:sp>
      <p:sp>
        <p:nvSpPr>
          <p:cNvPr id="166" name="Google Shape;166;p4"/>
          <p:cNvSpPr txBox="1"/>
          <p:nvPr>
            <p:ph idx="1" type="body"/>
          </p:nvPr>
        </p:nvSpPr>
        <p:spPr>
          <a:xfrm>
            <a:off x="1730000" y="1743900"/>
            <a:ext cx="9385200" cy="4227867"/>
          </a:xfrm>
          <a:prstGeom prst="rect">
            <a:avLst/>
          </a:prstGeom>
          <a:noFill/>
          <a:ln>
            <a:noFill/>
          </a:ln>
        </p:spPr>
        <p:txBody>
          <a:bodyPr anchorCtr="0" anchor="t" bIns="45700" lIns="91425" spcFirstLastPara="1" rIns="91425" wrap="square" tIns="45700">
            <a:noAutofit/>
          </a:bodyPr>
          <a:lstStyle/>
          <a:p>
            <a:pPr indent="0" lvl="0" marL="111125" rtl="0" algn="just">
              <a:lnSpc>
                <a:spcPct val="120000"/>
              </a:lnSpc>
              <a:spcBef>
                <a:spcPts val="0"/>
              </a:spcBef>
              <a:spcAft>
                <a:spcPts val="0"/>
              </a:spcAft>
              <a:buSzPts val="1850"/>
              <a:buNone/>
            </a:pPr>
            <a:r>
              <a:rPr lang="en-US" sz="2400">
                <a:latin typeface="Open Sans"/>
                <a:ea typeface="Open Sans"/>
                <a:cs typeface="Open Sans"/>
                <a:sym typeface="Open Sans"/>
              </a:rPr>
              <a:t>In this project, we are having a sensor node to sense the pulse and blood oxygen level. The data is stored on web servers and is also displayed in the mobile app as it is. Also, the app has to send the notification to the doctor as a message informing that the patient’s oxygen level has dropped below or is reaching the risk .</a:t>
            </a:r>
            <a:endParaRPr>
              <a:latin typeface="Open Sans"/>
              <a:ea typeface="Open Sans"/>
              <a:cs typeface="Open Sans"/>
              <a:sym typeface="Open Sans"/>
            </a:endParaRPr>
          </a:p>
          <a:p>
            <a:pPr indent="0" lvl="0" marL="111125" rtl="0" algn="just">
              <a:lnSpc>
                <a:spcPct val="120000"/>
              </a:lnSpc>
              <a:spcBef>
                <a:spcPts val="0"/>
              </a:spcBef>
              <a:spcAft>
                <a:spcPts val="0"/>
              </a:spcAft>
              <a:buSzPts val="1850"/>
              <a:buNone/>
            </a:pPr>
            <a:r>
              <a:rPr lang="en-US" sz="2400">
                <a:latin typeface="Open Sans"/>
                <a:ea typeface="Open Sans"/>
                <a:cs typeface="Open Sans"/>
                <a:sym typeface="Open Sans"/>
              </a:rPr>
              <a:t>Considering all these factors, it should be implemented as a </a:t>
            </a:r>
            <a:r>
              <a:rPr b="1" lang="en-US" sz="2400">
                <a:latin typeface="Open Sans"/>
                <a:ea typeface="Open Sans"/>
                <a:cs typeface="Open Sans"/>
                <a:sym typeface="Open Sans"/>
              </a:rPr>
              <a:t>Level-2 IoT system</a:t>
            </a:r>
            <a:r>
              <a:rPr lang="en-US" sz="2400">
                <a:latin typeface="Open Sans"/>
                <a:ea typeface="Open Sans"/>
                <a:cs typeface="Open Sans"/>
                <a:sym typeface="Open Sans"/>
              </a:rPr>
              <a:t>. </a:t>
            </a:r>
            <a:endParaRPr sz="24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9514abce63_0_0"/>
          <p:cNvSpPr txBox="1"/>
          <p:nvPr>
            <p:ph type="title"/>
          </p:nvPr>
        </p:nvSpPr>
        <p:spPr>
          <a:xfrm>
            <a:off x="1098467" y="1155700"/>
            <a:ext cx="6116100" cy="4694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US" sz="4800">
                <a:latin typeface="Jim Nightshade"/>
                <a:ea typeface="Jim Nightshade"/>
                <a:cs typeface="Jim Nightshade"/>
                <a:sym typeface="Jim Nightshade"/>
              </a:rPr>
              <a:t>Thank You!</a:t>
            </a:r>
            <a:endParaRPr sz="4800">
              <a:latin typeface="Jim Nightshade"/>
              <a:ea typeface="Jim Nightshade"/>
              <a:cs typeface="Jim Nightshade"/>
              <a:sym typeface="Jim Nightshad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2020-09-01T13:05:53Z</dcterms:created>
  <dc:creator>PRAKRIT RAJ</dc:creator>
</cp:coreProperties>
</file>