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0"/>
            <a:ext cx="5257800" cy="221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057400"/>
            <a:ext cx="49434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28600" y="4343400"/>
            <a:ext cx="5486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29200" y="609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fornian FB" pitchFamily="18" charset="0"/>
              </a:rPr>
              <a:t>Original image</a:t>
            </a:r>
            <a:endParaRPr lang="en-IN" dirty="0">
              <a:latin typeface="Californian FB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2895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fornian FB" pitchFamily="18" charset="0"/>
              </a:rPr>
              <a:t>Gray scaled image</a:t>
            </a:r>
            <a:endParaRPr lang="en-IN" dirty="0">
              <a:latin typeface="Californian FB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5029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fornian FB" pitchFamily="18" charset="0"/>
              </a:rPr>
              <a:t>Binary mode</a:t>
            </a:r>
            <a:endParaRPr lang="en-IN" dirty="0">
              <a:latin typeface="Californian FB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5943600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791200" y="1447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fornian FB" pitchFamily="18" charset="0"/>
              </a:rPr>
              <a:t>Region Detection </a:t>
            </a:r>
            <a:endParaRPr lang="en-IN" dirty="0">
              <a:latin typeface="Californian FB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495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fornian FB" pitchFamily="18" charset="0"/>
              </a:rPr>
              <a:t>Object detection  </a:t>
            </a:r>
            <a:endParaRPr lang="en-IN" dirty="0">
              <a:latin typeface="Californian FB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810000"/>
            <a:ext cx="6096000" cy="281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3151" t="9123" r="24759" b="13684"/>
          <a:stretch>
            <a:fillRect/>
          </a:stretch>
        </p:blipFill>
        <p:spPr bwMode="auto">
          <a:xfrm>
            <a:off x="1066800" y="609600"/>
            <a:ext cx="15430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35586" t="9140" r="33784" b="23656"/>
          <a:stretch>
            <a:fillRect/>
          </a:stretch>
        </p:blipFill>
        <p:spPr bwMode="auto">
          <a:xfrm>
            <a:off x="3962400" y="914400"/>
            <a:ext cx="647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30233" t="15351" r="27907" b="26316"/>
          <a:stretch>
            <a:fillRect/>
          </a:stretch>
        </p:blipFill>
        <p:spPr bwMode="auto">
          <a:xfrm>
            <a:off x="6400800" y="762000"/>
            <a:ext cx="8572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5"/>
          <a:srcRect l="15834" t="30000" b="27778"/>
          <a:stretch>
            <a:fillRect/>
          </a:stretch>
        </p:blipFill>
        <p:spPr bwMode="auto">
          <a:xfrm>
            <a:off x="762000" y="3429000"/>
            <a:ext cx="19240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6"/>
          <a:srcRect l="31746" t="6879" r="29365"/>
          <a:stretch>
            <a:fillRect/>
          </a:stretch>
        </p:blipFill>
        <p:spPr bwMode="auto">
          <a:xfrm>
            <a:off x="6477000" y="2895600"/>
            <a:ext cx="9334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7"/>
          <a:srcRect l="2004" t="39575" r="8810" b="37159"/>
          <a:stretch>
            <a:fillRect/>
          </a:stretch>
        </p:blipFill>
        <p:spPr bwMode="auto">
          <a:xfrm>
            <a:off x="1981200" y="5105400"/>
            <a:ext cx="42386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124200" y="3124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 smtClean="0">
                <a:latin typeface="Californian FB" pitchFamily="18" charset="0"/>
              </a:rPr>
              <a:t>Extracted objects from the note</a:t>
            </a:r>
            <a:endParaRPr lang="en-IN" b="1" i="1" dirty="0">
              <a:latin typeface="Californian FB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Raktima Barman</dc:creator>
  <cp:lastModifiedBy>HP</cp:lastModifiedBy>
  <cp:revision>1</cp:revision>
  <dcterms:created xsi:type="dcterms:W3CDTF">2006-08-16T00:00:00Z</dcterms:created>
  <dcterms:modified xsi:type="dcterms:W3CDTF">2020-10-15T22:11:58Z</dcterms:modified>
</cp:coreProperties>
</file>