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147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Transaction Volume (BDT)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500000000</c:v>
                </c:pt>
                <c:pt idx="1">
                  <c:v>550000000</c:v>
                </c:pt>
                <c:pt idx="2">
                  <c:v>600000000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 Customers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0">
                  <c:v>200000</c:v>
                </c:pt>
                <c:pt idx="1">
                  <c:v>220000</c:v>
                </c:pt>
                <c:pt idx="2">
                  <c:v>250000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/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9455232"/>
        <c:axId val="149514112"/>
      </c:barChart>
      <c:catAx>
        <c:axId val="149455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49514112"/>
        <c:crosses val="autoZero"/>
        <c:auto val="1"/>
        <c:lblAlgn val="ctr"/>
        <c:lblOffset val="100"/>
        <c:noMultiLvlLbl val="0"/>
      </c:catAx>
      <c:valAx>
        <c:axId val="149514112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49455232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rgbClr val="FFC000"/>
    </a:solidFill>
  </c:spPr>
  <c:txPr>
    <a:bodyPr/>
    <a:lstStyle/>
    <a:p>
      <a:pPr>
        <a:defRPr lang="en-US" sz="18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216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explosion val="0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lang="en-US" sz="1800"/>
      </a:pPr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73867C-4EBA-443D-B817-F6D1217625A4}" type="doc">
      <dgm:prSet loTypeId="urn:microsoft.com/office/officeart/2005/8/layout/hList7" loCatId="relationship" qsTypeId="urn:microsoft.com/office/officeart/2005/8/quickstyle/simple1" qsCatId="simple" csTypeId="urn:microsoft.com/office/officeart/2005/8/colors/accent1_2" csCatId="accent1" phldr="1"/>
      <dgm:spPr/>
    </dgm:pt>
    <dgm:pt modelId="{2DA1F3A8-A344-4F6A-8A05-410ADE798FF7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Mobile wallet</a:t>
          </a:r>
        </a:p>
      </dgm:t>
    </dgm:pt>
    <dgm:pt modelId="{27CA8567-01D9-4860-BE9E-10E412D845BA}" cxnId="{0B254548-FD07-46BD-A2D1-16503302B7B9}" type="parTrans">
      <dgm:prSet/>
      <dgm:spPr/>
      <dgm:t>
        <a:bodyPr/>
        <a:lstStyle/>
        <a:p>
          <a:endParaRPr lang="en-US"/>
        </a:p>
      </dgm:t>
    </dgm:pt>
    <dgm:pt modelId="{056F0DB0-6A1E-427B-B940-FF5BB69D2A22}" cxnId="{0B254548-FD07-46BD-A2D1-16503302B7B9}" type="sibTrans">
      <dgm:prSet/>
      <dgm:spPr/>
      <dgm:t>
        <a:bodyPr/>
        <a:lstStyle/>
        <a:p>
          <a:endParaRPr lang="en-US"/>
        </a:p>
      </dgm:t>
    </dgm:pt>
    <dgm:pt modelId="{90800451-8A10-4D4A-8EB7-A2B34BB5A159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Bill payments</a:t>
          </a:r>
        </a:p>
      </dgm:t>
    </dgm:pt>
    <dgm:pt modelId="{17B8F360-3BAF-43DE-9691-D69BB1D4B229}" cxnId="{109F39ED-B4AF-4E92-8544-5CD1DCD4008D}" type="sibTrans">
      <dgm:prSet/>
      <dgm:spPr/>
      <dgm:t>
        <a:bodyPr/>
        <a:lstStyle/>
        <a:p>
          <a:endParaRPr lang="en-US"/>
        </a:p>
      </dgm:t>
    </dgm:pt>
    <dgm:pt modelId="{853489A0-DCB2-461E-9904-688B1DAB6EA9}" cxnId="{109F39ED-B4AF-4E92-8544-5CD1DCD4008D}" type="parTrans">
      <dgm:prSet/>
      <dgm:spPr/>
      <dgm:t>
        <a:bodyPr/>
        <a:lstStyle/>
        <a:p>
          <a:endParaRPr lang="en-US"/>
        </a:p>
      </dgm:t>
    </dgm:pt>
    <dgm:pt modelId="{8F2792D5-F2EC-4F95-9D3D-F99698F21DDE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Money transfer</a:t>
          </a:r>
        </a:p>
      </dgm:t>
    </dgm:pt>
    <dgm:pt modelId="{56BAF15D-45E6-441E-A126-A2016A3DC8DE}" cxnId="{8D43F035-BE0D-41CA-9DB0-165589866C83}" type="sibTrans">
      <dgm:prSet/>
      <dgm:spPr/>
      <dgm:t>
        <a:bodyPr/>
        <a:lstStyle/>
        <a:p>
          <a:endParaRPr lang="en-US"/>
        </a:p>
      </dgm:t>
    </dgm:pt>
    <dgm:pt modelId="{A39C11FA-1C06-4BC7-8D7B-49788CCB0DA5}" cxnId="{8D43F035-BE0D-41CA-9DB0-165589866C83}" type="parTrans">
      <dgm:prSet/>
      <dgm:spPr/>
      <dgm:t>
        <a:bodyPr/>
        <a:lstStyle/>
        <a:p>
          <a:endParaRPr lang="en-US"/>
        </a:p>
      </dgm:t>
    </dgm:pt>
    <dgm:pt modelId="{6B260D44-EC52-45A1-8836-3C339277EE9E}" type="pres">
      <dgm:prSet presAssocID="{6B73867C-4EBA-443D-B817-F6D1217625A4}" presName="Name0" presStyleCnt="0">
        <dgm:presLayoutVars>
          <dgm:dir/>
          <dgm:resizeHandles val="exact"/>
        </dgm:presLayoutVars>
      </dgm:prSet>
      <dgm:spPr/>
    </dgm:pt>
    <dgm:pt modelId="{4381F21A-448E-486E-A284-815AE2A40A09}" type="pres">
      <dgm:prSet presAssocID="{6B73867C-4EBA-443D-B817-F6D1217625A4}" presName="fgShape" presStyleLbl="fgShp" presStyleIdx="0" presStyleCnt="1"/>
      <dgm:spPr>
        <a:solidFill>
          <a:srgbClr val="002060"/>
        </a:solidFill>
      </dgm:spPr>
    </dgm:pt>
    <dgm:pt modelId="{BC3726F0-2090-49B4-986A-B78A27C3F905}" type="pres">
      <dgm:prSet presAssocID="{6B73867C-4EBA-443D-B817-F6D1217625A4}" presName="linComp" presStyleCnt="0"/>
      <dgm:spPr/>
    </dgm:pt>
    <dgm:pt modelId="{EE3375FB-E1EA-49D0-9E1D-B5E48400B397}" type="pres">
      <dgm:prSet presAssocID="{2DA1F3A8-A344-4F6A-8A05-410ADE798FF7}" presName="compNode" presStyleCnt="0"/>
      <dgm:spPr/>
    </dgm:pt>
    <dgm:pt modelId="{8F2334BA-BB99-4527-942E-C5E779627A78}" type="pres">
      <dgm:prSet presAssocID="{2DA1F3A8-A344-4F6A-8A05-410ADE798FF7}" presName="bkgdShape" presStyleLbl="node1" presStyleIdx="0" presStyleCnt="3" custAng="0" custLinFactX="-100000" custLinFactNeighborX="-172797" custLinFactNeighborY="-50808"/>
      <dgm:spPr/>
    </dgm:pt>
    <dgm:pt modelId="{DCCBE95D-6132-47B3-9674-D68734D437D3}" type="pres">
      <dgm:prSet presAssocID="{2DA1F3A8-A344-4F6A-8A05-410ADE798FF7}" presName="nodeTx" presStyleLbl="node1" presStyleIdx="0" presStyleCnt="3">
        <dgm:presLayoutVars>
          <dgm:bulletEnabled val="1"/>
        </dgm:presLayoutVars>
      </dgm:prSet>
      <dgm:spPr/>
    </dgm:pt>
    <dgm:pt modelId="{03EFF7C1-3E4A-4275-91A4-3D13C5F833F5}" type="pres">
      <dgm:prSet presAssocID="{2DA1F3A8-A344-4F6A-8A05-410ADE798FF7}" presName="invisiNode" presStyleLbl="node1" presStyleIdx="0" presStyleCnt="3"/>
      <dgm:spPr/>
    </dgm:pt>
    <dgm:pt modelId="{57BD7472-5FD3-4C49-BDEC-A7A8DC4AA7F9}" type="pres">
      <dgm:prSet presAssocID="{2DA1F3A8-A344-4F6A-8A05-410ADE798FF7}" presName="imagNode" presStyleLbl="fgImgPlace1" presStyleIdx="0" presStyleCnt="3" custLinFactNeighborX="338" custLinFactNeighborY="-34"/>
      <dgm:spPr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D213611F-7A39-4414-B4AB-85532F8A8123}" type="pres">
      <dgm:prSet presAssocID="{056F0DB0-6A1E-427B-B940-FF5BB69D2A22}" presName="sibTrans" presStyleLbl="sibTrans2D1" presStyleIdx="0" presStyleCnt="0"/>
      <dgm:spPr/>
    </dgm:pt>
    <dgm:pt modelId="{3F5C1291-1D83-4BC0-8DF5-4EEFFB025FEF}" type="pres">
      <dgm:prSet presAssocID="{8F2792D5-F2EC-4F95-9D3D-F99698F21DDE}" presName="compNode" presStyleCnt="0"/>
      <dgm:spPr/>
    </dgm:pt>
    <dgm:pt modelId="{1146FE03-4EAC-4DE2-B5C8-EAF8BE670282}" type="pres">
      <dgm:prSet presAssocID="{8F2792D5-F2EC-4F95-9D3D-F99698F21DDE}" presName="bkgdShape" presStyleLbl="node1" presStyleIdx="1" presStyleCnt="3" custLinFactNeighborX="-3240" custLinFactNeighborY="-2994"/>
      <dgm:spPr/>
    </dgm:pt>
    <dgm:pt modelId="{750D0382-31E7-4DC0-85B6-B5E26212FC4B}" type="pres">
      <dgm:prSet presAssocID="{8F2792D5-F2EC-4F95-9D3D-F99698F21DDE}" presName="nodeTx" presStyleLbl="node1" presStyleIdx="1" presStyleCnt="3">
        <dgm:presLayoutVars>
          <dgm:bulletEnabled val="1"/>
        </dgm:presLayoutVars>
      </dgm:prSet>
      <dgm:spPr/>
    </dgm:pt>
    <dgm:pt modelId="{470CE445-5F9A-4DF8-A64D-4B4DA0CBDECD}" type="pres">
      <dgm:prSet presAssocID="{8F2792D5-F2EC-4F95-9D3D-F99698F21DDE}" presName="invisiNode" presStyleLbl="node1" presStyleIdx="1" presStyleCnt="3"/>
      <dgm:spPr/>
    </dgm:pt>
    <dgm:pt modelId="{34DCBFC3-ED99-44FD-8DD4-CEF4631C4B8B}" type="pres">
      <dgm:prSet presAssocID="{8F2792D5-F2EC-4F95-9D3D-F99698F21DDE}" presName="imagNode" presStyleLbl="fgImgPlace1" presStyleIdx="1" presStyleCnt="3"/>
      <dgm:spPr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166D0B0D-449A-4837-A6A1-351A6FF51A00}" type="pres">
      <dgm:prSet presAssocID="{56BAF15D-45E6-441E-A126-A2016A3DC8DE}" presName="sibTrans" presStyleLbl="sibTrans2D1" presStyleIdx="0" presStyleCnt="0"/>
      <dgm:spPr/>
    </dgm:pt>
    <dgm:pt modelId="{06873415-A44E-42EC-9EFE-D0C11FD5C67C}" type="pres">
      <dgm:prSet presAssocID="{90800451-8A10-4D4A-8EB7-A2B34BB5A159}" presName="compNode" presStyleCnt="0"/>
      <dgm:spPr/>
    </dgm:pt>
    <dgm:pt modelId="{16A71CC7-1206-4C81-AC58-3B68A7246EA6}" type="pres">
      <dgm:prSet presAssocID="{90800451-8A10-4D4A-8EB7-A2B34BB5A159}" presName="bkgdShape" presStyleLbl="node1" presStyleIdx="2" presStyleCnt="3"/>
      <dgm:spPr>
        <a:prstGeom prst="roundRect">
          <a:avLst/>
        </a:prstGeom>
      </dgm:spPr>
    </dgm:pt>
    <dgm:pt modelId="{BA3277F9-250F-4ABE-8471-280B5CAEA9EF}" type="pres">
      <dgm:prSet presAssocID="{90800451-8A10-4D4A-8EB7-A2B34BB5A159}" presName="nodeTx" presStyleLbl="node1" presStyleIdx="2" presStyleCnt="3">
        <dgm:presLayoutVars>
          <dgm:bulletEnabled val="1"/>
        </dgm:presLayoutVars>
      </dgm:prSet>
      <dgm:spPr/>
    </dgm:pt>
    <dgm:pt modelId="{08B97E8A-D24A-417F-9DC4-7F20CCB3BFA4}" type="pres">
      <dgm:prSet presAssocID="{90800451-8A10-4D4A-8EB7-A2B34BB5A159}" presName="invisiNode" presStyleLbl="node1" presStyleIdx="2" presStyleCnt="3"/>
      <dgm:spPr/>
    </dgm:pt>
    <dgm:pt modelId="{F0DD5305-7153-4990-8C52-405DDFC92FF3}" type="pres">
      <dgm:prSet presAssocID="{90800451-8A10-4D4A-8EB7-A2B34BB5A159}" presName="imagNode" presStyleLbl="fgImgPlace1" presStyleIdx="2" presStyleCnt="3"/>
      <dgm:spPr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</dgm:ptLst>
  <dgm:cxnLst>
    <dgm:cxn modelId="{057C001C-5D52-4481-B79A-10E8FC649764}" type="presOf" srcId="{056F0DB0-6A1E-427B-B940-FF5BB69D2A22}" destId="{D213611F-7A39-4414-B4AB-85532F8A8123}" srcOrd="0" destOrd="0" presId="urn:microsoft.com/office/officeart/2005/8/layout/hList7"/>
    <dgm:cxn modelId="{E2F90E26-C8FE-4FB0-A30E-0462BAC22476}" type="presOf" srcId="{90800451-8A10-4D4A-8EB7-A2B34BB5A159}" destId="{16A71CC7-1206-4C81-AC58-3B68A7246EA6}" srcOrd="0" destOrd="0" presId="urn:microsoft.com/office/officeart/2005/8/layout/hList7"/>
    <dgm:cxn modelId="{8D43F035-BE0D-41CA-9DB0-165589866C83}" srcId="{6B73867C-4EBA-443D-B817-F6D1217625A4}" destId="{8F2792D5-F2EC-4F95-9D3D-F99698F21DDE}" srcOrd="1" destOrd="0" parTransId="{A39C11FA-1C06-4BC7-8D7B-49788CCB0DA5}" sibTransId="{56BAF15D-45E6-441E-A126-A2016A3DC8DE}"/>
    <dgm:cxn modelId="{0B254548-FD07-46BD-A2D1-16503302B7B9}" srcId="{6B73867C-4EBA-443D-B817-F6D1217625A4}" destId="{2DA1F3A8-A344-4F6A-8A05-410ADE798FF7}" srcOrd="0" destOrd="0" parTransId="{27CA8567-01D9-4860-BE9E-10E412D845BA}" sibTransId="{056F0DB0-6A1E-427B-B940-FF5BB69D2A22}"/>
    <dgm:cxn modelId="{1B02E876-E969-4E11-B082-E86D4705D317}" type="presOf" srcId="{6B73867C-4EBA-443D-B817-F6D1217625A4}" destId="{6B260D44-EC52-45A1-8836-3C339277EE9E}" srcOrd="0" destOrd="0" presId="urn:microsoft.com/office/officeart/2005/8/layout/hList7"/>
    <dgm:cxn modelId="{B415877D-F883-44B3-AE0D-AECE9393C6A9}" type="presOf" srcId="{8F2792D5-F2EC-4F95-9D3D-F99698F21DDE}" destId="{750D0382-31E7-4DC0-85B6-B5E26212FC4B}" srcOrd="1" destOrd="0" presId="urn:microsoft.com/office/officeart/2005/8/layout/hList7"/>
    <dgm:cxn modelId="{17F83998-F667-4F66-9374-8CE4FE811BD4}" type="presOf" srcId="{56BAF15D-45E6-441E-A126-A2016A3DC8DE}" destId="{166D0B0D-449A-4837-A6A1-351A6FF51A00}" srcOrd="0" destOrd="0" presId="urn:microsoft.com/office/officeart/2005/8/layout/hList7"/>
    <dgm:cxn modelId="{D99326A3-9B5F-4413-BF31-B513001FFBCA}" type="presOf" srcId="{90800451-8A10-4D4A-8EB7-A2B34BB5A159}" destId="{BA3277F9-250F-4ABE-8471-280B5CAEA9EF}" srcOrd="1" destOrd="0" presId="urn:microsoft.com/office/officeart/2005/8/layout/hList7"/>
    <dgm:cxn modelId="{3E673EAC-36E6-4E88-A188-3A6006E7316D}" type="presOf" srcId="{8F2792D5-F2EC-4F95-9D3D-F99698F21DDE}" destId="{1146FE03-4EAC-4DE2-B5C8-EAF8BE670282}" srcOrd="0" destOrd="0" presId="urn:microsoft.com/office/officeart/2005/8/layout/hList7"/>
    <dgm:cxn modelId="{3BA5C9B2-7E8F-474D-9A73-A23CB032B9E5}" type="presOf" srcId="{2DA1F3A8-A344-4F6A-8A05-410ADE798FF7}" destId="{DCCBE95D-6132-47B3-9674-D68734D437D3}" srcOrd="1" destOrd="0" presId="urn:microsoft.com/office/officeart/2005/8/layout/hList7"/>
    <dgm:cxn modelId="{0B35A6D9-B5C0-41AA-9BDF-79955E484476}" type="presOf" srcId="{2DA1F3A8-A344-4F6A-8A05-410ADE798FF7}" destId="{8F2334BA-BB99-4527-942E-C5E779627A78}" srcOrd="0" destOrd="0" presId="urn:microsoft.com/office/officeart/2005/8/layout/hList7"/>
    <dgm:cxn modelId="{109F39ED-B4AF-4E92-8544-5CD1DCD4008D}" srcId="{6B73867C-4EBA-443D-B817-F6D1217625A4}" destId="{90800451-8A10-4D4A-8EB7-A2B34BB5A159}" srcOrd="2" destOrd="0" parTransId="{853489A0-DCB2-461E-9904-688B1DAB6EA9}" sibTransId="{17B8F360-3BAF-43DE-9691-D69BB1D4B229}"/>
    <dgm:cxn modelId="{9ECA2C06-29CF-4AF5-AD93-7AF59DF264CD}" type="presParOf" srcId="{6B260D44-EC52-45A1-8836-3C339277EE9E}" destId="{4381F21A-448E-486E-A284-815AE2A40A09}" srcOrd="0" destOrd="0" presId="urn:microsoft.com/office/officeart/2005/8/layout/hList7"/>
    <dgm:cxn modelId="{568AE2AE-DF7D-4413-9B3D-E42CF7A14E1B}" type="presParOf" srcId="{6B260D44-EC52-45A1-8836-3C339277EE9E}" destId="{BC3726F0-2090-49B4-986A-B78A27C3F905}" srcOrd="1" destOrd="0" presId="urn:microsoft.com/office/officeart/2005/8/layout/hList7"/>
    <dgm:cxn modelId="{38125EA6-D410-41A1-9EBC-E7C8BC0B9B1B}" type="presParOf" srcId="{BC3726F0-2090-49B4-986A-B78A27C3F905}" destId="{EE3375FB-E1EA-49D0-9E1D-B5E48400B397}" srcOrd="0" destOrd="0" presId="urn:microsoft.com/office/officeart/2005/8/layout/hList7"/>
    <dgm:cxn modelId="{BE5B5F28-9292-41A4-9BB6-F6DD7C018D72}" type="presParOf" srcId="{EE3375FB-E1EA-49D0-9E1D-B5E48400B397}" destId="{8F2334BA-BB99-4527-942E-C5E779627A78}" srcOrd="0" destOrd="0" presId="urn:microsoft.com/office/officeart/2005/8/layout/hList7"/>
    <dgm:cxn modelId="{09092816-95E5-4ABC-8A53-8CFB9FA33156}" type="presParOf" srcId="{EE3375FB-E1EA-49D0-9E1D-B5E48400B397}" destId="{DCCBE95D-6132-47B3-9674-D68734D437D3}" srcOrd="1" destOrd="0" presId="urn:microsoft.com/office/officeart/2005/8/layout/hList7"/>
    <dgm:cxn modelId="{67F6E6BE-A849-41B0-A09B-D7BF21FAAF15}" type="presParOf" srcId="{EE3375FB-E1EA-49D0-9E1D-B5E48400B397}" destId="{03EFF7C1-3E4A-4275-91A4-3D13C5F833F5}" srcOrd="2" destOrd="0" presId="urn:microsoft.com/office/officeart/2005/8/layout/hList7"/>
    <dgm:cxn modelId="{7ADD9373-2C1A-4297-B1D8-F12E1133775A}" type="presParOf" srcId="{EE3375FB-E1EA-49D0-9E1D-B5E48400B397}" destId="{57BD7472-5FD3-4C49-BDEC-A7A8DC4AA7F9}" srcOrd="3" destOrd="0" presId="urn:microsoft.com/office/officeart/2005/8/layout/hList7"/>
    <dgm:cxn modelId="{C713690E-8EBD-4634-9A7E-9AA887B0DE85}" type="presParOf" srcId="{BC3726F0-2090-49B4-986A-B78A27C3F905}" destId="{D213611F-7A39-4414-B4AB-85532F8A8123}" srcOrd="1" destOrd="0" presId="urn:microsoft.com/office/officeart/2005/8/layout/hList7"/>
    <dgm:cxn modelId="{BE470A4B-CE35-401B-81B2-A217CBFAA74B}" type="presParOf" srcId="{BC3726F0-2090-49B4-986A-B78A27C3F905}" destId="{3F5C1291-1D83-4BC0-8DF5-4EEFFB025FEF}" srcOrd="2" destOrd="0" presId="urn:microsoft.com/office/officeart/2005/8/layout/hList7"/>
    <dgm:cxn modelId="{235EB39D-D447-4845-81AE-5E8EBF03FC67}" type="presParOf" srcId="{3F5C1291-1D83-4BC0-8DF5-4EEFFB025FEF}" destId="{1146FE03-4EAC-4DE2-B5C8-EAF8BE670282}" srcOrd="0" destOrd="0" presId="urn:microsoft.com/office/officeart/2005/8/layout/hList7"/>
    <dgm:cxn modelId="{A07A326E-D45B-4275-A59D-33C1190CAE35}" type="presParOf" srcId="{3F5C1291-1D83-4BC0-8DF5-4EEFFB025FEF}" destId="{750D0382-31E7-4DC0-85B6-B5E26212FC4B}" srcOrd="1" destOrd="0" presId="urn:microsoft.com/office/officeart/2005/8/layout/hList7"/>
    <dgm:cxn modelId="{5624D5E4-9657-4FA7-AF83-0BD70B295BA9}" type="presParOf" srcId="{3F5C1291-1D83-4BC0-8DF5-4EEFFB025FEF}" destId="{470CE445-5F9A-4DF8-A64D-4B4DA0CBDECD}" srcOrd="2" destOrd="0" presId="urn:microsoft.com/office/officeart/2005/8/layout/hList7"/>
    <dgm:cxn modelId="{08A03CFD-0210-4980-A20A-A0732536171A}" type="presParOf" srcId="{3F5C1291-1D83-4BC0-8DF5-4EEFFB025FEF}" destId="{34DCBFC3-ED99-44FD-8DD4-CEF4631C4B8B}" srcOrd="3" destOrd="0" presId="urn:microsoft.com/office/officeart/2005/8/layout/hList7"/>
    <dgm:cxn modelId="{0F3BEC65-19D4-4314-B76C-921BF120D7DB}" type="presParOf" srcId="{BC3726F0-2090-49B4-986A-B78A27C3F905}" destId="{166D0B0D-449A-4837-A6A1-351A6FF51A00}" srcOrd="3" destOrd="0" presId="urn:microsoft.com/office/officeart/2005/8/layout/hList7"/>
    <dgm:cxn modelId="{CD9D9C1B-D9DA-4C92-8742-1A10F9E0CA98}" type="presParOf" srcId="{BC3726F0-2090-49B4-986A-B78A27C3F905}" destId="{06873415-A44E-42EC-9EFE-D0C11FD5C67C}" srcOrd="4" destOrd="0" presId="urn:microsoft.com/office/officeart/2005/8/layout/hList7"/>
    <dgm:cxn modelId="{53CF0D60-3DAB-42CF-81FA-F2ADD05A10EF}" type="presParOf" srcId="{06873415-A44E-42EC-9EFE-D0C11FD5C67C}" destId="{16A71CC7-1206-4C81-AC58-3B68A7246EA6}" srcOrd="0" destOrd="0" presId="urn:microsoft.com/office/officeart/2005/8/layout/hList7"/>
    <dgm:cxn modelId="{2DC02B46-2F03-4B7C-9AEB-C68B3A7E3A3F}" type="presParOf" srcId="{06873415-A44E-42EC-9EFE-D0C11FD5C67C}" destId="{BA3277F9-250F-4ABE-8471-280B5CAEA9EF}" srcOrd="1" destOrd="0" presId="urn:microsoft.com/office/officeart/2005/8/layout/hList7"/>
    <dgm:cxn modelId="{D3EC0392-F077-4DAA-8AAB-BB4E59C94C2E}" type="presParOf" srcId="{06873415-A44E-42EC-9EFE-D0C11FD5C67C}" destId="{08B97E8A-D24A-417F-9DC4-7F20CCB3BFA4}" srcOrd="2" destOrd="0" presId="urn:microsoft.com/office/officeart/2005/8/layout/hList7"/>
    <dgm:cxn modelId="{1D7E6584-31EF-478A-9B3E-D11D7AF6509A}" type="presParOf" srcId="{06873415-A44E-42EC-9EFE-D0C11FD5C67C}" destId="{F0DD5305-7153-4990-8C52-405DDFC92FF3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73867C-4EBA-443D-B817-F6D1217625A4}" type="doc">
      <dgm:prSet loTypeId="urn:microsoft.com/office/officeart/2005/8/layout/hList7" loCatId="relationship" qsTypeId="urn:microsoft.com/office/officeart/2005/8/quickstyle/simple1" qsCatId="simple" csTypeId="urn:microsoft.com/office/officeart/2005/8/colors/accent1_2" csCatId="accent1" phldr="1"/>
      <dgm:spPr/>
    </dgm:pt>
    <dgm:pt modelId="{2DA1F3A8-A344-4F6A-8A05-410ADE798FF7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dirty="0"/>
            <a:t>Mobile Recharge</a:t>
          </a:r>
        </a:p>
      </dgm:t>
    </dgm:pt>
    <dgm:pt modelId="{27CA8567-01D9-4860-BE9E-10E412D845BA}" cxnId="{0B254548-FD07-46BD-A2D1-16503302B7B9}" type="parTrans">
      <dgm:prSet/>
      <dgm:spPr/>
      <dgm:t>
        <a:bodyPr/>
        <a:lstStyle/>
        <a:p>
          <a:endParaRPr lang="en-US"/>
        </a:p>
      </dgm:t>
    </dgm:pt>
    <dgm:pt modelId="{056F0DB0-6A1E-427B-B940-FF5BB69D2A22}" cxnId="{0B254548-FD07-46BD-A2D1-16503302B7B9}" type="sibTrans">
      <dgm:prSet/>
      <dgm:spPr/>
      <dgm:t>
        <a:bodyPr/>
        <a:lstStyle/>
        <a:p>
          <a:endParaRPr lang="en-US"/>
        </a:p>
      </dgm:t>
    </dgm:pt>
    <dgm:pt modelId="{90800451-8A10-4D4A-8EB7-A2B34BB5A159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dirty="0"/>
            <a:t>Cash in</a:t>
          </a:r>
        </a:p>
      </dgm:t>
    </dgm:pt>
    <dgm:pt modelId="{17B8F360-3BAF-43DE-9691-D69BB1D4B229}" cxnId="{109F39ED-B4AF-4E92-8544-5CD1DCD4008D}" type="sibTrans">
      <dgm:prSet/>
      <dgm:spPr/>
      <dgm:t>
        <a:bodyPr/>
        <a:lstStyle/>
        <a:p>
          <a:endParaRPr lang="en-US"/>
        </a:p>
      </dgm:t>
    </dgm:pt>
    <dgm:pt modelId="{853489A0-DCB2-461E-9904-688B1DAB6EA9}" cxnId="{109F39ED-B4AF-4E92-8544-5CD1DCD4008D}" type="parTrans">
      <dgm:prSet/>
      <dgm:spPr/>
      <dgm:t>
        <a:bodyPr/>
        <a:lstStyle/>
        <a:p>
          <a:endParaRPr lang="en-US"/>
        </a:p>
      </dgm:t>
    </dgm:pt>
    <dgm:pt modelId="{8F2792D5-F2EC-4F95-9D3D-F99698F21DDE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800" dirty="0"/>
            <a:t>Cash out</a:t>
          </a:r>
        </a:p>
      </dgm:t>
    </dgm:pt>
    <dgm:pt modelId="{56BAF15D-45E6-441E-A126-A2016A3DC8DE}" cxnId="{8D43F035-BE0D-41CA-9DB0-165589866C83}" type="sibTrans">
      <dgm:prSet/>
      <dgm:spPr/>
      <dgm:t>
        <a:bodyPr/>
        <a:lstStyle/>
        <a:p>
          <a:endParaRPr lang="en-US"/>
        </a:p>
      </dgm:t>
    </dgm:pt>
    <dgm:pt modelId="{A39C11FA-1C06-4BC7-8D7B-49788CCB0DA5}" cxnId="{8D43F035-BE0D-41CA-9DB0-165589866C83}" type="parTrans">
      <dgm:prSet/>
      <dgm:spPr/>
      <dgm:t>
        <a:bodyPr/>
        <a:lstStyle/>
        <a:p>
          <a:endParaRPr lang="en-US"/>
        </a:p>
      </dgm:t>
    </dgm:pt>
    <dgm:pt modelId="{6B260D44-EC52-45A1-8836-3C339277EE9E}" type="pres">
      <dgm:prSet presAssocID="{6B73867C-4EBA-443D-B817-F6D1217625A4}" presName="Name0" presStyleCnt="0">
        <dgm:presLayoutVars>
          <dgm:dir/>
          <dgm:resizeHandles val="exact"/>
        </dgm:presLayoutVars>
      </dgm:prSet>
      <dgm:spPr/>
    </dgm:pt>
    <dgm:pt modelId="{4381F21A-448E-486E-A284-815AE2A40A09}" type="pres">
      <dgm:prSet presAssocID="{6B73867C-4EBA-443D-B817-F6D1217625A4}" presName="fgShape" presStyleLbl="fgShp" presStyleIdx="0" presStyleCnt="1"/>
      <dgm:spPr>
        <a:solidFill>
          <a:srgbClr val="002060"/>
        </a:solidFill>
      </dgm:spPr>
    </dgm:pt>
    <dgm:pt modelId="{BC3726F0-2090-49B4-986A-B78A27C3F905}" type="pres">
      <dgm:prSet presAssocID="{6B73867C-4EBA-443D-B817-F6D1217625A4}" presName="linComp" presStyleCnt="0"/>
      <dgm:spPr/>
    </dgm:pt>
    <dgm:pt modelId="{EE3375FB-E1EA-49D0-9E1D-B5E48400B397}" type="pres">
      <dgm:prSet presAssocID="{2DA1F3A8-A344-4F6A-8A05-410ADE798FF7}" presName="compNode" presStyleCnt="0"/>
      <dgm:spPr/>
    </dgm:pt>
    <dgm:pt modelId="{8F2334BA-BB99-4527-942E-C5E779627A78}" type="pres">
      <dgm:prSet presAssocID="{2DA1F3A8-A344-4F6A-8A05-410ADE798FF7}" presName="bkgdShape" presStyleLbl="node1" presStyleIdx="0" presStyleCnt="3" custAng="0" custLinFactNeighborX="-6719" custLinFactNeighborY="2994"/>
      <dgm:spPr/>
    </dgm:pt>
    <dgm:pt modelId="{DCCBE95D-6132-47B3-9674-D68734D437D3}" type="pres">
      <dgm:prSet presAssocID="{2DA1F3A8-A344-4F6A-8A05-410ADE798FF7}" presName="nodeTx" presStyleLbl="node1" presStyleIdx="0" presStyleCnt="3">
        <dgm:presLayoutVars>
          <dgm:bulletEnabled val="1"/>
        </dgm:presLayoutVars>
      </dgm:prSet>
      <dgm:spPr/>
    </dgm:pt>
    <dgm:pt modelId="{03EFF7C1-3E4A-4275-91A4-3D13C5F833F5}" type="pres">
      <dgm:prSet presAssocID="{2DA1F3A8-A344-4F6A-8A05-410ADE798FF7}" presName="invisiNode" presStyleLbl="node1" presStyleIdx="0" presStyleCnt="3"/>
      <dgm:spPr/>
    </dgm:pt>
    <dgm:pt modelId="{57BD7472-5FD3-4C49-BDEC-A7A8DC4AA7F9}" type="pres">
      <dgm:prSet presAssocID="{2DA1F3A8-A344-4F6A-8A05-410ADE798FF7}" presName="imagNode" presStyleLbl="fgImgPlace1" presStyleIdx="0" presStyleCnt="3" custLinFactNeighborX="338" custLinFactNeighborY="-34"/>
      <dgm:spPr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D213611F-7A39-4414-B4AB-85532F8A8123}" type="pres">
      <dgm:prSet presAssocID="{056F0DB0-6A1E-427B-B940-FF5BB69D2A22}" presName="sibTrans" presStyleLbl="sibTrans2D1" presStyleIdx="0" presStyleCnt="0"/>
      <dgm:spPr/>
    </dgm:pt>
    <dgm:pt modelId="{3F5C1291-1D83-4BC0-8DF5-4EEFFB025FEF}" type="pres">
      <dgm:prSet presAssocID="{8F2792D5-F2EC-4F95-9D3D-F99698F21DDE}" presName="compNode" presStyleCnt="0"/>
      <dgm:spPr/>
    </dgm:pt>
    <dgm:pt modelId="{1146FE03-4EAC-4DE2-B5C8-EAF8BE670282}" type="pres">
      <dgm:prSet presAssocID="{8F2792D5-F2EC-4F95-9D3D-F99698F21DDE}" presName="bkgdShape" presStyleLbl="node1" presStyleIdx="1" presStyleCnt="3" custLinFactNeighborX="-3240" custLinFactNeighborY="-2994"/>
      <dgm:spPr/>
    </dgm:pt>
    <dgm:pt modelId="{750D0382-31E7-4DC0-85B6-B5E26212FC4B}" type="pres">
      <dgm:prSet presAssocID="{8F2792D5-F2EC-4F95-9D3D-F99698F21DDE}" presName="nodeTx" presStyleLbl="node1" presStyleIdx="1" presStyleCnt="3">
        <dgm:presLayoutVars>
          <dgm:bulletEnabled val="1"/>
        </dgm:presLayoutVars>
      </dgm:prSet>
      <dgm:spPr/>
    </dgm:pt>
    <dgm:pt modelId="{470CE445-5F9A-4DF8-A64D-4B4DA0CBDECD}" type="pres">
      <dgm:prSet presAssocID="{8F2792D5-F2EC-4F95-9D3D-F99698F21DDE}" presName="invisiNode" presStyleLbl="node1" presStyleIdx="1" presStyleCnt="3"/>
      <dgm:spPr/>
    </dgm:pt>
    <dgm:pt modelId="{34DCBFC3-ED99-44FD-8DD4-CEF4631C4B8B}" type="pres">
      <dgm:prSet presAssocID="{8F2792D5-F2EC-4F95-9D3D-F99698F21DDE}" presName="imagNode" presStyleLbl="fgImgPlace1" presStyleIdx="1" presStyleCnt="3"/>
      <dgm:spPr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166D0B0D-449A-4837-A6A1-351A6FF51A00}" type="pres">
      <dgm:prSet presAssocID="{56BAF15D-45E6-441E-A126-A2016A3DC8DE}" presName="sibTrans" presStyleLbl="sibTrans2D1" presStyleIdx="0" presStyleCnt="0"/>
      <dgm:spPr/>
    </dgm:pt>
    <dgm:pt modelId="{06873415-A44E-42EC-9EFE-D0C11FD5C67C}" type="pres">
      <dgm:prSet presAssocID="{90800451-8A10-4D4A-8EB7-A2B34BB5A159}" presName="compNode" presStyleCnt="0"/>
      <dgm:spPr/>
    </dgm:pt>
    <dgm:pt modelId="{16A71CC7-1206-4C81-AC58-3B68A7246EA6}" type="pres">
      <dgm:prSet presAssocID="{90800451-8A10-4D4A-8EB7-A2B34BB5A159}" presName="bkgdShape" presStyleLbl="node1" presStyleIdx="2" presStyleCnt="3" custLinFactNeighborX="6895"/>
      <dgm:spPr>
        <a:prstGeom prst="roundRect">
          <a:avLst/>
        </a:prstGeom>
      </dgm:spPr>
    </dgm:pt>
    <dgm:pt modelId="{BA3277F9-250F-4ABE-8471-280B5CAEA9EF}" type="pres">
      <dgm:prSet presAssocID="{90800451-8A10-4D4A-8EB7-A2B34BB5A159}" presName="nodeTx" presStyleLbl="node1" presStyleIdx="2" presStyleCnt="3">
        <dgm:presLayoutVars>
          <dgm:bulletEnabled val="1"/>
        </dgm:presLayoutVars>
      </dgm:prSet>
      <dgm:spPr/>
    </dgm:pt>
    <dgm:pt modelId="{08B97E8A-D24A-417F-9DC4-7F20CCB3BFA4}" type="pres">
      <dgm:prSet presAssocID="{90800451-8A10-4D4A-8EB7-A2B34BB5A159}" presName="invisiNode" presStyleLbl="node1" presStyleIdx="2" presStyleCnt="3"/>
      <dgm:spPr/>
    </dgm:pt>
    <dgm:pt modelId="{F0DD5305-7153-4990-8C52-405DDFC92FF3}" type="pres">
      <dgm:prSet presAssocID="{90800451-8A10-4D4A-8EB7-A2B34BB5A159}" presName="imagNode" presStyleLbl="fgImgPlace1" presStyleIdx="2" presStyleCnt="3"/>
      <dgm:spPr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</dgm:ptLst>
  <dgm:cxnLst>
    <dgm:cxn modelId="{E3789419-F8B1-4DCF-A997-5D1689BCBD3A}" type="presOf" srcId="{2DA1F3A8-A344-4F6A-8A05-410ADE798FF7}" destId="{8F2334BA-BB99-4527-942E-C5E779627A78}" srcOrd="0" destOrd="0" presId="urn:microsoft.com/office/officeart/2005/8/layout/hList7"/>
    <dgm:cxn modelId="{8D43F035-BE0D-41CA-9DB0-165589866C83}" srcId="{6B73867C-4EBA-443D-B817-F6D1217625A4}" destId="{8F2792D5-F2EC-4F95-9D3D-F99698F21DDE}" srcOrd="1" destOrd="0" parTransId="{A39C11FA-1C06-4BC7-8D7B-49788CCB0DA5}" sibTransId="{56BAF15D-45E6-441E-A126-A2016A3DC8DE}"/>
    <dgm:cxn modelId="{0B254548-FD07-46BD-A2D1-16503302B7B9}" srcId="{6B73867C-4EBA-443D-B817-F6D1217625A4}" destId="{2DA1F3A8-A344-4F6A-8A05-410ADE798FF7}" srcOrd="0" destOrd="0" parTransId="{27CA8567-01D9-4860-BE9E-10E412D845BA}" sibTransId="{056F0DB0-6A1E-427B-B940-FF5BB69D2A22}"/>
    <dgm:cxn modelId="{EA370088-9520-44CC-B1AC-644A2EB1E7DB}" type="presOf" srcId="{90800451-8A10-4D4A-8EB7-A2B34BB5A159}" destId="{BA3277F9-250F-4ABE-8471-280B5CAEA9EF}" srcOrd="1" destOrd="0" presId="urn:microsoft.com/office/officeart/2005/8/layout/hList7"/>
    <dgm:cxn modelId="{82B3569F-4B3F-4981-93D2-2649E7576B81}" type="presOf" srcId="{2DA1F3A8-A344-4F6A-8A05-410ADE798FF7}" destId="{DCCBE95D-6132-47B3-9674-D68734D437D3}" srcOrd="1" destOrd="0" presId="urn:microsoft.com/office/officeart/2005/8/layout/hList7"/>
    <dgm:cxn modelId="{C4862EB9-6748-4B42-860B-0400D7D0564C}" type="presOf" srcId="{6B73867C-4EBA-443D-B817-F6D1217625A4}" destId="{6B260D44-EC52-45A1-8836-3C339277EE9E}" srcOrd="0" destOrd="0" presId="urn:microsoft.com/office/officeart/2005/8/layout/hList7"/>
    <dgm:cxn modelId="{DDFCE9CD-4F8D-4C12-9696-E2C546DFCB0D}" type="presOf" srcId="{8F2792D5-F2EC-4F95-9D3D-F99698F21DDE}" destId="{750D0382-31E7-4DC0-85B6-B5E26212FC4B}" srcOrd="1" destOrd="0" presId="urn:microsoft.com/office/officeart/2005/8/layout/hList7"/>
    <dgm:cxn modelId="{8FA93BCE-73EB-42C7-9463-B0C6CE9FEE96}" type="presOf" srcId="{056F0DB0-6A1E-427B-B940-FF5BB69D2A22}" destId="{D213611F-7A39-4414-B4AB-85532F8A8123}" srcOrd="0" destOrd="0" presId="urn:microsoft.com/office/officeart/2005/8/layout/hList7"/>
    <dgm:cxn modelId="{DF00A1E1-013E-445D-B1DC-7A0FE257979C}" type="presOf" srcId="{8F2792D5-F2EC-4F95-9D3D-F99698F21DDE}" destId="{1146FE03-4EAC-4DE2-B5C8-EAF8BE670282}" srcOrd="0" destOrd="0" presId="urn:microsoft.com/office/officeart/2005/8/layout/hList7"/>
    <dgm:cxn modelId="{A6AC8DE9-FAA1-49A7-A4C1-7A5711F29939}" type="presOf" srcId="{90800451-8A10-4D4A-8EB7-A2B34BB5A159}" destId="{16A71CC7-1206-4C81-AC58-3B68A7246EA6}" srcOrd="0" destOrd="0" presId="urn:microsoft.com/office/officeart/2005/8/layout/hList7"/>
    <dgm:cxn modelId="{109F39ED-B4AF-4E92-8544-5CD1DCD4008D}" srcId="{6B73867C-4EBA-443D-B817-F6D1217625A4}" destId="{90800451-8A10-4D4A-8EB7-A2B34BB5A159}" srcOrd="2" destOrd="0" parTransId="{853489A0-DCB2-461E-9904-688B1DAB6EA9}" sibTransId="{17B8F360-3BAF-43DE-9691-D69BB1D4B229}"/>
    <dgm:cxn modelId="{BED25DF1-51EF-48B5-B1D4-7C6104ADE49B}" type="presOf" srcId="{56BAF15D-45E6-441E-A126-A2016A3DC8DE}" destId="{166D0B0D-449A-4837-A6A1-351A6FF51A00}" srcOrd="0" destOrd="0" presId="urn:microsoft.com/office/officeart/2005/8/layout/hList7"/>
    <dgm:cxn modelId="{8B35CA5B-26EA-4BC7-9026-5EE540ADE7A5}" type="presParOf" srcId="{6B260D44-EC52-45A1-8836-3C339277EE9E}" destId="{4381F21A-448E-486E-A284-815AE2A40A09}" srcOrd="0" destOrd="0" presId="urn:microsoft.com/office/officeart/2005/8/layout/hList7"/>
    <dgm:cxn modelId="{BE7AC1BC-B132-44AA-9C91-0FCAD99616BD}" type="presParOf" srcId="{6B260D44-EC52-45A1-8836-3C339277EE9E}" destId="{BC3726F0-2090-49B4-986A-B78A27C3F905}" srcOrd="1" destOrd="0" presId="urn:microsoft.com/office/officeart/2005/8/layout/hList7"/>
    <dgm:cxn modelId="{FECB446A-086C-4D9E-ACBE-D8847FEC32F0}" type="presParOf" srcId="{BC3726F0-2090-49B4-986A-B78A27C3F905}" destId="{EE3375FB-E1EA-49D0-9E1D-B5E48400B397}" srcOrd="0" destOrd="0" presId="urn:microsoft.com/office/officeart/2005/8/layout/hList7"/>
    <dgm:cxn modelId="{A504454F-7221-4CEF-96EB-F3CD2E2104A2}" type="presParOf" srcId="{EE3375FB-E1EA-49D0-9E1D-B5E48400B397}" destId="{8F2334BA-BB99-4527-942E-C5E779627A78}" srcOrd="0" destOrd="0" presId="urn:microsoft.com/office/officeart/2005/8/layout/hList7"/>
    <dgm:cxn modelId="{370F93F9-BFB6-4E06-A2ED-FD5EF62EF37E}" type="presParOf" srcId="{EE3375FB-E1EA-49D0-9E1D-B5E48400B397}" destId="{DCCBE95D-6132-47B3-9674-D68734D437D3}" srcOrd="1" destOrd="0" presId="urn:microsoft.com/office/officeart/2005/8/layout/hList7"/>
    <dgm:cxn modelId="{EE1480E7-E423-4125-98D7-148EE81AA099}" type="presParOf" srcId="{EE3375FB-E1EA-49D0-9E1D-B5E48400B397}" destId="{03EFF7C1-3E4A-4275-91A4-3D13C5F833F5}" srcOrd="2" destOrd="0" presId="urn:microsoft.com/office/officeart/2005/8/layout/hList7"/>
    <dgm:cxn modelId="{5C064DC8-9928-4730-957B-195E9592EB0E}" type="presParOf" srcId="{EE3375FB-E1EA-49D0-9E1D-B5E48400B397}" destId="{57BD7472-5FD3-4C49-BDEC-A7A8DC4AA7F9}" srcOrd="3" destOrd="0" presId="urn:microsoft.com/office/officeart/2005/8/layout/hList7"/>
    <dgm:cxn modelId="{E963734C-E6D7-4807-9661-CC21E002812B}" type="presParOf" srcId="{BC3726F0-2090-49B4-986A-B78A27C3F905}" destId="{D213611F-7A39-4414-B4AB-85532F8A8123}" srcOrd="1" destOrd="0" presId="urn:microsoft.com/office/officeart/2005/8/layout/hList7"/>
    <dgm:cxn modelId="{460D607C-BB33-4E2E-A8FA-DB2E0D14C3E2}" type="presParOf" srcId="{BC3726F0-2090-49B4-986A-B78A27C3F905}" destId="{3F5C1291-1D83-4BC0-8DF5-4EEFFB025FEF}" srcOrd="2" destOrd="0" presId="urn:microsoft.com/office/officeart/2005/8/layout/hList7"/>
    <dgm:cxn modelId="{2B906379-B1BD-46B2-A913-B84160E65B98}" type="presParOf" srcId="{3F5C1291-1D83-4BC0-8DF5-4EEFFB025FEF}" destId="{1146FE03-4EAC-4DE2-B5C8-EAF8BE670282}" srcOrd="0" destOrd="0" presId="urn:microsoft.com/office/officeart/2005/8/layout/hList7"/>
    <dgm:cxn modelId="{3D6AB939-F4FB-416C-ACEB-D2673AC1170C}" type="presParOf" srcId="{3F5C1291-1D83-4BC0-8DF5-4EEFFB025FEF}" destId="{750D0382-31E7-4DC0-85B6-B5E26212FC4B}" srcOrd="1" destOrd="0" presId="urn:microsoft.com/office/officeart/2005/8/layout/hList7"/>
    <dgm:cxn modelId="{1C2B7022-9308-40B4-AE89-56EAE3860DD8}" type="presParOf" srcId="{3F5C1291-1D83-4BC0-8DF5-4EEFFB025FEF}" destId="{470CE445-5F9A-4DF8-A64D-4B4DA0CBDECD}" srcOrd="2" destOrd="0" presId="urn:microsoft.com/office/officeart/2005/8/layout/hList7"/>
    <dgm:cxn modelId="{A4D0DBE7-DD29-4BA8-963F-881A2F6F62B0}" type="presParOf" srcId="{3F5C1291-1D83-4BC0-8DF5-4EEFFB025FEF}" destId="{34DCBFC3-ED99-44FD-8DD4-CEF4631C4B8B}" srcOrd="3" destOrd="0" presId="urn:microsoft.com/office/officeart/2005/8/layout/hList7"/>
    <dgm:cxn modelId="{009C8101-1B12-4119-A1A5-D262DE1A505C}" type="presParOf" srcId="{BC3726F0-2090-49B4-986A-B78A27C3F905}" destId="{166D0B0D-449A-4837-A6A1-351A6FF51A00}" srcOrd="3" destOrd="0" presId="urn:microsoft.com/office/officeart/2005/8/layout/hList7"/>
    <dgm:cxn modelId="{87625269-3685-4C34-AE34-5B73EC78C06D}" type="presParOf" srcId="{BC3726F0-2090-49B4-986A-B78A27C3F905}" destId="{06873415-A44E-42EC-9EFE-D0C11FD5C67C}" srcOrd="4" destOrd="0" presId="urn:microsoft.com/office/officeart/2005/8/layout/hList7"/>
    <dgm:cxn modelId="{0332ED67-83E8-47E3-B10A-C39EDEF557BE}" type="presParOf" srcId="{06873415-A44E-42EC-9EFE-D0C11FD5C67C}" destId="{16A71CC7-1206-4C81-AC58-3B68A7246EA6}" srcOrd="0" destOrd="0" presId="urn:microsoft.com/office/officeart/2005/8/layout/hList7"/>
    <dgm:cxn modelId="{0C104B47-D143-4D95-B90C-82B8292304F4}" type="presParOf" srcId="{06873415-A44E-42EC-9EFE-D0C11FD5C67C}" destId="{BA3277F9-250F-4ABE-8471-280B5CAEA9EF}" srcOrd="1" destOrd="0" presId="urn:microsoft.com/office/officeart/2005/8/layout/hList7"/>
    <dgm:cxn modelId="{E69AA27D-DA99-40B0-8F3F-80D8423A5A96}" type="presParOf" srcId="{06873415-A44E-42EC-9EFE-D0C11FD5C67C}" destId="{08B97E8A-D24A-417F-9DC4-7F20CCB3BFA4}" srcOrd="2" destOrd="0" presId="urn:microsoft.com/office/officeart/2005/8/layout/hList7"/>
    <dgm:cxn modelId="{D4FEF64A-668A-4E78-8AFB-E06F855E18DB}" type="presParOf" srcId="{06873415-A44E-42EC-9EFE-D0C11FD5C67C}" destId="{F0DD5305-7153-4990-8C52-405DDFC92FF3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73867C-4EBA-443D-B817-F6D1217625A4}" type="doc">
      <dgm:prSet loTypeId="urn:microsoft.com/office/officeart/2005/8/layout/hList7" loCatId="relationship" qsTypeId="urn:microsoft.com/office/officeart/2005/8/quickstyle/simple1" qsCatId="simple" csTypeId="urn:microsoft.com/office/officeart/2005/8/colors/accent1_2" csCatId="accent1" phldr="1"/>
      <dgm:spPr/>
    </dgm:pt>
    <dgm:pt modelId="{2DA1F3A8-A344-4F6A-8A05-410ADE798FF7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dirty="0"/>
            <a:t>Insurance policy</a:t>
          </a:r>
        </a:p>
      </dgm:t>
    </dgm:pt>
    <dgm:pt modelId="{27CA8567-01D9-4860-BE9E-10E412D845BA}" cxnId="{0B254548-FD07-46BD-A2D1-16503302B7B9}" type="parTrans">
      <dgm:prSet/>
      <dgm:spPr/>
      <dgm:t>
        <a:bodyPr/>
        <a:lstStyle/>
        <a:p>
          <a:endParaRPr lang="en-US"/>
        </a:p>
      </dgm:t>
    </dgm:pt>
    <dgm:pt modelId="{056F0DB0-6A1E-427B-B940-FF5BB69D2A22}" cxnId="{0B254548-FD07-46BD-A2D1-16503302B7B9}" type="sibTrans">
      <dgm:prSet/>
      <dgm:spPr/>
      <dgm:t>
        <a:bodyPr/>
        <a:lstStyle/>
        <a:p>
          <a:endParaRPr lang="en-US"/>
        </a:p>
      </dgm:t>
    </dgm:pt>
    <dgm:pt modelId="{90800451-8A10-4D4A-8EB7-A2B34BB5A159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dirty="0"/>
            <a:t>Help line</a:t>
          </a:r>
        </a:p>
      </dgm:t>
    </dgm:pt>
    <dgm:pt modelId="{17B8F360-3BAF-43DE-9691-D69BB1D4B229}" cxnId="{109F39ED-B4AF-4E92-8544-5CD1DCD4008D}" type="sibTrans">
      <dgm:prSet/>
      <dgm:spPr/>
      <dgm:t>
        <a:bodyPr/>
        <a:lstStyle/>
        <a:p>
          <a:endParaRPr lang="en-US"/>
        </a:p>
      </dgm:t>
    </dgm:pt>
    <dgm:pt modelId="{853489A0-DCB2-461E-9904-688B1DAB6EA9}" cxnId="{109F39ED-B4AF-4E92-8544-5CD1DCD4008D}" type="parTrans">
      <dgm:prSet/>
      <dgm:spPr/>
      <dgm:t>
        <a:bodyPr/>
        <a:lstStyle/>
        <a:p>
          <a:endParaRPr lang="en-US"/>
        </a:p>
      </dgm:t>
    </dgm:pt>
    <dgm:pt modelId="{8F2792D5-F2EC-4F95-9D3D-F99698F21DDE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800" dirty="0" err="1"/>
            <a:t>Marchant</a:t>
          </a:r>
          <a:r>
            <a:rPr lang="en-US" sz="1800" dirty="0"/>
            <a:t> pay</a:t>
          </a:r>
        </a:p>
      </dgm:t>
    </dgm:pt>
    <dgm:pt modelId="{56BAF15D-45E6-441E-A126-A2016A3DC8DE}" cxnId="{8D43F035-BE0D-41CA-9DB0-165589866C83}" type="sibTrans">
      <dgm:prSet/>
      <dgm:spPr/>
      <dgm:t>
        <a:bodyPr/>
        <a:lstStyle/>
        <a:p>
          <a:endParaRPr lang="en-US"/>
        </a:p>
      </dgm:t>
    </dgm:pt>
    <dgm:pt modelId="{A39C11FA-1C06-4BC7-8D7B-49788CCB0DA5}" cxnId="{8D43F035-BE0D-41CA-9DB0-165589866C83}" type="parTrans">
      <dgm:prSet/>
      <dgm:spPr/>
      <dgm:t>
        <a:bodyPr/>
        <a:lstStyle/>
        <a:p>
          <a:endParaRPr lang="en-US"/>
        </a:p>
      </dgm:t>
    </dgm:pt>
    <dgm:pt modelId="{6B260D44-EC52-45A1-8836-3C339277EE9E}" type="pres">
      <dgm:prSet presAssocID="{6B73867C-4EBA-443D-B817-F6D1217625A4}" presName="Name0" presStyleCnt="0">
        <dgm:presLayoutVars>
          <dgm:dir/>
          <dgm:resizeHandles val="exact"/>
        </dgm:presLayoutVars>
      </dgm:prSet>
      <dgm:spPr/>
    </dgm:pt>
    <dgm:pt modelId="{4381F21A-448E-486E-A284-815AE2A40A09}" type="pres">
      <dgm:prSet presAssocID="{6B73867C-4EBA-443D-B817-F6D1217625A4}" presName="fgShape" presStyleLbl="fgShp" presStyleIdx="0" presStyleCnt="1"/>
      <dgm:spPr>
        <a:solidFill>
          <a:srgbClr val="002060"/>
        </a:solidFill>
      </dgm:spPr>
    </dgm:pt>
    <dgm:pt modelId="{BC3726F0-2090-49B4-986A-B78A27C3F905}" type="pres">
      <dgm:prSet presAssocID="{6B73867C-4EBA-443D-B817-F6D1217625A4}" presName="linComp" presStyleCnt="0"/>
      <dgm:spPr/>
    </dgm:pt>
    <dgm:pt modelId="{EE3375FB-E1EA-49D0-9E1D-B5E48400B397}" type="pres">
      <dgm:prSet presAssocID="{2DA1F3A8-A344-4F6A-8A05-410ADE798FF7}" presName="compNode" presStyleCnt="0"/>
      <dgm:spPr/>
    </dgm:pt>
    <dgm:pt modelId="{8F2334BA-BB99-4527-942E-C5E779627A78}" type="pres">
      <dgm:prSet presAssocID="{2DA1F3A8-A344-4F6A-8A05-410ADE798FF7}" presName="bkgdShape" presStyleLbl="node1" presStyleIdx="0" presStyleCnt="3" custAng="0" custLinFactNeighborX="-64" custLinFactNeighborY="-2994"/>
      <dgm:spPr/>
    </dgm:pt>
    <dgm:pt modelId="{DCCBE95D-6132-47B3-9674-D68734D437D3}" type="pres">
      <dgm:prSet presAssocID="{2DA1F3A8-A344-4F6A-8A05-410ADE798FF7}" presName="nodeTx" presStyleLbl="node1" presStyleIdx="0" presStyleCnt="3">
        <dgm:presLayoutVars>
          <dgm:bulletEnabled val="1"/>
        </dgm:presLayoutVars>
      </dgm:prSet>
      <dgm:spPr/>
    </dgm:pt>
    <dgm:pt modelId="{03EFF7C1-3E4A-4275-91A4-3D13C5F833F5}" type="pres">
      <dgm:prSet presAssocID="{2DA1F3A8-A344-4F6A-8A05-410ADE798FF7}" presName="invisiNode" presStyleLbl="node1" presStyleIdx="0" presStyleCnt="3"/>
      <dgm:spPr/>
    </dgm:pt>
    <dgm:pt modelId="{57BD7472-5FD3-4C49-BDEC-A7A8DC4AA7F9}" type="pres">
      <dgm:prSet presAssocID="{2DA1F3A8-A344-4F6A-8A05-410ADE798FF7}" presName="imagNode" presStyleLbl="fgImgPlace1" presStyleIdx="0" presStyleCnt="3" custLinFactNeighborX="338" custLinFactNeighborY="-34"/>
      <dgm:spPr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D213611F-7A39-4414-B4AB-85532F8A8123}" type="pres">
      <dgm:prSet presAssocID="{056F0DB0-6A1E-427B-B940-FF5BB69D2A22}" presName="sibTrans" presStyleLbl="sibTrans2D1" presStyleIdx="0" presStyleCnt="0"/>
      <dgm:spPr/>
    </dgm:pt>
    <dgm:pt modelId="{3F5C1291-1D83-4BC0-8DF5-4EEFFB025FEF}" type="pres">
      <dgm:prSet presAssocID="{8F2792D5-F2EC-4F95-9D3D-F99698F21DDE}" presName="compNode" presStyleCnt="0"/>
      <dgm:spPr/>
    </dgm:pt>
    <dgm:pt modelId="{1146FE03-4EAC-4DE2-B5C8-EAF8BE670282}" type="pres">
      <dgm:prSet presAssocID="{8F2792D5-F2EC-4F95-9D3D-F99698F21DDE}" presName="bkgdShape" presStyleLbl="node1" presStyleIdx="1" presStyleCnt="3" custLinFactNeighborX="-3240" custLinFactNeighborY="-2994"/>
      <dgm:spPr/>
    </dgm:pt>
    <dgm:pt modelId="{750D0382-31E7-4DC0-85B6-B5E26212FC4B}" type="pres">
      <dgm:prSet presAssocID="{8F2792D5-F2EC-4F95-9D3D-F99698F21DDE}" presName="nodeTx" presStyleLbl="node1" presStyleIdx="1" presStyleCnt="3">
        <dgm:presLayoutVars>
          <dgm:bulletEnabled val="1"/>
        </dgm:presLayoutVars>
      </dgm:prSet>
      <dgm:spPr/>
    </dgm:pt>
    <dgm:pt modelId="{470CE445-5F9A-4DF8-A64D-4B4DA0CBDECD}" type="pres">
      <dgm:prSet presAssocID="{8F2792D5-F2EC-4F95-9D3D-F99698F21DDE}" presName="invisiNode" presStyleLbl="node1" presStyleIdx="1" presStyleCnt="3"/>
      <dgm:spPr/>
    </dgm:pt>
    <dgm:pt modelId="{34DCBFC3-ED99-44FD-8DD4-CEF4631C4B8B}" type="pres">
      <dgm:prSet presAssocID="{8F2792D5-F2EC-4F95-9D3D-F99698F21DDE}" presName="imagNode" presStyleLbl="fgImgPlace1" presStyleIdx="1" presStyleCnt="3"/>
      <dgm:spPr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66D0B0D-449A-4837-A6A1-351A6FF51A00}" type="pres">
      <dgm:prSet presAssocID="{56BAF15D-45E6-441E-A126-A2016A3DC8DE}" presName="sibTrans" presStyleLbl="sibTrans2D1" presStyleIdx="0" presStyleCnt="0"/>
      <dgm:spPr/>
    </dgm:pt>
    <dgm:pt modelId="{06873415-A44E-42EC-9EFE-D0C11FD5C67C}" type="pres">
      <dgm:prSet presAssocID="{90800451-8A10-4D4A-8EB7-A2B34BB5A159}" presName="compNode" presStyleCnt="0"/>
      <dgm:spPr/>
    </dgm:pt>
    <dgm:pt modelId="{16A71CC7-1206-4C81-AC58-3B68A7246EA6}" type="pres">
      <dgm:prSet presAssocID="{90800451-8A10-4D4A-8EB7-A2B34BB5A159}" presName="bkgdShape" presStyleLbl="node1" presStyleIdx="2" presStyleCnt="3" custLinFactNeighborX="6895"/>
      <dgm:spPr>
        <a:prstGeom prst="roundRect">
          <a:avLst/>
        </a:prstGeom>
      </dgm:spPr>
    </dgm:pt>
    <dgm:pt modelId="{BA3277F9-250F-4ABE-8471-280B5CAEA9EF}" type="pres">
      <dgm:prSet presAssocID="{90800451-8A10-4D4A-8EB7-A2B34BB5A159}" presName="nodeTx" presStyleLbl="node1" presStyleIdx="2" presStyleCnt="3">
        <dgm:presLayoutVars>
          <dgm:bulletEnabled val="1"/>
        </dgm:presLayoutVars>
      </dgm:prSet>
      <dgm:spPr/>
    </dgm:pt>
    <dgm:pt modelId="{08B97E8A-D24A-417F-9DC4-7F20CCB3BFA4}" type="pres">
      <dgm:prSet presAssocID="{90800451-8A10-4D4A-8EB7-A2B34BB5A159}" presName="invisiNode" presStyleLbl="node1" presStyleIdx="2" presStyleCnt="3"/>
      <dgm:spPr/>
    </dgm:pt>
    <dgm:pt modelId="{F0DD5305-7153-4990-8C52-405DDFC92FF3}" type="pres">
      <dgm:prSet presAssocID="{90800451-8A10-4D4A-8EB7-A2B34BB5A159}" presName="imagNode" presStyleLbl="fgImgPlace1" presStyleIdx="2" presStyleCnt="3" custLinFactNeighborX="9741" custLinFactNeighborY="-34"/>
      <dgm:spPr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</dgm:ptLst>
  <dgm:cxnLst>
    <dgm:cxn modelId="{33C9D606-F934-412C-A6E2-F50D0DF9CB9B}" type="presOf" srcId="{2DA1F3A8-A344-4F6A-8A05-410ADE798FF7}" destId="{DCCBE95D-6132-47B3-9674-D68734D437D3}" srcOrd="1" destOrd="0" presId="urn:microsoft.com/office/officeart/2005/8/layout/hList7"/>
    <dgm:cxn modelId="{18561F09-61BE-46CA-81C4-8C7298A03F0D}" type="presOf" srcId="{90800451-8A10-4D4A-8EB7-A2B34BB5A159}" destId="{BA3277F9-250F-4ABE-8471-280B5CAEA9EF}" srcOrd="1" destOrd="0" presId="urn:microsoft.com/office/officeart/2005/8/layout/hList7"/>
    <dgm:cxn modelId="{391ED62B-4998-4879-8071-8875BB77A46F}" type="presOf" srcId="{2DA1F3A8-A344-4F6A-8A05-410ADE798FF7}" destId="{8F2334BA-BB99-4527-942E-C5E779627A78}" srcOrd="0" destOrd="0" presId="urn:microsoft.com/office/officeart/2005/8/layout/hList7"/>
    <dgm:cxn modelId="{8D43F035-BE0D-41CA-9DB0-165589866C83}" srcId="{6B73867C-4EBA-443D-B817-F6D1217625A4}" destId="{8F2792D5-F2EC-4F95-9D3D-F99698F21DDE}" srcOrd="1" destOrd="0" parTransId="{A39C11FA-1C06-4BC7-8D7B-49788CCB0DA5}" sibTransId="{56BAF15D-45E6-441E-A126-A2016A3DC8DE}"/>
    <dgm:cxn modelId="{9948B665-3902-4903-89B7-25E862AC4770}" type="presOf" srcId="{056F0DB0-6A1E-427B-B940-FF5BB69D2A22}" destId="{D213611F-7A39-4414-B4AB-85532F8A8123}" srcOrd="0" destOrd="0" presId="urn:microsoft.com/office/officeart/2005/8/layout/hList7"/>
    <dgm:cxn modelId="{0B254548-FD07-46BD-A2D1-16503302B7B9}" srcId="{6B73867C-4EBA-443D-B817-F6D1217625A4}" destId="{2DA1F3A8-A344-4F6A-8A05-410ADE798FF7}" srcOrd="0" destOrd="0" parTransId="{27CA8567-01D9-4860-BE9E-10E412D845BA}" sibTransId="{056F0DB0-6A1E-427B-B940-FF5BB69D2A22}"/>
    <dgm:cxn modelId="{7F2FC754-74CE-4B82-98E9-EE12CD754955}" type="presOf" srcId="{56BAF15D-45E6-441E-A126-A2016A3DC8DE}" destId="{166D0B0D-449A-4837-A6A1-351A6FF51A00}" srcOrd="0" destOrd="0" presId="urn:microsoft.com/office/officeart/2005/8/layout/hList7"/>
    <dgm:cxn modelId="{9848E0A9-8674-4532-9C27-60FA190B96C9}" type="presOf" srcId="{90800451-8A10-4D4A-8EB7-A2B34BB5A159}" destId="{16A71CC7-1206-4C81-AC58-3B68A7246EA6}" srcOrd="0" destOrd="0" presId="urn:microsoft.com/office/officeart/2005/8/layout/hList7"/>
    <dgm:cxn modelId="{A3ED63B5-B12E-4943-A227-E4384C833EBA}" type="presOf" srcId="{8F2792D5-F2EC-4F95-9D3D-F99698F21DDE}" destId="{1146FE03-4EAC-4DE2-B5C8-EAF8BE670282}" srcOrd="0" destOrd="0" presId="urn:microsoft.com/office/officeart/2005/8/layout/hList7"/>
    <dgm:cxn modelId="{72B02CB9-48A2-490E-975E-7A234E7AAE6A}" type="presOf" srcId="{8F2792D5-F2EC-4F95-9D3D-F99698F21DDE}" destId="{750D0382-31E7-4DC0-85B6-B5E26212FC4B}" srcOrd="1" destOrd="0" presId="urn:microsoft.com/office/officeart/2005/8/layout/hList7"/>
    <dgm:cxn modelId="{109F39ED-B4AF-4E92-8544-5CD1DCD4008D}" srcId="{6B73867C-4EBA-443D-B817-F6D1217625A4}" destId="{90800451-8A10-4D4A-8EB7-A2B34BB5A159}" srcOrd="2" destOrd="0" parTransId="{853489A0-DCB2-461E-9904-688B1DAB6EA9}" sibTransId="{17B8F360-3BAF-43DE-9691-D69BB1D4B229}"/>
    <dgm:cxn modelId="{055151ED-D69A-41EE-833E-C333FE8CCD9A}" type="presOf" srcId="{6B73867C-4EBA-443D-B817-F6D1217625A4}" destId="{6B260D44-EC52-45A1-8836-3C339277EE9E}" srcOrd="0" destOrd="0" presId="urn:microsoft.com/office/officeart/2005/8/layout/hList7"/>
    <dgm:cxn modelId="{282E6AA9-8450-422A-B98D-6289CC1270EC}" type="presParOf" srcId="{6B260D44-EC52-45A1-8836-3C339277EE9E}" destId="{4381F21A-448E-486E-A284-815AE2A40A09}" srcOrd="0" destOrd="0" presId="urn:microsoft.com/office/officeart/2005/8/layout/hList7"/>
    <dgm:cxn modelId="{1282EAB6-44B0-41EA-84C6-90D89B54AF37}" type="presParOf" srcId="{6B260D44-EC52-45A1-8836-3C339277EE9E}" destId="{BC3726F0-2090-49B4-986A-B78A27C3F905}" srcOrd="1" destOrd="0" presId="urn:microsoft.com/office/officeart/2005/8/layout/hList7"/>
    <dgm:cxn modelId="{4EB4FC00-6A89-4C47-B1C8-C6D700390A59}" type="presParOf" srcId="{BC3726F0-2090-49B4-986A-B78A27C3F905}" destId="{EE3375FB-E1EA-49D0-9E1D-B5E48400B397}" srcOrd="0" destOrd="0" presId="urn:microsoft.com/office/officeart/2005/8/layout/hList7"/>
    <dgm:cxn modelId="{87267AA1-5E49-42A6-9706-5CFE4E49FCA2}" type="presParOf" srcId="{EE3375FB-E1EA-49D0-9E1D-B5E48400B397}" destId="{8F2334BA-BB99-4527-942E-C5E779627A78}" srcOrd="0" destOrd="0" presId="urn:microsoft.com/office/officeart/2005/8/layout/hList7"/>
    <dgm:cxn modelId="{F94EF6C6-5913-4B62-87E9-30FB841F0F1A}" type="presParOf" srcId="{EE3375FB-E1EA-49D0-9E1D-B5E48400B397}" destId="{DCCBE95D-6132-47B3-9674-D68734D437D3}" srcOrd="1" destOrd="0" presId="urn:microsoft.com/office/officeart/2005/8/layout/hList7"/>
    <dgm:cxn modelId="{80724B1E-14FC-4799-BD67-315462C37390}" type="presParOf" srcId="{EE3375FB-E1EA-49D0-9E1D-B5E48400B397}" destId="{03EFF7C1-3E4A-4275-91A4-3D13C5F833F5}" srcOrd="2" destOrd="0" presId="urn:microsoft.com/office/officeart/2005/8/layout/hList7"/>
    <dgm:cxn modelId="{D6F33B39-3EE5-4FB9-806F-1D65B103BDDC}" type="presParOf" srcId="{EE3375FB-E1EA-49D0-9E1D-B5E48400B397}" destId="{57BD7472-5FD3-4C49-BDEC-A7A8DC4AA7F9}" srcOrd="3" destOrd="0" presId="urn:microsoft.com/office/officeart/2005/8/layout/hList7"/>
    <dgm:cxn modelId="{1ABC56A2-F071-490C-88C8-E1BD66E3586E}" type="presParOf" srcId="{BC3726F0-2090-49B4-986A-B78A27C3F905}" destId="{D213611F-7A39-4414-B4AB-85532F8A8123}" srcOrd="1" destOrd="0" presId="urn:microsoft.com/office/officeart/2005/8/layout/hList7"/>
    <dgm:cxn modelId="{10378D64-8606-40BB-9615-D623ADECE174}" type="presParOf" srcId="{BC3726F0-2090-49B4-986A-B78A27C3F905}" destId="{3F5C1291-1D83-4BC0-8DF5-4EEFFB025FEF}" srcOrd="2" destOrd="0" presId="urn:microsoft.com/office/officeart/2005/8/layout/hList7"/>
    <dgm:cxn modelId="{5A919558-64AF-46CF-811F-1F86F604DB59}" type="presParOf" srcId="{3F5C1291-1D83-4BC0-8DF5-4EEFFB025FEF}" destId="{1146FE03-4EAC-4DE2-B5C8-EAF8BE670282}" srcOrd="0" destOrd="0" presId="urn:microsoft.com/office/officeart/2005/8/layout/hList7"/>
    <dgm:cxn modelId="{659661D9-9AD5-4BAD-BC81-4A991B60F246}" type="presParOf" srcId="{3F5C1291-1D83-4BC0-8DF5-4EEFFB025FEF}" destId="{750D0382-31E7-4DC0-85B6-B5E26212FC4B}" srcOrd="1" destOrd="0" presId="urn:microsoft.com/office/officeart/2005/8/layout/hList7"/>
    <dgm:cxn modelId="{A12621C4-7BE9-4D3A-9174-A9381406EF39}" type="presParOf" srcId="{3F5C1291-1D83-4BC0-8DF5-4EEFFB025FEF}" destId="{470CE445-5F9A-4DF8-A64D-4B4DA0CBDECD}" srcOrd="2" destOrd="0" presId="urn:microsoft.com/office/officeart/2005/8/layout/hList7"/>
    <dgm:cxn modelId="{98008616-BF63-4592-A8C2-E4B7E15FF2F4}" type="presParOf" srcId="{3F5C1291-1D83-4BC0-8DF5-4EEFFB025FEF}" destId="{34DCBFC3-ED99-44FD-8DD4-CEF4631C4B8B}" srcOrd="3" destOrd="0" presId="urn:microsoft.com/office/officeart/2005/8/layout/hList7"/>
    <dgm:cxn modelId="{0EC95A73-3B00-4481-8523-ECA60E43701E}" type="presParOf" srcId="{BC3726F0-2090-49B4-986A-B78A27C3F905}" destId="{166D0B0D-449A-4837-A6A1-351A6FF51A00}" srcOrd="3" destOrd="0" presId="urn:microsoft.com/office/officeart/2005/8/layout/hList7"/>
    <dgm:cxn modelId="{DDCFE486-3EB5-4846-A3AF-5FA93A057DD1}" type="presParOf" srcId="{BC3726F0-2090-49B4-986A-B78A27C3F905}" destId="{06873415-A44E-42EC-9EFE-D0C11FD5C67C}" srcOrd="4" destOrd="0" presId="urn:microsoft.com/office/officeart/2005/8/layout/hList7"/>
    <dgm:cxn modelId="{7DA4FC00-A69B-4901-9AEA-89149C3DD038}" type="presParOf" srcId="{06873415-A44E-42EC-9EFE-D0C11FD5C67C}" destId="{16A71CC7-1206-4C81-AC58-3B68A7246EA6}" srcOrd="0" destOrd="0" presId="urn:microsoft.com/office/officeart/2005/8/layout/hList7"/>
    <dgm:cxn modelId="{9BDE8C1D-3E0D-4C80-B3FB-4BEBFFB17516}" type="presParOf" srcId="{06873415-A44E-42EC-9EFE-D0C11FD5C67C}" destId="{BA3277F9-250F-4ABE-8471-280B5CAEA9EF}" srcOrd="1" destOrd="0" presId="urn:microsoft.com/office/officeart/2005/8/layout/hList7"/>
    <dgm:cxn modelId="{90DEC895-D8D8-44E6-9F64-DC6B10EF5307}" type="presParOf" srcId="{06873415-A44E-42EC-9EFE-D0C11FD5C67C}" destId="{08B97E8A-D24A-417F-9DC4-7F20CCB3BFA4}" srcOrd="2" destOrd="0" presId="urn:microsoft.com/office/officeart/2005/8/layout/hList7"/>
    <dgm:cxn modelId="{9EE0BD76-A788-4473-8B43-85E95EFEF0CC}" type="presParOf" srcId="{06873415-A44E-42EC-9EFE-D0C11FD5C67C}" destId="{F0DD5305-7153-4990-8C52-405DDFC92FF3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3505200" cy="2544763"/>
        <a:chOff x="0" y="0"/>
        <a:chExt cx="3505200" cy="2544763"/>
      </a:xfrm>
    </dsp:grpSpPr>
    <dsp:sp modelId="{8F2334BA-BB99-4527-942E-C5E779627A78}">
      <dsp:nvSpPr>
        <dsp:cNvPr id="4" name="Rounded Rectangle 3"/>
        <dsp:cNvSpPr/>
      </dsp:nvSpPr>
      <dsp:spPr bwMode="white">
        <a:xfrm>
          <a:off x="0" y="0"/>
          <a:ext cx="1145490" cy="2544763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3792" tIns="113792" rIns="113792" bIns="113792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Mobile wallet</a:t>
          </a:r>
        </a:p>
      </dsp:txBody>
      <dsp:txXfrm>
        <a:off x="0" y="0"/>
        <a:ext cx="1145490" cy="2544763"/>
      </dsp:txXfrm>
    </dsp:sp>
    <dsp:sp modelId="{57BD7472-5FD3-4C49-BDEC-A7A8DC4AA7F9}">
      <dsp:nvSpPr>
        <dsp:cNvPr id="6" name="Rounded Rectangle 5"/>
        <dsp:cNvSpPr/>
      </dsp:nvSpPr>
      <dsp:spPr bwMode="white">
        <a:xfrm>
          <a:off x="151906" y="152398"/>
          <a:ext cx="847406" cy="847406"/>
        </a:xfrm>
        <a:prstGeom prst="round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151906" y="152398"/>
        <a:ext cx="847406" cy="847406"/>
      </dsp:txXfrm>
    </dsp:sp>
    <dsp:sp modelId="{1146FE03-4EAC-4DE2-B5C8-EAF8BE670282}">
      <dsp:nvSpPr>
        <dsp:cNvPr id="8" name="Rounded Rectangle 7"/>
        <dsp:cNvSpPr/>
      </dsp:nvSpPr>
      <dsp:spPr bwMode="white">
        <a:xfrm>
          <a:off x="1142741" y="0"/>
          <a:ext cx="1145490" cy="2544763"/>
        </a:xfrm>
        <a:prstGeom prst="roundRect">
          <a:avLst>
            <a:gd name="adj" fmla="val 10000"/>
          </a:avLst>
        </a:prstGeom>
        <a:solidFill>
          <a:srgbClr val="FFC00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3792" tIns="113792" rIns="113792" bIns="113792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Money transfer</a:t>
          </a:r>
        </a:p>
      </dsp:txBody>
      <dsp:txXfrm>
        <a:off x="1142741" y="0"/>
        <a:ext cx="1145490" cy="2544763"/>
      </dsp:txXfrm>
    </dsp:sp>
    <dsp:sp modelId="{34DCBFC3-ED99-44FD-8DD4-CEF4631C4B8B}">
      <dsp:nvSpPr>
        <dsp:cNvPr id="10" name="Rounded Rectangle 9"/>
        <dsp:cNvSpPr/>
      </dsp:nvSpPr>
      <dsp:spPr bwMode="white">
        <a:xfrm>
          <a:off x="1328897" y="152686"/>
          <a:ext cx="847406" cy="847406"/>
        </a:xfrm>
        <a:prstGeom prst="roundRect">
          <a:avLst/>
        </a:prstGeom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1328897" y="152686"/>
        <a:ext cx="847406" cy="847406"/>
      </dsp:txXfrm>
    </dsp:sp>
    <dsp:sp modelId="{16A71CC7-1206-4C81-AC58-3B68A7246EA6}">
      <dsp:nvSpPr>
        <dsp:cNvPr id="12" name="Rounded Rectangle 11"/>
        <dsp:cNvSpPr/>
      </dsp:nvSpPr>
      <dsp:spPr bwMode="white">
        <a:xfrm>
          <a:off x="2359710" y="0"/>
          <a:ext cx="1145490" cy="2544763"/>
        </a:xfrm>
        <a:prstGeom prst="roundRect">
          <a:avLst/>
        </a:prstGeom>
        <a:solidFill>
          <a:srgbClr val="FF000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3792" tIns="113792" rIns="113792" bIns="113792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Bill payments</a:t>
          </a:r>
        </a:p>
      </dsp:txBody>
      <dsp:txXfrm>
        <a:off x="2359710" y="0"/>
        <a:ext cx="1145490" cy="2544763"/>
      </dsp:txXfrm>
    </dsp:sp>
    <dsp:sp modelId="{F0DD5305-7153-4990-8C52-405DDFC92FF3}">
      <dsp:nvSpPr>
        <dsp:cNvPr id="14" name="Rounded Rectangle 13"/>
        <dsp:cNvSpPr/>
      </dsp:nvSpPr>
      <dsp:spPr bwMode="white">
        <a:xfrm>
          <a:off x="2508752" y="152686"/>
          <a:ext cx="847406" cy="847406"/>
        </a:xfrm>
        <a:prstGeom prst="round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2508752" y="152686"/>
        <a:ext cx="847406" cy="847406"/>
      </dsp:txXfrm>
    </dsp:sp>
    <dsp:sp modelId="{4381F21A-448E-486E-A284-815AE2A40A09}">
      <dsp:nvSpPr>
        <dsp:cNvPr id="3" name="Left-Right Arrow 2"/>
        <dsp:cNvSpPr/>
      </dsp:nvSpPr>
      <dsp:spPr bwMode="white">
        <a:xfrm>
          <a:off x="140208" y="2035810"/>
          <a:ext cx="3224784" cy="381714"/>
        </a:xfrm>
        <a:prstGeom prst="leftRightArrow">
          <a:avLst/>
        </a:prstGeom>
        <a:solidFill>
          <a:srgbClr val="002060"/>
        </a:solidFill>
      </dsp:spPr>
      <dsp:style>
        <a:lnRef idx="2">
          <a:schemeClr val="lt1"/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/>
      </dsp:style>
      <dsp:txXfrm>
        <a:off x="140208" y="2035810"/>
        <a:ext cx="3224784" cy="381714"/>
      </dsp:txXfrm>
    </dsp:sp>
    <dsp:sp modelId="{03EFF7C1-3E4A-4275-91A4-3D13C5F833F5}">
      <dsp:nvSpPr>
        <dsp:cNvPr id="5" name="Rounded Rectangle 4" hidden="1"/>
        <dsp:cNvSpPr/>
      </dsp:nvSpPr>
      <dsp:spPr>
        <a:xfrm>
          <a:off x="567018" y="0"/>
          <a:ext cx="11455" cy="152686"/>
        </a:xfrm>
        <a:prstGeom prst="roundRect">
          <a:avLst>
            <a:gd name="adj" fmla="val 10000"/>
          </a:avLst>
        </a:prstGeom>
      </dsp:spPr>
      <dsp:txXfrm>
        <a:off x="567018" y="0"/>
        <a:ext cx="11455" cy="152686"/>
      </dsp:txXfrm>
    </dsp:sp>
    <dsp:sp modelId="{D213611F-7A39-4414-B4AB-85532F8A8123}">
      <dsp:nvSpPr>
        <dsp:cNvPr id="7" name="Rectangles 6" hidden="1"/>
        <dsp:cNvSpPr/>
      </dsp:nvSpPr>
      <dsp:spPr>
        <a:xfrm>
          <a:off x="1145490" y="1272382"/>
          <a:ext cx="34365" cy="0"/>
        </a:xfrm>
        <a:prstGeom prst="rect">
          <a:avLst/>
        </a:prstGeom>
      </dsp:spPr>
      <dsp:txXfrm>
        <a:off x="1145490" y="1272382"/>
        <a:ext cx="34365" cy="0"/>
      </dsp:txXfrm>
    </dsp:sp>
    <dsp:sp modelId="{470CE445-5F9A-4DF8-A64D-4B4DA0CBDECD}">
      <dsp:nvSpPr>
        <dsp:cNvPr id="9" name="Rounded Rectangle 8" hidden="1"/>
        <dsp:cNvSpPr/>
      </dsp:nvSpPr>
      <dsp:spPr>
        <a:xfrm>
          <a:off x="1746873" y="0"/>
          <a:ext cx="11455" cy="152686"/>
        </a:xfrm>
        <a:prstGeom prst="roundRect">
          <a:avLst>
            <a:gd name="adj" fmla="val 10000"/>
          </a:avLst>
        </a:prstGeom>
      </dsp:spPr>
      <dsp:txXfrm>
        <a:off x="1746873" y="0"/>
        <a:ext cx="11455" cy="152686"/>
      </dsp:txXfrm>
    </dsp:sp>
    <dsp:sp modelId="{166D0B0D-449A-4837-A6A1-351A6FF51A00}">
      <dsp:nvSpPr>
        <dsp:cNvPr id="11" name="Rectangles 10" hidden="1"/>
        <dsp:cNvSpPr/>
      </dsp:nvSpPr>
      <dsp:spPr>
        <a:xfrm>
          <a:off x="2325345" y="1272382"/>
          <a:ext cx="34365" cy="0"/>
        </a:xfrm>
        <a:prstGeom prst="rect">
          <a:avLst/>
        </a:prstGeom>
      </dsp:spPr>
      <dsp:txXfrm>
        <a:off x="2325345" y="1272382"/>
        <a:ext cx="34365" cy="0"/>
      </dsp:txXfrm>
    </dsp:sp>
    <dsp:sp modelId="{08B97E8A-D24A-417F-9DC4-7F20CCB3BFA4}">
      <dsp:nvSpPr>
        <dsp:cNvPr id="13" name="Rounded Rectangle 12" hidden="1"/>
        <dsp:cNvSpPr/>
      </dsp:nvSpPr>
      <dsp:spPr>
        <a:xfrm>
          <a:off x="2926727" y="0"/>
          <a:ext cx="11455" cy="152686"/>
        </a:xfrm>
        <a:prstGeom prst="roundRect">
          <a:avLst>
            <a:gd name="adj" fmla="val 10000"/>
          </a:avLst>
        </a:prstGeom>
      </dsp:spPr>
      <dsp:txXfrm>
        <a:off x="2926727" y="0"/>
        <a:ext cx="11455" cy="1526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3505200" cy="2544763"/>
        <a:chOff x="0" y="0"/>
        <a:chExt cx="3505200" cy="2544763"/>
      </a:xfrm>
    </dsp:grpSpPr>
    <dsp:sp modelId="{8F2334BA-BB99-4527-942E-C5E779627A78}">
      <dsp:nvSpPr>
        <dsp:cNvPr id="4" name="Rounded Rectangle 3"/>
        <dsp:cNvSpPr/>
      </dsp:nvSpPr>
      <dsp:spPr bwMode="white">
        <a:xfrm>
          <a:off x="0" y="0"/>
          <a:ext cx="1145490" cy="2544763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8016" tIns="128016" rIns="128016" bIns="128016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dirty="0"/>
            <a:t>Mobile Recharge</a:t>
          </a:r>
        </a:p>
      </dsp:txBody>
      <dsp:txXfrm>
        <a:off x="0" y="0"/>
        <a:ext cx="1145490" cy="2544763"/>
      </dsp:txXfrm>
    </dsp:sp>
    <dsp:sp modelId="{57BD7472-5FD3-4C49-BDEC-A7A8DC4AA7F9}">
      <dsp:nvSpPr>
        <dsp:cNvPr id="6" name="Rounded Rectangle 5"/>
        <dsp:cNvSpPr/>
      </dsp:nvSpPr>
      <dsp:spPr bwMode="white">
        <a:xfrm>
          <a:off x="151906" y="152398"/>
          <a:ext cx="847406" cy="847406"/>
        </a:xfrm>
        <a:prstGeom prst="round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151906" y="152398"/>
        <a:ext cx="847406" cy="847406"/>
      </dsp:txXfrm>
    </dsp:sp>
    <dsp:sp modelId="{1146FE03-4EAC-4DE2-B5C8-EAF8BE670282}">
      <dsp:nvSpPr>
        <dsp:cNvPr id="8" name="Rounded Rectangle 7"/>
        <dsp:cNvSpPr/>
      </dsp:nvSpPr>
      <dsp:spPr bwMode="white">
        <a:xfrm>
          <a:off x="1142741" y="0"/>
          <a:ext cx="1145490" cy="2544763"/>
        </a:xfrm>
        <a:prstGeom prst="roundRect">
          <a:avLst>
            <a:gd name="adj" fmla="val 10000"/>
          </a:avLst>
        </a:prstGeom>
        <a:solidFill>
          <a:srgbClr val="FFC00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8016" tIns="128016" rIns="128016" bIns="128016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dirty="0"/>
            <a:t>Cash out</a:t>
          </a:r>
        </a:p>
      </dsp:txBody>
      <dsp:txXfrm>
        <a:off x="1142741" y="0"/>
        <a:ext cx="1145490" cy="2544763"/>
      </dsp:txXfrm>
    </dsp:sp>
    <dsp:sp modelId="{34DCBFC3-ED99-44FD-8DD4-CEF4631C4B8B}">
      <dsp:nvSpPr>
        <dsp:cNvPr id="10" name="Rounded Rectangle 9"/>
        <dsp:cNvSpPr/>
      </dsp:nvSpPr>
      <dsp:spPr bwMode="white">
        <a:xfrm>
          <a:off x="1328897" y="152686"/>
          <a:ext cx="847406" cy="847406"/>
        </a:xfrm>
        <a:prstGeom prst="roundRect">
          <a:avLst/>
        </a:prstGeom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1328897" y="152686"/>
        <a:ext cx="847406" cy="847406"/>
      </dsp:txXfrm>
    </dsp:sp>
    <dsp:sp modelId="{16A71CC7-1206-4C81-AC58-3B68A7246EA6}">
      <dsp:nvSpPr>
        <dsp:cNvPr id="12" name="Rounded Rectangle 11"/>
        <dsp:cNvSpPr/>
      </dsp:nvSpPr>
      <dsp:spPr bwMode="white">
        <a:xfrm>
          <a:off x="2359710" y="0"/>
          <a:ext cx="1145490" cy="2544763"/>
        </a:xfrm>
        <a:prstGeom prst="roundRect">
          <a:avLst/>
        </a:prstGeom>
        <a:solidFill>
          <a:srgbClr val="FF000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8016" tIns="128016" rIns="128016" bIns="128016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dirty="0"/>
            <a:t>Cash in</a:t>
          </a:r>
        </a:p>
      </dsp:txBody>
      <dsp:txXfrm>
        <a:off x="2359710" y="0"/>
        <a:ext cx="1145490" cy="2544763"/>
      </dsp:txXfrm>
    </dsp:sp>
    <dsp:sp modelId="{F0DD5305-7153-4990-8C52-405DDFC92FF3}">
      <dsp:nvSpPr>
        <dsp:cNvPr id="14" name="Rounded Rectangle 13"/>
        <dsp:cNvSpPr/>
      </dsp:nvSpPr>
      <dsp:spPr bwMode="white">
        <a:xfrm>
          <a:off x="2508752" y="152686"/>
          <a:ext cx="847406" cy="847406"/>
        </a:xfrm>
        <a:prstGeom prst="round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2508752" y="152686"/>
        <a:ext cx="847406" cy="847406"/>
      </dsp:txXfrm>
    </dsp:sp>
    <dsp:sp modelId="{4381F21A-448E-486E-A284-815AE2A40A09}">
      <dsp:nvSpPr>
        <dsp:cNvPr id="3" name="Left-Right Arrow 2"/>
        <dsp:cNvSpPr/>
      </dsp:nvSpPr>
      <dsp:spPr bwMode="white">
        <a:xfrm>
          <a:off x="140208" y="2035810"/>
          <a:ext cx="3224784" cy="381714"/>
        </a:xfrm>
        <a:prstGeom prst="leftRightArrow">
          <a:avLst/>
        </a:prstGeom>
        <a:solidFill>
          <a:srgbClr val="002060"/>
        </a:solidFill>
      </dsp:spPr>
      <dsp:style>
        <a:lnRef idx="2">
          <a:schemeClr val="lt1"/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/>
      </dsp:style>
      <dsp:txXfrm>
        <a:off x="140208" y="2035810"/>
        <a:ext cx="3224784" cy="381714"/>
      </dsp:txXfrm>
    </dsp:sp>
    <dsp:sp modelId="{03EFF7C1-3E4A-4275-91A4-3D13C5F833F5}">
      <dsp:nvSpPr>
        <dsp:cNvPr id="5" name="Rounded Rectangle 4" hidden="1"/>
        <dsp:cNvSpPr/>
      </dsp:nvSpPr>
      <dsp:spPr>
        <a:xfrm>
          <a:off x="567018" y="0"/>
          <a:ext cx="11455" cy="152686"/>
        </a:xfrm>
        <a:prstGeom prst="roundRect">
          <a:avLst>
            <a:gd name="adj" fmla="val 10000"/>
          </a:avLst>
        </a:prstGeom>
      </dsp:spPr>
      <dsp:txXfrm>
        <a:off x="567018" y="0"/>
        <a:ext cx="11455" cy="152686"/>
      </dsp:txXfrm>
    </dsp:sp>
    <dsp:sp modelId="{D213611F-7A39-4414-B4AB-85532F8A8123}">
      <dsp:nvSpPr>
        <dsp:cNvPr id="7" name="Rectangles 6" hidden="1"/>
        <dsp:cNvSpPr/>
      </dsp:nvSpPr>
      <dsp:spPr>
        <a:xfrm>
          <a:off x="1145490" y="1272382"/>
          <a:ext cx="34365" cy="0"/>
        </a:xfrm>
        <a:prstGeom prst="rect">
          <a:avLst/>
        </a:prstGeom>
      </dsp:spPr>
      <dsp:txXfrm>
        <a:off x="1145490" y="1272382"/>
        <a:ext cx="34365" cy="0"/>
      </dsp:txXfrm>
    </dsp:sp>
    <dsp:sp modelId="{470CE445-5F9A-4DF8-A64D-4B4DA0CBDECD}">
      <dsp:nvSpPr>
        <dsp:cNvPr id="9" name="Rounded Rectangle 8" hidden="1"/>
        <dsp:cNvSpPr/>
      </dsp:nvSpPr>
      <dsp:spPr>
        <a:xfrm>
          <a:off x="1746873" y="0"/>
          <a:ext cx="11455" cy="152686"/>
        </a:xfrm>
        <a:prstGeom prst="roundRect">
          <a:avLst>
            <a:gd name="adj" fmla="val 10000"/>
          </a:avLst>
        </a:prstGeom>
      </dsp:spPr>
      <dsp:txXfrm>
        <a:off x="1746873" y="0"/>
        <a:ext cx="11455" cy="152686"/>
      </dsp:txXfrm>
    </dsp:sp>
    <dsp:sp modelId="{166D0B0D-449A-4837-A6A1-351A6FF51A00}">
      <dsp:nvSpPr>
        <dsp:cNvPr id="11" name="Rectangles 10" hidden="1"/>
        <dsp:cNvSpPr/>
      </dsp:nvSpPr>
      <dsp:spPr>
        <a:xfrm>
          <a:off x="2325345" y="1272382"/>
          <a:ext cx="34365" cy="0"/>
        </a:xfrm>
        <a:prstGeom prst="rect">
          <a:avLst/>
        </a:prstGeom>
      </dsp:spPr>
      <dsp:txXfrm>
        <a:off x="2325345" y="1272382"/>
        <a:ext cx="34365" cy="0"/>
      </dsp:txXfrm>
    </dsp:sp>
    <dsp:sp modelId="{08B97E8A-D24A-417F-9DC4-7F20CCB3BFA4}">
      <dsp:nvSpPr>
        <dsp:cNvPr id="13" name="Rounded Rectangle 12" hidden="1"/>
        <dsp:cNvSpPr/>
      </dsp:nvSpPr>
      <dsp:spPr>
        <a:xfrm>
          <a:off x="2926727" y="0"/>
          <a:ext cx="11455" cy="152686"/>
        </a:xfrm>
        <a:prstGeom prst="roundRect">
          <a:avLst>
            <a:gd name="adj" fmla="val 10000"/>
          </a:avLst>
        </a:prstGeom>
      </dsp:spPr>
      <dsp:txXfrm>
        <a:off x="2926727" y="0"/>
        <a:ext cx="11455" cy="1526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3505200" cy="2544763"/>
        <a:chOff x="0" y="0"/>
        <a:chExt cx="3505200" cy="2544763"/>
      </a:xfrm>
    </dsp:grpSpPr>
    <dsp:sp modelId="{8F2334BA-BB99-4527-942E-C5E779627A78}">
      <dsp:nvSpPr>
        <dsp:cNvPr id="4" name="Rounded Rectangle 3"/>
        <dsp:cNvSpPr/>
      </dsp:nvSpPr>
      <dsp:spPr bwMode="white">
        <a:xfrm>
          <a:off x="0" y="0"/>
          <a:ext cx="1145490" cy="2544763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3792" tIns="113792" rIns="113792" bIns="11379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dirty="0"/>
            <a:t>Insurance policy</a:t>
          </a:r>
        </a:p>
      </dsp:txBody>
      <dsp:txXfrm>
        <a:off x="0" y="0"/>
        <a:ext cx="1145490" cy="2544763"/>
      </dsp:txXfrm>
    </dsp:sp>
    <dsp:sp modelId="{57BD7472-5FD3-4C49-BDEC-A7A8DC4AA7F9}">
      <dsp:nvSpPr>
        <dsp:cNvPr id="6" name="Rounded Rectangle 5"/>
        <dsp:cNvSpPr/>
      </dsp:nvSpPr>
      <dsp:spPr bwMode="white">
        <a:xfrm>
          <a:off x="151906" y="152398"/>
          <a:ext cx="847406" cy="847406"/>
        </a:xfrm>
        <a:prstGeom prst="round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151906" y="152398"/>
        <a:ext cx="847406" cy="847406"/>
      </dsp:txXfrm>
    </dsp:sp>
    <dsp:sp modelId="{1146FE03-4EAC-4DE2-B5C8-EAF8BE670282}">
      <dsp:nvSpPr>
        <dsp:cNvPr id="8" name="Rounded Rectangle 7"/>
        <dsp:cNvSpPr/>
      </dsp:nvSpPr>
      <dsp:spPr bwMode="white">
        <a:xfrm>
          <a:off x="1142741" y="0"/>
          <a:ext cx="1145490" cy="2544763"/>
        </a:xfrm>
        <a:prstGeom prst="roundRect">
          <a:avLst>
            <a:gd name="adj" fmla="val 10000"/>
          </a:avLst>
        </a:prstGeom>
        <a:solidFill>
          <a:srgbClr val="FFC00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8016" tIns="128016" rIns="128016" bIns="128016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dirty="0" err="1"/>
            <a:t>Marchant</a:t>
          </a:r>
          <a:r>
            <a:rPr lang="en-US" sz="1800" dirty="0"/>
            <a:t> pay</a:t>
          </a:r>
        </a:p>
      </dsp:txBody>
      <dsp:txXfrm>
        <a:off x="1142741" y="0"/>
        <a:ext cx="1145490" cy="2544763"/>
      </dsp:txXfrm>
    </dsp:sp>
    <dsp:sp modelId="{34DCBFC3-ED99-44FD-8DD4-CEF4631C4B8B}">
      <dsp:nvSpPr>
        <dsp:cNvPr id="10" name="Rounded Rectangle 9"/>
        <dsp:cNvSpPr/>
      </dsp:nvSpPr>
      <dsp:spPr bwMode="white">
        <a:xfrm>
          <a:off x="1328897" y="152686"/>
          <a:ext cx="847406" cy="847406"/>
        </a:xfrm>
        <a:prstGeom prst="roundRect">
          <a:avLst/>
        </a:prstGeom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1328897" y="152686"/>
        <a:ext cx="847406" cy="847406"/>
      </dsp:txXfrm>
    </dsp:sp>
    <dsp:sp modelId="{16A71CC7-1206-4C81-AC58-3B68A7246EA6}">
      <dsp:nvSpPr>
        <dsp:cNvPr id="12" name="Rounded Rectangle 11"/>
        <dsp:cNvSpPr/>
      </dsp:nvSpPr>
      <dsp:spPr bwMode="white">
        <a:xfrm>
          <a:off x="2359710" y="0"/>
          <a:ext cx="1145490" cy="2544763"/>
        </a:xfrm>
        <a:prstGeom prst="roundRect">
          <a:avLst/>
        </a:prstGeom>
        <a:solidFill>
          <a:srgbClr val="FF000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8016" tIns="128016" rIns="128016" bIns="128016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dirty="0"/>
            <a:t>Help line</a:t>
          </a:r>
        </a:p>
      </dsp:txBody>
      <dsp:txXfrm>
        <a:off x="2359710" y="0"/>
        <a:ext cx="1145490" cy="2544763"/>
      </dsp:txXfrm>
    </dsp:sp>
    <dsp:sp modelId="{F0DD5305-7153-4990-8C52-405DDFC92FF3}">
      <dsp:nvSpPr>
        <dsp:cNvPr id="14" name="Rounded Rectangle 13"/>
        <dsp:cNvSpPr/>
      </dsp:nvSpPr>
      <dsp:spPr bwMode="white">
        <a:xfrm>
          <a:off x="2591298" y="152398"/>
          <a:ext cx="847406" cy="847406"/>
        </a:xfrm>
        <a:prstGeom prst="round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2591298" y="152398"/>
        <a:ext cx="847406" cy="847406"/>
      </dsp:txXfrm>
    </dsp:sp>
    <dsp:sp modelId="{4381F21A-448E-486E-A284-815AE2A40A09}">
      <dsp:nvSpPr>
        <dsp:cNvPr id="3" name="Left-Right Arrow 2"/>
        <dsp:cNvSpPr/>
      </dsp:nvSpPr>
      <dsp:spPr bwMode="white">
        <a:xfrm>
          <a:off x="140208" y="2035810"/>
          <a:ext cx="3224784" cy="381714"/>
        </a:xfrm>
        <a:prstGeom prst="leftRightArrow">
          <a:avLst/>
        </a:prstGeom>
        <a:solidFill>
          <a:srgbClr val="002060"/>
        </a:solidFill>
      </dsp:spPr>
      <dsp:style>
        <a:lnRef idx="2">
          <a:schemeClr val="lt1"/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/>
      </dsp:style>
      <dsp:txXfrm>
        <a:off x="140208" y="2035810"/>
        <a:ext cx="3224784" cy="381714"/>
      </dsp:txXfrm>
    </dsp:sp>
    <dsp:sp modelId="{03EFF7C1-3E4A-4275-91A4-3D13C5F833F5}">
      <dsp:nvSpPr>
        <dsp:cNvPr id="5" name="Rounded Rectangle 4" hidden="1"/>
        <dsp:cNvSpPr/>
      </dsp:nvSpPr>
      <dsp:spPr>
        <a:xfrm>
          <a:off x="567018" y="0"/>
          <a:ext cx="11455" cy="152686"/>
        </a:xfrm>
        <a:prstGeom prst="roundRect">
          <a:avLst>
            <a:gd name="adj" fmla="val 10000"/>
          </a:avLst>
        </a:prstGeom>
      </dsp:spPr>
      <dsp:txXfrm>
        <a:off x="567018" y="0"/>
        <a:ext cx="11455" cy="152686"/>
      </dsp:txXfrm>
    </dsp:sp>
    <dsp:sp modelId="{D213611F-7A39-4414-B4AB-85532F8A8123}">
      <dsp:nvSpPr>
        <dsp:cNvPr id="7" name="Rectangles 6" hidden="1"/>
        <dsp:cNvSpPr/>
      </dsp:nvSpPr>
      <dsp:spPr>
        <a:xfrm>
          <a:off x="1145490" y="1272382"/>
          <a:ext cx="34365" cy="0"/>
        </a:xfrm>
        <a:prstGeom prst="rect">
          <a:avLst/>
        </a:prstGeom>
      </dsp:spPr>
      <dsp:txXfrm>
        <a:off x="1145490" y="1272382"/>
        <a:ext cx="34365" cy="0"/>
      </dsp:txXfrm>
    </dsp:sp>
    <dsp:sp modelId="{470CE445-5F9A-4DF8-A64D-4B4DA0CBDECD}">
      <dsp:nvSpPr>
        <dsp:cNvPr id="9" name="Rounded Rectangle 8" hidden="1"/>
        <dsp:cNvSpPr/>
      </dsp:nvSpPr>
      <dsp:spPr>
        <a:xfrm>
          <a:off x="1746873" y="0"/>
          <a:ext cx="11455" cy="152686"/>
        </a:xfrm>
        <a:prstGeom prst="roundRect">
          <a:avLst>
            <a:gd name="adj" fmla="val 10000"/>
          </a:avLst>
        </a:prstGeom>
      </dsp:spPr>
      <dsp:txXfrm>
        <a:off x="1746873" y="0"/>
        <a:ext cx="11455" cy="152686"/>
      </dsp:txXfrm>
    </dsp:sp>
    <dsp:sp modelId="{166D0B0D-449A-4837-A6A1-351A6FF51A00}">
      <dsp:nvSpPr>
        <dsp:cNvPr id="11" name="Rectangles 10" hidden="1"/>
        <dsp:cNvSpPr/>
      </dsp:nvSpPr>
      <dsp:spPr>
        <a:xfrm>
          <a:off x="2325345" y="1272382"/>
          <a:ext cx="34365" cy="0"/>
        </a:xfrm>
        <a:prstGeom prst="rect">
          <a:avLst/>
        </a:prstGeom>
      </dsp:spPr>
      <dsp:txXfrm>
        <a:off x="2325345" y="1272382"/>
        <a:ext cx="34365" cy="0"/>
      </dsp:txXfrm>
    </dsp:sp>
    <dsp:sp modelId="{08B97E8A-D24A-417F-9DC4-7F20CCB3BFA4}">
      <dsp:nvSpPr>
        <dsp:cNvPr id="13" name="Rounded Rectangle 12" hidden="1"/>
        <dsp:cNvSpPr/>
      </dsp:nvSpPr>
      <dsp:spPr>
        <a:xfrm>
          <a:off x="2926727" y="0"/>
          <a:ext cx="11455" cy="152686"/>
        </a:xfrm>
        <a:prstGeom prst="roundRect">
          <a:avLst>
            <a:gd name="adj" fmla="val 10000"/>
          </a:avLst>
        </a:prstGeom>
      </dsp:spPr>
      <dsp:txXfrm>
        <a:off x="2926727" y="0"/>
        <a:ext cx="11455" cy="152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stBulletLvl" val="2"/>
              <dgm:param type="txAnchorHorzCh" val="ctr"/>
              <dgm:param type="txAnchorVert" val="mid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stBulletLvl" val="2"/>
              <dgm:param type="txAnchorHorzCh" val="ctr"/>
              <dgm:param type="txAnchorVert" val="mid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stBulletLvl" val="2"/>
              <dgm:param type="txAnchorHorzCh" val="ctr"/>
              <dgm:param type="txAnchorVert" val="mid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06F0C-C5EC-4B87-ADE4-C5AC64DCC1D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9A991-8F31-416C-8285-249CD505E72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6973-657A-465C-8806-C48697D463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7D17-A828-4B6B-A5DF-5E119DCE901F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 dir="r" thruBlk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6973-657A-465C-8806-C48697D463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7D17-A828-4B6B-A5DF-5E119DCE901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 dir="r" thruBlk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6973-657A-465C-8806-C48697D463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7D17-A828-4B6B-A5DF-5E119DCE901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 dir="r" thruBlk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6973-657A-465C-8806-C48697D463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7D17-A828-4B6B-A5DF-5E119DCE901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 dir="r" thruBlk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6973-657A-465C-8806-C48697D463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7D17-A828-4B6B-A5DF-5E119DCE901F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 dir="r" thruBlk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6973-657A-465C-8806-C48697D463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7D17-A828-4B6B-A5DF-5E119DCE901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 dir="r" thruBlk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6973-657A-465C-8806-C48697D4636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7D17-A828-4B6B-A5DF-5E119DCE901F}" type="slidenum">
              <a:rPr lang="en-US" smtClean="0"/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 dir="r" thruBlk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6973-657A-465C-8806-C48697D4636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7D17-A828-4B6B-A5DF-5E119DCE901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 dir="r" thruBlk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6973-657A-465C-8806-C48697D4636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7D17-A828-4B6B-A5DF-5E119DCE901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 dir="r" thruBlk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6973-657A-465C-8806-C48697D463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7D17-A828-4B6B-A5DF-5E119DCE901F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 dir="r" thruBlk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6973-657A-465C-8806-C48697D463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7D17-A828-4B6B-A5DF-5E119DCE901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 dir="r" thruBlk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B806973-657A-465C-8806-C48697D463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2247D17-A828-4B6B-A5DF-5E119DCE901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3000">
        <p14:reveal dir="r"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4.jpeg"/><Relationship Id="rId15" Type="http://schemas.microsoft.com/office/2007/relationships/diagramDrawing" Target="../diagrams/drawing3.xml"/><Relationship Id="rId14" Type="http://schemas.openxmlformats.org/officeDocument/2006/relationships/diagramColors" Target="../diagrams/colors3.xml"/><Relationship Id="rId13" Type="http://schemas.openxmlformats.org/officeDocument/2006/relationships/diagramQuickStyle" Target="../diagrams/quickStyle3.xml"/><Relationship Id="rId12" Type="http://schemas.openxmlformats.org/officeDocument/2006/relationships/diagramLayout" Target="../diagrams/layout3.xml"/><Relationship Id="rId11" Type="http://schemas.openxmlformats.org/officeDocument/2006/relationships/diagramData" Target="../diagrams/data3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tags" Target="../tags/tag1.xml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831" y="457200"/>
            <a:ext cx="2057400" cy="12924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3600"/>
            <a:ext cx="7848600" cy="1927225"/>
          </a:xfrm>
        </p:spPr>
        <p:txBody>
          <a:bodyPr>
            <a:normAutofit fontScale="90000"/>
          </a:bodyPr>
          <a:lstStyle/>
          <a:p>
            <a:r>
              <a:rPr lang="en-US" sz="3100" b="1" cap="all" dirty="0">
                <a:solidFill>
                  <a:schemeClr val="tx2">
                    <a:lumMod val="75000"/>
                  </a:schemeClr>
                </a:solidFill>
                <a:effectLst>
                  <a:reflection blurRad="12700" stA="28000" endPos="45000" dist="1003" dir="5400000" sy="-100000" algn="bl"/>
                </a:effectLst>
              </a:rPr>
              <a:t>Revolutionizing Digital Financial Services in Bangladesh</a:t>
            </a:r>
            <a:br>
              <a:rPr lang="en-US" sz="31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05400"/>
            <a:ext cx="6400800" cy="1752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Name: Md Rony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Ahammed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Department : Marketing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Id NO: 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Batch: 2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INTRODUCTION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43726"/>
            <a:ext cx="4495800" cy="32766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400" dirty="0" err="1">
                <a:solidFill>
                  <a:schemeClr val="accent6">
                    <a:lumMod val="75000"/>
                  </a:schemeClr>
                </a:solidFill>
              </a:rPr>
              <a:t>Nagad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 is a mobile financial service provider in Bangladesh, launched by the Bangladesh Post Office in 2019.It offers a wide range of financial services, including:</a:t>
            </a:r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Cash deposits and withdrawals</a:t>
            </a:r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Money transfers</a:t>
            </a:r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Bill payments</a:t>
            </a:r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Mobile recharge</a:t>
            </a:r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Online shopping</a:t>
            </a:r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4400" dirty="0" err="1">
                <a:solidFill>
                  <a:schemeClr val="accent6">
                    <a:lumMod val="75000"/>
                  </a:schemeClr>
                </a:solidFill>
              </a:rPr>
              <a:t>Nagad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 aims to promote financial inclusion and digitalization in Bangladesh.</a:t>
            </a:r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58651"/>
            <a:ext cx="3600450" cy="3846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7159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SERVICES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</p:nvPr>
        </p:nvGraphicFramePr>
        <p:xfrm>
          <a:off x="0" y="1295400"/>
          <a:ext cx="3505200" cy="254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9" name="Content Placeholder 7"/>
          <p:cNvGraphicFramePr/>
          <p:nvPr/>
        </p:nvGraphicFramePr>
        <p:xfrm>
          <a:off x="5105400" y="1219200"/>
          <a:ext cx="3505200" cy="254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0" name="Content Placeholder 7"/>
          <p:cNvGraphicFramePr/>
          <p:nvPr/>
        </p:nvGraphicFramePr>
        <p:xfrm>
          <a:off x="2895600" y="4114800"/>
          <a:ext cx="3505200" cy="254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473569"/>
            <a:ext cx="13716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PERFORMANCE INDICATORS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838200" y="1752600"/>
          <a:ext cx="3886200" cy="1781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</a:tblGrid>
              <a:tr h="3442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Month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Transaction Volume (BDT)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New Customers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69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January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500,000,000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200,000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69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February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550,000,000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220,000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69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March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600,000,000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250,000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460500" y="3157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Chart 12"/>
          <p:cNvGraphicFramePr/>
          <p:nvPr/>
        </p:nvGraphicFramePr>
        <p:xfrm>
          <a:off x="914400" y="3733800"/>
          <a:ext cx="30480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6" name="Chart 15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128838"/>
            <a:ext cx="3733800" cy="3733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Market Expansion: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1800" dirty="0"/>
              <a:t>Target underserved rural areas.</a:t>
            </a:r>
            <a:endParaRPr lang="en-US" sz="1800" dirty="0"/>
          </a:p>
          <a:p>
            <a:pPr lvl="1"/>
            <a:r>
              <a:rPr lang="en-US" sz="1800" dirty="0"/>
              <a:t>Explore neighboring countries.</a:t>
            </a:r>
            <a:endParaRPr lang="en-US" sz="1800" dirty="0"/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Product Enhancement</a:t>
            </a:r>
            <a:r>
              <a:rPr lang="en-US" sz="1800" b="1" dirty="0"/>
              <a:t>:</a:t>
            </a:r>
            <a:endParaRPr lang="en-US" sz="1800" dirty="0"/>
          </a:p>
          <a:p>
            <a:pPr lvl="1"/>
            <a:r>
              <a:rPr lang="en-US" sz="1800" dirty="0"/>
              <a:t>Introduce AI-driven services.</a:t>
            </a:r>
            <a:endParaRPr lang="en-US" sz="1800" dirty="0"/>
          </a:p>
          <a:p>
            <a:pPr lvl="1"/>
            <a:r>
              <a:rPr lang="en-US" sz="1800" dirty="0"/>
              <a:t>Upgrade mobile app for better UX.</a:t>
            </a:r>
            <a:endParaRPr lang="en-US" sz="1800" dirty="0"/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Customer Engagement</a:t>
            </a:r>
            <a:r>
              <a:rPr lang="en-US" sz="1800" b="1" dirty="0"/>
              <a:t>:</a:t>
            </a:r>
            <a:endParaRPr lang="en-US" sz="1800" dirty="0"/>
          </a:p>
          <a:p>
            <a:pPr lvl="1"/>
            <a:r>
              <a:rPr lang="en-US" sz="1800" dirty="0"/>
              <a:t>Launch loyalty and referral programs.</a:t>
            </a:r>
            <a:endParaRPr lang="en-US" sz="1800" dirty="0"/>
          </a:p>
          <a:p>
            <a:pPr lvl="1"/>
            <a:r>
              <a:rPr lang="en-US" sz="1800" dirty="0"/>
              <a:t>Conduct financial literacy workshops.</a:t>
            </a:r>
            <a:endParaRPr lang="en-US" sz="1800" dirty="0"/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Marketing Strategy</a:t>
            </a:r>
            <a:r>
              <a:rPr lang="en-US" sz="1800" b="1" dirty="0"/>
              <a:t>:</a:t>
            </a:r>
            <a:endParaRPr lang="en-US" sz="1800" dirty="0"/>
          </a:p>
          <a:p>
            <a:pPr lvl="1"/>
            <a:r>
              <a:rPr lang="en-US" sz="1800" dirty="0"/>
              <a:t>Implement targeted digital campaigns.</a:t>
            </a:r>
            <a:endParaRPr lang="en-US" sz="1800" dirty="0"/>
          </a:p>
          <a:p>
            <a:pPr lvl="1"/>
            <a:r>
              <a:rPr lang="en-US" sz="1800" dirty="0"/>
              <a:t>Collaborate with local influencers.</a:t>
            </a:r>
            <a:endParaRPr lang="en-US" sz="1800" dirty="0"/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Financial Goals: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1800" dirty="0"/>
              <a:t>Aim for X% revenue growth.</a:t>
            </a:r>
            <a:endParaRPr lang="en-US" sz="1800" dirty="0"/>
          </a:p>
          <a:p>
            <a:pPr lvl="1"/>
            <a:r>
              <a:rPr lang="en-US" sz="1800" dirty="0"/>
              <a:t>Seek partnerships for funding.</a:t>
            </a:r>
            <a:endParaRPr lang="en-US" sz="1800" dirty="0"/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Risk Management: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1800" dirty="0"/>
              <a:t>Invest in advanced </a:t>
            </a:r>
            <a:r>
              <a:rPr lang="en-US" sz="1800" dirty="0" err="1"/>
              <a:t>cybersecurity</a:t>
            </a:r>
            <a:r>
              <a:rPr lang="en-US" sz="1800" dirty="0"/>
              <a:t>.</a:t>
            </a:r>
            <a:endParaRPr lang="en-US" sz="1800" dirty="0"/>
          </a:p>
          <a:p>
            <a:pPr lvl="1"/>
            <a:r>
              <a:rPr lang="en-US" sz="1800" dirty="0"/>
              <a:t>Conduct regular market analysis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95400"/>
            <a:ext cx="4419600" cy="502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990600"/>
          </a:xfrm>
        </p:spPr>
        <p:txBody>
          <a:bodyPr/>
          <a:lstStyle/>
          <a:p>
            <a:r>
              <a:rPr lang="en-US" dirty="0"/>
              <a:t>FINAL 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85800" y="1447800"/>
            <a:ext cx="5867400" cy="4648200"/>
          </a:xfrm>
        </p:spPr>
        <p:txBody>
          <a:bodyPr>
            <a:normAutofit fontScale="92500"/>
          </a:bodyPr>
          <a:lstStyle/>
          <a:p>
            <a:pPr lvl="6"/>
            <a:r>
              <a:rPr lang="en-US" sz="1600" dirty="0"/>
              <a:t>Established as a leader in mobile financial services in Bangladesh</a:t>
            </a:r>
            <a:endParaRPr lang="en-US" sz="1600" dirty="0"/>
          </a:p>
          <a:p>
            <a:pPr lvl="6"/>
            <a:r>
              <a:rPr lang="en-US" sz="1600" dirty="0"/>
              <a:t>Significant customer growth and transaction volume in a short period.</a:t>
            </a:r>
            <a:endParaRPr lang="en-US" sz="1600" dirty="0"/>
          </a:p>
          <a:p>
            <a:pPr lvl="6"/>
            <a:r>
              <a:rPr lang="en-US" sz="1600" dirty="0"/>
              <a:t>Focus on underserved populations.</a:t>
            </a:r>
            <a:endParaRPr lang="en-US" sz="1600" dirty="0"/>
          </a:p>
          <a:p>
            <a:pPr lvl="6"/>
            <a:r>
              <a:rPr lang="en-US" sz="1600" dirty="0"/>
              <a:t>Enhancing access to financial products for economic empowerment</a:t>
            </a:r>
            <a:endParaRPr lang="en-US" sz="1600" dirty="0"/>
          </a:p>
          <a:p>
            <a:pPr lvl="6"/>
            <a:r>
              <a:rPr lang="en-US" sz="1600" dirty="0"/>
              <a:t>Commitment to promoting cashless transaction</a:t>
            </a:r>
            <a:endParaRPr lang="en-US" sz="1600" dirty="0"/>
          </a:p>
          <a:p>
            <a:pPr lvl="6"/>
            <a:r>
              <a:rPr lang="en-US" sz="1600" dirty="0"/>
              <a:t>Aligning with the government's goals for economic efficiency and transparency</a:t>
            </a:r>
            <a:endParaRPr lang="en-US" sz="1600" dirty="0"/>
          </a:p>
          <a:p>
            <a:pPr lvl="6"/>
            <a:r>
              <a:rPr lang="en-US" sz="1600" dirty="0"/>
              <a:t>Integration of AI and machine learning for competitive advantage.</a:t>
            </a:r>
            <a:endParaRPr lang="en-US" sz="1600" dirty="0"/>
          </a:p>
          <a:p>
            <a:pPr lvl="6"/>
            <a:r>
              <a:rPr lang="en-US" sz="1600" dirty="0"/>
              <a:t>Improving service delivery and enhancing customer experience.</a:t>
            </a:r>
            <a:endParaRPr lang="en-US" sz="1600" dirty="0"/>
          </a:p>
          <a:p>
            <a:pPr lvl="6"/>
            <a:r>
              <a:rPr lang="en-US" sz="1600" dirty="0"/>
              <a:t> Future Prospects Plans for digital banking and service expansion</a:t>
            </a:r>
            <a:endParaRPr lang="en-US" sz="1600" dirty="0"/>
          </a:p>
          <a:p>
            <a:pPr lvl="6"/>
            <a:r>
              <a:rPr lang="en-US" sz="1600" dirty="0"/>
              <a:t>Strong positioning for continued growth and adaptation to market needs.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81000"/>
            <a:ext cx="3829050" cy="548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sz="half"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119507"/>
            <a:ext cx="3686176" cy="36861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133600"/>
            <a:ext cx="3048001" cy="36720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nogod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8000" y="537845"/>
            <a:ext cx="8128000" cy="6205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 dir="r"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3422"/>
            <a:ext cx="9144000" cy="285115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MEDIACOVER_FLAG" val="1"/>
  <p:tag name="KSO_WM_UNIT_MEDIACOVER_BTN_STATE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1742</Words>
  <Application>WPS Presentation</Application>
  <PresentationFormat>On-screen Show (4:3)</PresentationFormat>
  <Paragraphs>82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Times New Roman</vt:lpstr>
      <vt:lpstr>Microsoft YaHei</vt:lpstr>
      <vt:lpstr>Arial Unicode MS</vt:lpstr>
      <vt:lpstr>Clarity</vt:lpstr>
      <vt:lpstr>Revolutionizing Digital Financial Services in Bangladesh   </vt:lpstr>
      <vt:lpstr>INTRODUCTION</vt:lpstr>
      <vt:lpstr>SERVICES</vt:lpstr>
      <vt:lpstr>KEY PERFORMANCE INDICATORS</vt:lpstr>
      <vt:lpstr>FUTURE PLAN</vt:lpstr>
      <vt:lpstr>FINAL THOUGHT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32</cp:revision>
  <dcterms:created xsi:type="dcterms:W3CDTF">2024-10-04T05:08:00Z</dcterms:created>
  <dcterms:modified xsi:type="dcterms:W3CDTF">2024-10-07T07:27:01Z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079A8BEBC9B6488885C115F9758A5769_12</vt:lpwstr>
  </property>
  <property fmtid="{D5CDD505-2E9C-101B-9397-08002B2CF9AE}" pid="3" name="KSOProductBuildVer">
    <vt:lpwstr>1033-12.2.0.13472</vt:lpwstr>
  </property>
</Properties>
</file>