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63A4D-96AE-434F-863C-85635342975A}" v="1" dt="2019-11-11T20:13:1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Panigrahi" userId="2254ba0294c1dc0d" providerId="LiveId" clId="{70363A4D-96AE-434F-863C-85635342975A}"/>
    <pc:docChg chg="undo redo custSel addSld modSld">
      <pc:chgData name="Anirudh Panigrahi" userId="2254ba0294c1dc0d" providerId="LiveId" clId="{70363A4D-96AE-434F-863C-85635342975A}" dt="2019-11-11T20:31:03.058" v="172" actId="20577"/>
      <pc:docMkLst>
        <pc:docMk/>
      </pc:docMkLst>
      <pc:sldChg chg="modSp">
        <pc:chgData name="Anirudh Panigrahi" userId="2254ba0294c1dc0d" providerId="LiveId" clId="{70363A4D-96AE-434F-863C-85635342975A}" dt="2019-11-11T20:13:05.221" v="19" actId="20577"/>
        <pc:sldMkLst>
          <pc:docMk/>
          <pc:sldMk cId="3974675670" sldId="256"/>
        </pc:sldMkLst>
        <pc:spChg chg="mod">
          <ac:chgData name="Anirudh Panigrahi" userId="2254ba0294c1dc0d" providerId="LiveId" clId="{70363A4D-96AE-434F-863C-85635342975A}" dt="2019-11-11T20:13:04.953" v="11" actId="20577"/>
          <ac:spMkLst>
            <pc:docMk/>
            <pc:sldMk cId="3974675670" sldId="256"/>
            <ac:spMk id="2" creationId="{719FD78E-B30C-4E8A-91C8-3390FC58CD11}"/>
          </ac:spMkLst>
        </pc:spChg>
        <pc:spChg chg="mod">
          <ac:chgData name="Anirudh Panigrahi" userId="2254ba0294c1dc0d" providerId="LiveId" clId="{70363A4D-96AE-434F-863C-85635342975A}" dt="2019-11-11T20:13:05.221" v="19" actId="20577"/>
          <ac:spMkLst>
            <pc:docMk/>
            <pc:sldMk cId="3974675670" sldId="256"/>
            <ac:spMk id="3" creationId="{54EBDC83-B634-4FA7-94E3-0E4F63A1641B}"/>
          </ac:spMkLst>
        </pc:spChg>
      </pc:sldChg>
      <pc:sldChg chg="modSp add">
        <pc:chgData name="Anirudh Panigrahi" userId="2254ba0294c1dc0d" providerId="LiveId" clId="{70363A4D-96AE-434F-863C-85635342975A}" dt="2019-11-11T20:31:03.058" v="172" actId="20577"/>
        <pc:sldMkLst>
          <pc:docMk/>
          <pc:sldMk cId="2119131510" sldId="257"/>
        </pc:sldMkLst>
        <pc:spChg chg="mod">
          <ac:chgData name="Anirudh Panigrahi" userId="2254ba0294c1dc0d" providerId="LiveId" clId="{70363A4D-96AE-434F-863C-85635342975A}" dt="2019-11-11T20:17:26.014" v="79" actId="20577"/>
          <ac:spMkLst>
            <pc:docMk/>
            <pc:sldMk cId="2119131510" sldId="257"/>
            <ac:spMk id="2" creationId="{FDB3C03A-BAE3-4C2A-A4B8-A7EBFA1D985C}"/>
          </ac:spMkLst>
        </pc:spChg>
        <pc:spChg chg="mod">
          <ac:chgData name="Anirudh Panigrahi" userId="2254ba0294c1dc0d" providerId="LiveId" clId="{70363A4D-96AE-434F-863C-85635342975A}" dt="2019-11-11T20:31:03.058" v="172" actId="20577"/>
          <ac:spMkLst>
            <pc:docMk/>
            <pc:sldMk cId="2119131510" sldId="257"/>
            <ac:spMk id="3" creationId="{6A33D8E8-FCE5-4735-88B8-365097F23A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D78E-B30C-4E8A-91C8-3390FC58C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Musical Note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BDC83-B634-4FA7-94E3-0E4F63A1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by Anirudh Panigrahi and Rahul </a:t>
            </a:r>
            <a:r>
              <a:rPr lang="en-IN" dirty="0" err="1"/>
              <a:t>bhola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6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C03A-BAE3-4C2A-A4B8-A7EBFA1D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D8E8-FCE5-4735-88B8-365097F2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</a:t>
            </a:r>
            <a:r>
              <a:rPr lang="en-IN"/>
              <a:t>we attempt to </a:t>
            </a:r>
          </a:p>
        </p:txBody>
      </p:sp>
    </p:spTree>
    <p:extLst>
      <p:ext uri="{BB962C8B-B14F-4D97-AF65-F5344CB8AC3E}">
        <p14:creationId xmlns:p14="http://schemas.microsoft.com/office/powerpoint/2010/main" val="2119131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Palatino Linotype</vt:lpstr>
      <vt:lpstr>Gallery</vt:lpstr>
      <vt:lpstr>Musical Note Recognition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Note Recognition</dc:title>
  <dc:creator>Anirudh Panigrahi</dc:creator>
  <cp:lastModifiedBy>Anirudh Panigrahi</cp:lastModifiedBy>
  <cp:revision>1</cp:revision>
  <dcterms:created xsi:type="dcterms:W3CDTF">2019-11-11T20:03:17Z</dcterms:created>
  <dcterms:modified xsi:type="dcterms:W3CDTF">2019-11-11T20:31:03Z</dcterms:modified>
</cp:coreProperties>
</file>