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1" r:id="rId2"/>
    <p:sldMasterId id="2147483656" r:id="rId3"/>
    <p:sldMasterId id="2147483659" r:id="rId4"/>
    <p:sldMasterId id="2147483668" r:id="rId5"/>
    <p:sldMasterId id="2147483662" r:id="rId6"/>
    <p:sldMasterId id="2147483674" r:id="rId7"/>
    <p:sldMasterId id="2147483905" r:id="rId8"/>
    <p:sldMasterId id="2147483909" r:id="rId9"/>
    <p:sldMasterId id="2147483901" r:id="rId10"/>
    <p:sldMasterId id="2147483958" r:id="rId11"/>
  </p:sldMasterIdLst>
  <p:notesMasterIdLst>
    <p:notesMasterId r:id="rId17"/>
  </p:notesMasterIdLst>
  <p:sldIdLst>
    <p:sldId id="2041" r:id="rId12"/>
    <p:sldId id="2037" r:id="rId13"/>
    <p:sldId id="2061" r:id="rId14"/>
    <p:sldId id="2062" r:id="rId15"/>
    <p:sldId id="2063" r:id="rId16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B3AF0F-435C-CD9A-9EA7-855540120270}" name="Gabriel Ferreira Gomes da Silva" initials="GFGdS" userId="S::gabriel.gomes@bndes.gov.br::3662c915-7cea-4502-a996-905adb5970c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389"/>
    <a:srgbClr val="50BBB5"/>
    <a:srgbClr val="008B3A"/>
    <a:srgbClr val="63B32E"/>
    <a:srgbClr val="FDFDFD"/>
    <a:srgbClr val="F9F9F9"/>
    <a:srgbClr val="006EB9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84173" autoAdjust="0"/>
  </p:normalViewPr>
  <p:slideViewPr>
    <p:cSldViewPr snapToGrid="0">
      <p:cViewPr varScale="1">
        <p:scale>
          <a:sx n="56" d="100"/>
          <a:sy n="56" d="100"/>
        </p:scale>
        <p:origin x="1072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microsoft.com/office/2018/10/relationships/authors" Target="authors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3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2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0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8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3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50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477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993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904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63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033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11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37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436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24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495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00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077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" descr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4227"/>
            <a:ext cx="12217402" cy="68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tângulo 4"/>
          <p:cNvSpPr/>
          <p:nvPr/>
        </p:nvSpPr>
        <p:spPr>
          <a:xfrm>
            <a:off x="0" y="2095"/>
            <a:ext cx="12217400" cy="6860025"/>
          </a:xfrm>
          <a:prstGeom prst="rect">
            <a:avLst/>
          </a:prstGeom>
          <a:solidFill>
            <a:srgbClr val="AFABAB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lide Number"/>
          <p:cNvSpPr>
            <a:spLocks noGrp="1"/>
          </p:cNvSpPr>
          <p:nvPr>
            <p:ph type="sldNum" sz="quarter" idx="2"/>
          </p:nvPr>
        </p:nvSpPr>
        <p:spPr>
          <a:xfrm>
            <a:off x="10488489" y="6310652"/>
            <a:ext cx="1259738" cy="358708"/>
          </a:xfrm>
          <a:prstGeom prst="rect">
            <a:avLst/>
          </a:prstGeom>
          <a:solidFill>
            <a:srgbClr val="009933"/>
          </a:solidFill>
        </p:spPr>
        <p:txBody>
          <a:bodyPr wrap="square" anchor="t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04664"/>
            <a:ext cx="1259738" cy="2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616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668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95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573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86709F65-99D9-4F2C-A33C-1421BCFEACF4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3606197B-5556-4985-9FC8-22ABAD9FA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04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851" y="308048"/>
            <a:ext cx="9519138" cy="3693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algn="l">
              <a:defRPr kumimoji="1" lang="pt-BR"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3108" y="1320800"/>
            <a:ext cx="10269415" cy="4895850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9815" y="6400800"/>
            <a:ext cx="253218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459135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517A-5E66-8B4A-B3DA-AF9277080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28756-B735-5646-8AA5-79AE7558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06EEC-A05F-2240-B866-6D69F90B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2891A0-A89D-654B-B513-FEA5462C9C07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119CF-DEE4-0D4D-94A4-3C2F80B6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38798-33A6-964E-9C28-12E9F2D1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34A92E-2A0A-4D43-8E2B-7C57BCAD1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70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" descr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4227"/>
            <a:ext cx="12217402" cy="68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tângulo 4"/>
          <p:cNvSpPr/>
          <p:nvPr/>
        </p:nvSpPr>
        <p:spPr>
          <a:xfrm>
            <a:off x="0" y="2095"/>
            <a:ext cx="12217400" cy="6860025"/>
          </a:xfrm>
          <a:prstGeom prst="rect">
            <a:avLst/>
          </a:prstGeom>
          <a:solidFill>
            <a:srgbClr val="AFABAB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lide Number"/>
          <p:cNvSpPr>
            <a:spLocks noGrp="1"/>
          </p:cNvSpPr>
          <p:nvPr>
            <p:ph type="sldNum" sz="quarter" idx="2"/>
          </p:nvPr>
        </p:nvSpPr>
        <p:spPr>
          <a:xfrm>
            <a:off x="10488489" y="6300028"/>
            <a:ext cx="1259738" cy="369332"/>
          </a:xfrm>
          <a:prstGeom prst="rect">
            <a:avLst/>
          </a:prstGeom>
          <a:solidFill>
            <a:srgbClr val="65B32E"/>
          </a:solidFill>
          <a:ln w="12700">
            <a:miter lim="400000"/>
          </a:ln>
        </p:spPr>
        <p:txBody>
          <a:bodyPr wrap="square" lIns="45719" rIns="45719" anchor="t">
            <a:spAutoFit/>
          </a:bodyPr>
          <a:lstStyle>
            <a:lvl1pPr>
              <a:defRPr lang="pt-BR" sz="1800" smtClean="0">
                <a:solidFill>
                  <a:srgbClr val="FFFFFF"/>
                </a:solidFill>
              </a:defRPr>
            </a:lvl1pPr>
          </a:lstStyle>
          <a:p>
            <a:pPr algn="ctr"/>
            <a:fld id="{86CB4B4D-7CA3-9044-876B-883B54F8677D}" type="slidenum">
              <a:rPr lang="pt-BR" smtClean="0"/>
              <a:pPr algn="ctr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04664"/>
            <a:ext cx="1259738" cy="2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21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9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3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88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3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6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jp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jpeg"/><Relationship Id="rId5" Type="http://schemas.openxmlformats.org/officeDocument/2006/relationships/image" Target="../media/image8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675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77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8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rgbClr val="AFABA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 userDrawn="1"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  <p:grpSp>
        <p:nvGrpSpPr>
          <p:cNvPr id="6" name="Agrupar 3">
            <a:extLst>
              <a:ext uri="{FF2B5EF4-FFF2-40B4-BE49-F238E27FC236}">
                <a16:creationId xmlns:a16="http://schemas.microsoft.com/office/drawing/2014/main" id="{61E2BAEE-1886-6347-AC45-9A5599B47AB9}"/>
              </a:ext>
            </a:extLst>
          </p:cNvPr>
          <p:cNvGrpSpPr/>
          <p:nvPr userDrawn="1"/>
        </p:nvGrpSpPr>
        <p:grpSpPr>
          <a:xfrm>
            <a:off x="8972601" y="372813"/>
            <a:ext cx="1314399" cy="698473"/>
            <a:chOff x="2933430" y="559689"/>
            <a:chExt cx="1686702" cy="896315"/>
          </a:xfrm>
        </p:grpSpPr>
        <p:sp>
          <p:nvSpPr>
            <p:cNvPr id="7" name="Retângulo 4">
              <a:extLst>
                <a:ext uri="{FF2B5EF4-FFF2-40B4-BE49-F238E27FC236}">
                  <a16:creationId xmlns:a16="http://schemas.microsoft.com/office/drawing/2014/main" id="{C16953E9-375F-A646-A2C4-6CFBD21FD31B}"/>
                </a:ext>
              </a:extLst>
            </p:cNvPr>
            <p:cNvSpPr/>
            <p:nvPr/>
          </p:nvSpPr>
          <p:spPr>
            <a:xfrm>
              <a:off x="2933430" y="559689"/>
              <a:ext cx="713284" cy="611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8804BCC-2D69-3543-8044-945F535C0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430" y="559689"/>
              <a:ext cx="1686702" cy="89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64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953" r:id="rId3"/>
    <p:sldLayoutId id="21474839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6347"/>
            <a:ext cx="1804416" cy="725424"/>
          </a:xfrm>
          <a:prstGeom prst="rect">
            <a:avLst/>
          </a:prstGeom>
        </p:spPr>
      </p:pic>
      <p:sp>
        <p:nvSpPr>
          <p:cNvPr id="17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65B22E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8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5424"/>
          </a:xfrm>
          <a:prstGeom prst="rect">
            <a:avLst/>
          </a:prstGeom>
        </p:spPr>
      </p:pic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5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96" r:id="rId2"/>
    <p:sldLayoutId id="21474838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4389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7748"/>
            <a:ext cx="1804416" cy="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89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  <p:sp>
        <p:nvSpPr>
          <p:cNvPr id="8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5689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4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8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95" y="5782"/>
            <a:ext cx="12198096" cy="686314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8466" y="0"/>
            <a:ext cx="12206687" cy="68747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3209"/>
            <a:ext cx="12207241" cy="68682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19209" y="1"/>
            <a:ext cx="12206687" cy="6874707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95B52FC-4FA8-2427-5041-CDB7D2CA60C9}"/>
              </a:ext>
            </a:extLst>
          </p:cNvPr>
          <p:cNvSpPr txBox="1"/>
          <p:nvPr/>
        </p:nvSpPr>
        <p:spPr>
          <a:xfrm>
            <a:off x="0" y="29083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cs typeface="Arial" panose="020B0604020202020204" pitchFamily="34" charset="0"/>
              </a:rPr>
              <a:t>Permissionamento</a:t>
            </a:r>
          </a:p>
        </p:txBody>
      </p:sp>
    </p:spTree>
    <p:extLst>
      <p:ext uri="{BB962C8B-B14F-4D97-AF65-F5344CB8AC3E}">
        <p14:creationId xmlns:p14="http://schemas.microsoft.com/office/powerpoint/2010/main" val="41669828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DD3D006-016A-30AA-FF77-98308B2E96D9}"/>
              </a:ext>
            </a:extLst>
          </p:cNvPr>
          <p:cNvSpPr/>
          <p:nvPr/>
        </p:nvSpPr>
        <p:spPr>
          <a:xfrm>
            <a:off x="900930" y="1323426"/>
            <a:ext cx="10389369" cy="1474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551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Permissionamento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Onchain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V1 - </a:t>
            </a: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Deploy</a:t>
            </a:r>
            <a:endParaRPr lang="pt-BR" altLang="pt-BR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654356" y="2243162"/>
            <a:ext cx="1540004" cy="35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cs typeface="Times New Roman"/>
              </a:rPr>
              <a:t>NodeIngress</a:t>
            </a:r>
            <a:endParaRPr lang="pt-BR" dirty="0">
              <a:cs typeface="Times New Roman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96061" y="2243162"/>
            <a:ext cx="1851725" cy="38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cs typeface="Times New Roman"/>
              </a:rPr>
              <a:t>AccountIngress</a:t>
            </a:r>
            <a:endParaRPr lang="pt-BR" dirty="0">
              <a:cs typeface="Times New Roman"/>
            </a:endParaRPr>
          </a:p>
        </p:txBody>
      </p:sp>
      <p:cxnSp>
        <p:nvCxnSpPr>
          <p:cNvPr id="52" name="Conector de seta reta 51"/>
          <p:cNvCxnSpPr>
            <a:cxnSpLocks/>
          </p:cNvCxnSpPr>
          <p:nvPr/>
        </p:nvCxnSpPr>
        <p:spPr>
          <a:xfrm flipH="1">
            <a:off x="180370" y="1379582"/>
            <a:ext cx="10961" cy="53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185850" y="1499616"/>
            <a:ext cx="67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Tempo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23D14A-D285-07FA-D658-3BA8651819AE}"/>
              </a:ext>
            </a:extLst>
          </p:cNvPr>
          <p:cNvSpPr txBox="1"/>
          <p:nvPr/>
        </p:nvSpPr>
        <p:spPr>
          <a:xfrm>
            <a:off x="1143118" y="1344528"/>
            <a:ext cx="291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ea typeface="Times New Roman"/>
                <a:cs typeface="Times New Roman"/>
              </a:rPr>
              <a:t>P</a:t>
            </a:r>
            <a:r>
              <a:rPr lang="pt-BR" sz="2000" b="1" dirty="0" err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ré-deploy</a:t>
            </a:r>
            <a:r>
              <a:rPr lang="pt-BR" sz="2000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dos contratos: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256D1AE-FB8E-6732-CE8D-3E643036C981}"/>
              </a:ext>
            </a:extLst>
          </p:cNvPr>
          <p:cNvCxnSpPr>
            <a:cxnSpLocks/>
          </p:cNvCxnSpPr>
          <p:nvPr/>
        </p:nvCxnSpPr>
        <p:spPr>
          <a:xfrm>
            <a:off x="0" y="2899292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A6AD758-D418-DEB0-FC61-055396A80142}"/>
              </a:ext>
            </a:extLst>
          </p:cNvPr>
          <p:cNvCxnSpPr>
            <a:cxnSpLocks/>
          </p:cNvCxnSpPr>
          <p:nvPr/>
        </p:nvCxnSpPr>
        <p:spPr>
          <a:xfrm>
            <a:off x="-386" y="3737530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7B4D9FF-9546-9DD8-94DB-4B541746BB9D}"/>
              </a:ext>
            </a:extLst>
          </p:cNvPr>
          <p:cNvCxnSpPr>
            <a:cxnSpLocks/>
          </p:cNvCxnSpPr>
          <p:nvPr/>
        </p:nvCxnSpPr>
        <p:spPr>
          <a:xfrm>
            <a:off x="0" y="5071030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489EEC6-4E0B-EAFD-1A76-769A871CB68C}"/>
              </a:ext>
            </a:extLst>
          </p:cNvPr>
          <p:cNvCxnSpPr>
            <a:cxnSpLocks/>
          </p:cNvCxnSpPr>
          <p:nvPr/>
        </p:nvCxnSpPr>
        <p:spPr>
          <a:xfrm>
            <a:off x="0" y="5920097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8CE568C-ECE1-EE22-F2E0-F42C876A2C15}"/>
              </a:ext>
            </a:extLst>
          </p:cNvPr>
          <p:cNvCxnSpPr>
            <a:cxnSpLocks/>
          </p:cNvCxnSpPr>
          <p:nvPr/>
        </p:nvCxnSpPr>
        <p:spPr>
          <a:xfrm>
            <a:off x="0" y="1226322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3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DD3D006-016A-30AA-FF77-98308B2E96D9}"/>
              </a:ext>
            </a:extLst>
          </p:cNvPr>
          <p:cNvSpPr/>
          <p:nvPr/>
        </p:nvSpPr>
        <p:spPr>
          <a:xfrm>
            <a:off x="900930" y="1323426"/>
            <a:ext cx="10389369" cy="1474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628647F-4975-2E33-E3D1-F07F1AC6EA01}"/>
              </a:ext>
            </a:extLst>
          </p:cNvPr>
          <p:cNvSpPr/>
          <p:nvPr/>
        </p:nvSpPr>
        <p:spPr>
          <a:xfrm>
            <a:off x="914077" y="3820015"/>
            <a:ext cx="10389369" cy="11685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551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Permissionamento </a:t>
            </a: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Onchain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V1 - </a:t>
            </a: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Deploy</a:t>
            </a:r>
            <a:endParaRPr lang="pt-BR" altLang="pt-BR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654356" y="2243162"/>
            <a:ext cx="1540004" cy="35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NodeIngress</a:t>
            </a:r>
            <a:endParaRPr lang="pt-BR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96061" y="2243162"/>
            <a:ext cx="1851725" cy="38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AccountIngress</a:t>
            </a:r>
            <a:endParaRPr lang="pt-BR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236403" y="4465990"/>
            <a:ext cx="1718422" cy="37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NodeRules</a:t>
            </a:r>
            <a:endParaRPr lang="pt-BR" dirty="0">
              <a:effectLst/>
              <a:ea typeface="Times New Roman"/>
              <a:cs typeface="Times New Roman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254517" y="4465989"/>
            <a:ext cx="2226137" cy="37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AccountRules</a:t>
            </a:r>
            <a:endParaRPr lang="pt-BR" dirty="0">
              <a:effectLst/>
              <a:ea typeface="Times New Roman"/>
              <a:cs typeface="Times New Roman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2711346" y="4465990"/>
            <a:ext cx="2226137" cy="37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Admin</a:t>
            </a:r>
            <a:endParaRPr lang="pt-BR" dirty="0">
              <a:effectLst/>
              <a:ea typeface="Times New Roman"/>
              <a:cs typeface="Times New Roman"/>
            </a:endParaRPr>
          </a:p>
        </p:txBody>
      </p:sp>
      <p:cxnSp>
        <p:nvCxnSpPr>
          <p:cNvPr id="52" name="Conector de seta reta 51"/>
          <p:cNvCxnSpPr>
            <a:cxnSpLocks/>
          </p:cNvCxnSpPr>
          <p:nvPr/>
        </p:nvCxnSpPr>
        <p:spPr>
          <a:xfrm flipH="1">
            <a:off x="180370" y="1379582"/>
            <a:ext cx="10961" cy="53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185850" y="1499616"/>
            <a:ext cx="67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Tempo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23D14A-D285-07FA-D658-3BA8651819AE}"/>
              </a:ext>
            </a:extLst>
          </p:cNvPr>
          <p:cNvSpPr txBox="1"/>
          <p:nvPr/>
        </p:nvSpPr>
        <p:spPr>
          <a:xfrm>
            <a:off x="1143118" y="1344528"/>
            <a:ext cx="291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ea typeface="Times New Roman"/>
                <a:cs typeface="Times New Roman"/>
              </a:rPr>
              <a:t>P</a:t>
            </a:r>
            <a:r>
              <a:rPr lang="pt-BR" sz="2000" b="1" dirty="0" err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ré-deploy</a:t>
            </a:r>
            <a:r>
              <a:rPr lang="pt-BR" sz="2000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dos contratos: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735822-ECC9-80DA-E44D-7D804D516EF6}"/>
              </a:ext>
            </a:extLst>
          </p:cNvPr>
          <p:cNvSpPr txBox="1"/>
          <p:nvPr/>
        </p:nvSpPr>
        <p:spPr>
          <a:xfrm>
            <a:off x="1143117" y="3883159"/>
            <a:ext cx="291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Deploy</a:t>
            </a:r>
            <a:r>
              <a:rPr lang="pt-BR" sz="2000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dos contratos: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256D1AE-FB8E-6732-CE8D-3E643036C981}"/>
              </a:ext>
            </a:extLst>
          </p:cNvPr>
          <p:cNvCxnSpPr>
            <a:cxnSpLocks/>
          </p:cNvCxnSpPr>
          <p:nvPr/>
        </p:nvCxnSpPr>
        <p:spPr>
          <a:xfrm>
            <a:off x="0" y="2899292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A6AD758-D418-DEB0-FC61-055396A80142}"/>
              </a:ext>
            </a:extLst>
          </p:cNvPr>
          <p:cNvCxnSpPr>
            <a:cxnSpLocks/>
          </p:cNvCxnSpPr>
          <p:nvPr/>
        </p:nvCxnSpPr>
        <p:spPr>
          <a:xfrm>
            <a:off x="-386" y="3737530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7B4D9FF-9546-9DD8-94DB-4B541746BB9D}"/>
              </a:ext>
            </a:extLst>
          </p:cNvPr>
          <p:cNvCxnSpPr>
            <a:cxnSpLocks/>
          </p:cNvCxnSpPr>
          <p:nvPr/>
        </p:nvCxnSpPr>
        <p:spPr>
          <a:xfrm>
            <a:off x="0" y="5071030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489EEC6-4E0B-EAFD-1A76-769A871CB68C}"/>
              </a:ext>
            </a:extLst>
          </p:cNvPr>
          <p:cNvCxnSpPr>
            <a:cxnSpLocks/>
          </p:cNvCxnSpPr>
          <p:nvPr/>
        </p:nvCxnSpPr>
        <p:spPr>
          <a:xfrm>
            <a:off x="0" y="5920097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8CE568C-ECE1-EE22-F2E0-F42C876A2C15}"/>
              </a:ext>
            </a:extLst>
          </p:cNvPr>
          <p:cNvCxnSpPr>
            <a:cxnSpLocks/>
          </p:cNvCxnSpPr>
          <p:nvPr/>
        </p:nvCxnSpPr>
        <p:spPr>
          <a:xfrm>
            <a:off x="0" y="1226322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B17462F-D7F7-76F1-9917-36D2A64B84F8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3824415" y="2596491"/>
            <a:ext cx="599943" cy="1869499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6B47516-427E-DB98-FE0A-575721A49892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4424358" y="2596491"/>
            <a:ext cx="1671256" cy="1869499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833BD8-D64D-6715-38BB-399D699510A6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>
            <a:off x="7021924" y="2626945"/>
            <a:ext cx="1345662" cy="1839044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A6BBB41-5ECB-4E60-1211-74E62F133178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 flipH="1">
            <a:off x="3824415" y="2626945"/>
            <a:ext cx="3197509" cy="1839045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80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DD3D006-016A-30AA-FF77-98308B2E96D9}"/>
              </a:ext>
            </a:extLst>
          </p:cNvPr>
          <p:cNvSpPr/>
          <p:nvPr/>
        </p:nvSpPr>
        <p:spPr>
          <a:xfrm>
            <a:off x="900930" y="1323426"/>
            <a:ext cx="10389369" cy="14741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628647F-4975-2E33-E3D1-F07F1AC6EA01}"/>
              </a:ext>
            </a:extLst>
          </p:cNvPr>
          <p:cNvSpPr/>
          <p:nvPr/>
        </p:nvSpPr>
        <p:spPr>
          <a:xfrm>
            <a:off x="914077" y="3820015"/>
            <a:ext cx="10389369" cy="11685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551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Permissionamento </a:t>
            </a: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Onchain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V1 - </a:t>
            </a: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Deploy</a:t>
            </a:r>
            <a:endParaRPr lang="pt-BR" altLang="pt-BR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654356" y="2243162"/>
            <a:ext cx="1540004" cy="35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NodeIngress</a:t>
            </a:r>
            <a:endParaRPr lang="pt-BR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96061" y="2243162"/>
            <a:ext cx="1851725" cy="38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AccountIngress</a:t>
            </a:r>
            <a:endParaRPr lang="pt-BR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236403" y="4465990"/>
            <a:ext cx="1718422" cy="37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NodeRules</a:t>
            </a:r>
            <a:endParaRPr lang="pt-BR" dirty="0">
              <a:effectLst/>
              <a:ea typeface="Times New Roman"/>
              <a:cs typeface="Times New Roman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254517" y="4465989"/>
            <a:ext cx="2226137" cy="37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AccountRules</a:t>
            </a:r>
            <a:endParaRPr lang="pt-BR" dirty="0">
              <a:effectLst/>
              <a:ea typeface="Times New Roman"/>
              <a:cs typeface="Times New Roman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2711346" y="4465990"/>
            <a:ext cx="2226137" cy="378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dirty="0" err="1">
                <a:effectLst/>
                <a:ea typeface="Times New Roman"/>
                <a:cs typeface="Times New Roman"/>
              </a:rPr>
              <a:t>Admin</a:t>
            </a:r>
            <a:endParaRPr lang="pt-BR" dirty="0">
              <a:effectLst/>
              <a:ea typeface="Times New Roman"/>
              <a:cs typeface="Times New Roman"/>
            </a:endParaRPr>
          </a:p>
        </p:txBody>
      </p:sp>
      <p:cxnSp>
        <p:nvCxnSpPr>
          <p:cNvPr id="52" name="Conector de seta reta 51"/>
          <p:cNvCxnSpPr>
            <a:cxnSpLocks/>
          </p:cNvCxnSpPr>
          <p:nvPr/>
        </p:nvCxnSpPr>
        <p:spPr>
          <a:xfrm flipH="1">
            <a:off x="180370" y="1379582"/>
            <a:ext cx="10961" cy="53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185850" y="1499616"/>
            <a:ext cx="67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Tempo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23D14A-D285-07FA-D658-3BA8651819AE}"/>
              </a:ext>
            </a:extLst>
          </p:cNvPr>
          <p:cNvSpPr txBox="1"/>
          <p:nvPr/>
        </p:nvSpPr>
        <p:spPr>
          <a:xfrm>
            <a:off x="1143118" y="1344528"/>
            <a:ext cx="291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ea typeface="Times New Roman"/>
                <a:cs typeface="Times New Roman"/>
              </a:rPr>
              <a:t>P</a:t>
            </a:r>
            <a:r>
              <a:rPr lang="pt-BR" sz="2000" b="1" dirty="0" err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ré-deploy</a:t>
            </a:r>
            <a:r>
              <a:rPr lang="pt-BR" sz="2000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dos contratos: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735822-ECC9-80DA-E44D-7D804D516EF6}"/>
              </a:ext>
            </a:extLst>
          </p:cNvPr>
          <p:cNvSpPr txBox="1"/>
          <p:nvPr/>
        </p:nvSpPr>
        <p:spPr>
          <a:xfrm>
            <a:off x="1143117" y="3883159"/>
            <a:ext cx="291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Deploy</a:t>
            </a:r>
            <a:r>
              <a:rPr lang="pt-BR" sz="2000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 dos contratos: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256D1AE-FB8E-6732-CE8D-3E643036C981}"/>
              </a:ext>
            </a:extLst>
          </p:cNvPr>
          <p:cNvCxnSpPr>
            <a:cxnSpLocks/>
          </p:cNvCxnSpPr>
          <p:nvPr/>
        </p:nvCxnSpPr>
        <p:spPr>
          <a:xfrm>
            <a:off x="0" y="2899292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A6AD758-D418-DEB0-FC61-055396A80142}"/>
              </a:ext>
            </a:extLst>
          </p:cNvPr>
          <p:cNvCxnSpPr>
            <a:cxnSpLocks/>
          </p:cNvCxnSpPr>
          <p:nvPr/>
        </p:nvCxnSpPr>
        <p:spPr>
          <a:xfrm>
            <a:off x="-386" y="3737530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7B4D9FF-9546-9DD8-94DB-4B541746BB9D}"/>
              </a:ext>
            </a:extLst>
          </p:cNvPr>
          <p:cNvCxnSpPr>
            <a:cxnSpLocks/>
          </p:cNvCxnSpPr>
          <p:nvPr/>
        </p:nvCxnSpPr>
        <p:spPr>
          <a:xfrm>
            <a:off x="0" y="5071030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489EEC6-4E0B-EAFD-1A76-769A871CB68C}"/>
              </a:ext>
            </a:extLst>
          </p:cNvPr>
          <p:cNvCxnSpPr>
            <a:cxnSpLocks/>
          </p:cNvCxnSpPr>
          <p:nvPr/>
        </p:nvCxnSpPr>
        <p:spPr>
          <a:xfrm>
            <a:off x="0" y="5920097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8CE568C-ECE1-EE22-F2E0-F42C876A2C15}"/>
              </a:ext>
            </a:extLst>
          </p:cNvPr>
          <p:cNvCxnSpPr>
            <a:cxnSpLocks/>
          </p:cNvCxnSpPr>
          <p:nvPr/>
        </p:nvCxnSpPr>
        <p:spPr>
          <a:xfrm>
            <a:off x="0" y="1226322"/>
            <a:ext cx="12192000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B17462F-D7F7-76F1-9917-36D2A64B84F8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3824415" y="2596491"/>
            <a:ext cx="599943" cy="1869499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6B47516-427E-DB98-FE0A-575721A49892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4424358" y="2596491"/>
            <a:ext cx="1671256" cy="1869499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833BD8-D64D-6715-38BB-399D699510A6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>
            <a:off x="7021924" y="2626945"/>
            <a:ext cx="1345662" cy="1839044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A6BBB41-5ECB-4E60-1211-74E62F133178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 flipH="1">
            <a:off x="3824415" y="2626945"/>
            <a:ext cx="3197509" cy="1839045"/>
          </a:xfrm>
          <a:prstGeom prst="straightConnector1">
            <a:avLst/>
          </a:prstGeom>
          <a:ln w="15875">
            <a:solidFill>
              <a:srgbClr val="00000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D7966DBF-6E5A-5CE5-A7D1-88EE01B03287}"/>
              </a:ext>
            </a:extLst>
          </p:cNvPr>
          <p:cNvSpPr/>
          <p:nvPr/>
        </p:nvSpPr>
        <p:spPr>
          <a:xfrm>
            <a:off x="4613109" y="2678975"/>
            <a:ext cx="6946899" cy="15575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just"/>
            <a:r>
              <a:rPr lang="pt-BR" dirty="0" err="1"/>
              <a:t>Reponteirar</a:t>
            </a:r>
            <a:r>
              <a:rPr lang="pt-BR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4050231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1842071-7EB4-FF1B-1105-A26D46A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Ajustes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EBDAE4-B4F0-DF71-67F2-5FBBFA70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80"/>
            <a:ext cx="9724031" cy="459553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Admin</a:t>
            </a:r>
          </a:p>
          <a:p>
            <a:pPr lvl="1"/>
            <a:r>
              <a:rPr lang="pt-BR" sz="1600" dirty="0"/>
              <a:t>Cada inserção e cada remoção implica quarentena. </a:t>
            </a:r>
          </a:p>
          <a:p>
            <a:pPr lvl="1"/>
            <a:r>
              <a:rPr lang="pt-BR" sz="1600" dirty="0"/>
              <a:t>Exceção para o primeiro </a:t>
            </a:r>
            <a:r>
              <a:rPr lang="pt-BR" sz="1600" dirty="0" err="1"/>
              <a:t>deploy</a:t>
            </a:r>
            <a:r>
              <a:rPr lang="pt-BR" sz="1600" dirty="0"/>
              <a:t>. </a:t>
            </a:r>
          </a:p>
          <a:p>
            <a:r>
              <a:rPr lang="pt-BR" sz="2000" dirty="0" err="1"/>
              <a:t>Ingress</a:t>
            </a:r>
            <a:r>
              <a:rPr lang="pt-BR" sz="2000" dirty="0"/>
              <a:t>.</a:t>
            </a:r>
          </a:p>
          <a:p>
            <a:pPr lvl="1"/>
            <a:r>
              <a:rPr lang="pt-BR" sz="1600" dirty="0" err="1"/>
              <a:t>Reponteiramento</a:t>
            </a:r>
            <a:r>
              <a:rPr lang="pt-BR" sz="1600" dirty="0"/>
              <a:t> implica votação. </a:t>
            </a:r>
          </a:p>
          <a:p>
            <a:pPr lvl="1"/>
            <a:r>
              <a:rPr lang="pt-BR" sz="1600" dirty="0"/>
              <a:t>Quebra script de </a:t>
            </a:r>
            <a:r>
              <a:rPr lang="pt-BR" sz="1600" dirty="0" err="1"/>
              <a:t>Migrations</a:t>
            </a:r>
            <a:r>
              <a:rPr lang="pt-BR" sz="1600" dirty="0"/>
              <a:t>.  </a:t>
            </a:r>
          </a:p>
          <a:p>
            <a:pPr lvl="1"/>
            <a:r>
              <a:rPr lang="pt-BR" sz="1600" dirty="0"/>
              <a:t>Precisamos descobrir (e testar) </a:t>
            </a:r>
            <a:r>
              <a:rPr lang="pt-BR" sz="1600" dirty="0" err="1"/>
              <a:t>pré-deploy</a:t>
            </a:r>
            <a:r>
              <a:rPr lang="pt-BR" sz="1600" dirty="0"/>
              <a:t>.</a:t>
            </a:r>
          </a:p>
          <a:p>
            <a:pPr lvl="1"/>
            <a:r>
              <a:rPr lang="pt-BR" sz="1600" dirty="0"/>
              <a:t>Mudar o </a:t>
            </a:r>
            <a:r>
              <a:rPr lang="pt-BR" sz="1600" dirty="0" err="1"/>
              <a:t>Ingress</a:t>
            </a:r>
            <a:r>
              <a:rPr lang="pt-BR" sz="1600" dirty="0"/>
              <a:t> implica derrubar a rede. </a:t>
            </a:r>
          </a:p>
          <a:p>
            <a:r>
              <a:rPr lang="pt-BR" sz="2000" dirty="0"/>
              <a:t>Consequências.</a:t>
            </a:r>
          </a:p>
          <a:p>
            <a:pPr lvl="1"/>
            <a:r>
              <a:rPr lang="pt-BR" sz="1600" dirty="0"/>
              <a:t>Testar </a:t>
            </a:r>
            <a:r>
              <a:rPr lang="pt-BR" sz="1600" dirty="0" err="1"/>
              <a:t>reponteiramento</a:t>
            </a:r>
            <a:r>
              <a:rPr lang="pt-BR" sz="1600" dirty="0"/>
              <a:t> (</a:t>
            </a:r>
            <a:r>
              <a:rPr lang="pt-BR" sz="1600" dirty="0" err="1"/>
              <a:t>toy</a:t>
            </a:r>
            <a:r>
              <a:rPr lang="pt-BR" sz="1600" dirty="0"/>
              <a:t>).</a:t>
            </a:r>
          </a:p>
          <a:p>
            <a:pPr lvl="1"/>
            <a:r>
              <a:rPr lang="pt-BR" sz="1600" dirty="0"/>
              <a:t>Iniciar </a:t>
            </a:r>
            <a:r>
              <a:rPr lang="pt-BR" sz="1600" dirty="0" err="1"/>
              <a:t>lab</a:t>
            </a:r>
            <a:r>
              <a:rPr lang="pt-BR" sz="1600" dirty="0"/>
              <a:t> com </a:t>
            </a:r>
            <a:r>
              <a:rPr lang="pt-BR" sz="1600" dirty="0" err="1"/>
              <a:t>Ingress</a:t>
            </a:r>
            <a:r>
              <a:rPr lang="pt-BR" sz="1600" dirty="0"/>
              <a:t> e Admin antigos.</a:t>
            </a:r>
          </a:p>
          <a:p>
            <a:pPr lvl="1"/>
            <a:r>
              <a:rPr lang="pt-BR" sz="1600" dirty="0" err="1"/>
              <a:t>Reponteirar</a:t>
            </a:r>
            <a:r>
              <a:rPr lang="pt-BR" sz="1600" dirty="0"/>
              <a:t> para </a:t>
            </a:r>
            <a:r>
              <a:rPr lang="pt-BR" sz="1600" dirty="0" err="1"/>
              <a:t>para</a:t>
            </a:r>
            <a:r>
              <a:rPr lang="pt-BR" sz="1600" dirty="0"/>
              <a:t> novo Admin no lab.</a:t>
            </a:r>
          </a:p>
          <a:p>
            <a:pPr lvl="1"/>
            <a:r>
              <a:rPr lang="pt-BR" sz="1600" dirty="0"/>
              <a:t>Testar mudança de </a:t>
            </a:r>
            <a:r>
              <a:rPr lang="pt-BR" sz="1600" dirty="0" err="1"/>
              <a:t>Ingress</a:t>
            </a:r>
            <a:r>
              <a:rPr lang="pt-BR" sz="1600" dirty="0"/>
              <a:t> (</a:t>
            </a:r>
            <a:r>
              <a:rPr lang="pt-BR" sz="1600" dirty="0" err="1"/>
              <a:t>toy</a:t>
            </a:r>
            <a:r>
              <a:rPr lang="pt-BR" sz="1600" dirty="0"/>
              <a:t>).</a:t>
            </a:r>
          </a:p>
          <a:p>
            <a:pPr lvl="1"/>
            <a:r>
              <a:rPr lang="pt-BR" sz="1600" dirty="0"/>
              <a:t>Implantar novo </a:t>
            </a:r>
            <a:r>
              <a:rPr lang="pt-BR" sz="1600" dirty="0" err="1"/>
              <a:t>Ingress</a:t>
            </a:r>
            <a:r>
              <a:rPr lang="pt-BR" sz="1600" dirty="0"/>
              <a:t>, derrubando a rede.</a:t>
            </a:r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64625839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Tema do Office">
  <a:themeElements>
    <a:clrScheme name="BNDES_PALETA 1B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FFD500"/>
      </a:accent3>
      <a:accent4>
        <a:srgbClr val="52BBB5"/>
      </a:accent4>
      <a:accent5>
        <a:srgbClr val="759CB8"/>
      </a:accent5>
      <a:accent6>
        <a:srgbClr val="E753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5aee72d-2f82-48e1-9078-193c2d8a0bda}" enabled="1" method="Standard" siteId="{7e2324c6-6925-427e-b56d-4e6eda16752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63705</TotalTime>
  <Words>137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5</vt:i4>
      </vt:variant>
    </vt:vector>
  </HeadingPairs>
  <TitlesOfParts>
    <vt:vector size="19" baseType="lpstr">
      <vt:lpstr>Arial</vt:lpstr>
      <vt:lpstr>Calibri</vt:lpstr>
      <vt:lpstr>Calibri Light</vt:lpstr>
      <vt:lpstr>4_Tema do Office</vt:lpstr>
      <vt:lpstr>6_Tema do Office</vt:lpstr>
      <vt:lpstr>1_Tema do Office</vt:lpstr>
      <vt:lpstr>2_Tema do Office</vt:lpstr>
      <vt:lpstr>5_Tema do Office</vt:lpstr>
      <vt:lpstr>3_Tema do Office</vt:lpstr>
      <vt:lpstr>7_Tema do Office</vt:lpstr>
      <vt:lpstr>9_Tema do Office</vt:lpstr>
      <vt:lpstr>10_Tema do Office</vt:lpstr>
      <vt:lpstr>8_Tema do Office</vt:lpstr>
      <vt:lpstr>11_Tema do Office</vt:lpstr>
      <vt:lpstr>Apresentação do PowerPoint</vt:lpstr>
      <vt:lpstr>Apresentação do PowerPoint</vt:lpstr>
      <vt:lpstr>Apresentação do PowerPoint</vt:lpstr>
      <vt:lpstr>Apresentação do PowerPoint</vt:lpstr>
      <vt:lpstr>Ajustes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1961</cp:revision>
  <cp:lastPrinted>2021-06-27T03:10:38Z</cp:lastPrinted>
  <dcterms:created xsi:type="dcterms:W3CDTF">2017-01-27T15:57:15Z</dcterms:created>
  <dcterms:modified xsi:type="dcterms:W3CDTF">2023-08-08T21:57:36Z</dcterms:modified>
</cp:coreProperties>
</file>