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71" r:id="rId6"/>
    <p:sldId id="273" r:id="rId7"/>
    <p:sldId id="274" r:id="rId8"/>
    <p:sldId id="275" r:id="rId9"/>
    <p:sldId id="27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3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9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0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C73C-1CA5-47C3-BF99-0A42CA85F09D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365A-9978-40CD-A031-6E4950E7F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sHSygnAUV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</a:rPr>
              <a:t>Resumo do </a:t>
            </a:r>
            <a:r>
              <a:rPr lang="pt-BR" altLang="pt-BR" sz="2400" dirty="0" smtClean="0">
                <a:latin typeface="Arial" panose="020B0604020202020204" pitchFamily="34" charset="0"/>
              </a:rPr>
              <a:t>Comparativo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Slack </a:t>
            </a:r>
            <a:r>
              <a:rPr lang="pt-BR" altLang="pt-BR" sz="2400" dirty="0">
                <a:latin typeface="Arial" panose="020B0604020202020204" pitchFamily="34" charset="0"/>
              </a:rPr>
              <a:t>vs. Discord (2022)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Discord:</a:t>
            </a: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>
                <a:latin typeface="Arial" panose="020B0604020202020204" pitchFamily="34" charset="0"/>
              </a:rPr>
              <a:t>	Centralizador de comunicações do dia-a-dia e de links para recursos externos</a:t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Slack:</a:t>
            </a: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>
                <a:latin typeface="Arial" panose="020B0604020202020204" pitchFamily="34" charset="0"/>
              </a:rPr>
              <a:t>	Comunicação textual e repositório para documentos e documentação simples não-estruturada</a:t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Básico: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Categorias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Canais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Público </a:t>
            </a:r>
            <a:r>
              <a:rPr kumimoji="0" lang="pt-BR" altLang="pt-B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vs.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Privado </a:t>
            </a:r>
            <a:r>
              <a:rPr kumimoji="0" lang="pt-BR" altLang="pt-B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Visualização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Aberto </a:t>
            </a:r>
            <a:r>
              <a:rPr kumimoji="0" lang="pt-BR" altLang="pt-B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vs.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Fechado </a:t>
            </a:r>
            <a:r>
              <a:rPr kumimoji="0" lang="pt-BR" altLang="pt-B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Interação (organizada por cargos)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smtClean="0">
                <a:latin typeface="Arial" panose="020B0604020202020204" pitchFamily="34" charset="0"/>
              </a:rPr>
              <a:t>Chat</a:t>
            </a:r>
            <a:r>
              <a:rPr lang="pt-BR" altLang="pt-BR" sz="2000" dirty="0" smtClean="0">
                <a:latin typeface="Arial" panose="020B0604020202020204" pitchFamily="34" charset="0"/>
              </a:rPr>
              <a:t> vs.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Fórum</a:t>
            </a:r>
            <a:r>
              <a:rPr lang="pt-BR" altLang="pt-BR" sz="2000" dirty="0" smtClean="0">
                <a:latin typeface="Arial" panose="020B0604020202020204" pitchFamily="34" charset="0"/>
              </a:rPr>
              <a:t> - organização dentro do canal (chat pode conter tópicos - threads)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rial" panose="020B0604020202020204" pitchFamily="34" charset="0"/>
              </a:rPr>
              <a:t/>
            </a:r>
            <a:br>
              <a:rPr lang="pt-BR" altLang="pt-BR" dirty="0">
                <a:latin typeface="Arial" panose="020B0604020202020204" pitchFamily="34" charset="0"/>
              </a:rPr>
            </a:br>
            <a:r>
              <a:rPr lang="pt-BR" altLang="pt-BR" dirty="0" smtClean="0">
                <a:latin typeface="Arial" panose="020B0604020202020204" pitchFamily="34" charset="0"/>
              </a:rPr>
              <a:t>Convite Discord RBB:</a:t>
            </a:r>
            <a:br>
              <a:rPr lang="pt-BR" altLang="pt-BR" dirty="0" smtClean="0">
                <a:latin typeface="Arial" panose="020B0604020202020204" pitchFamily="34" charset="0"/>
              </a:rPr>
            </a:br>
            <a:r>
              <a:rPr lang="pt-BR" altLang="pt-BR" dirty="0" smtClean="0">
                <a:latin typeface="Arial" panose="020B0604020202020204" pitchFamily="34" charset="0"/>
              </a:rPr>
              <a:t/>
            </a:r>
            <a:br>
              <a:rPr lang="pt-BR" altLang="pt-BR" dirty="0" smtClean="0">
                <a:latin typeface="Arial" panose="020B0604020202020204" pitchFamily="34" charset="0"/>
              </a:rPr>
            </a:br>
            <a:r>
              <a:rPr lang="pt-BR" altLang="pt-BR" dirty="0" smtClean="0">
                <a:latin typeface="Arial" panose="020B0604020202020204" pitchFamily="34" charset="0"/>
                <a:hlinkClick r:id="rId2"/>
              </a:rPr>
              <a:t>https://discord.gg/sHSygnAUVk</a:t>
            </a:r>
            <a:endParaRPr lang="pt-BR" altLang="pt-BR" dirty="0" smtClean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>
                <a:latin typeface="Arial" panose="020B0604020202020204" pitchFamily="34" charset="0"/>
              </a:rPr>
              <a:t>RBB – Estruturação </a:t>
            </a:r>
            <a:r>
              <a:rPr lang="pt-BR" altLang="pt-BR" sz="2400" dirty="0" smtClean="0">
                <a:latin typeface="Arial" panose="020B0604020202020204" pitchFamily="34" charset="0"/>
              </a:rPr>
              <a:t>inicial: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(Critério </a:t>
            </a:r>
            <a:r>
              <a:rPr lang="pt-BR" altLang="pt-BR" sz="2400" dirty="0">
                <a:latin typeface="Arial" panose="020B0604020202020204" pitchFamily="34" charset="0"/>
              </a:rPr>
              <a:t>D</a:t>
            </a:r>
            <a:r>
              <a:rPr lang="pt-BR" altLang="pt-BR" sz="2400" dirty="0" smtClean="0">
                <a:latin typeface="Arial" panose="020B0604020202020204" pitchFamily="34" charset="0"/>
              </a:rPr>
              <a:t>emanda </a:t>
            </a:r>
            <a:r>
              <a:rPr lang="pt-BR" altLang="pt-BR" sz="2400" dirty="0" smtClean="0">
                <a:latin typeface="Arial" panose="020B0604020202020204" pitchFamily="34" charset="0"/>
              </a:rPr>
              <a:t>I</a:t>
            </a:r>
            <a:r>
              <a:rPr lang="pt-BR" altLang="pt-BR" sz="2400" dirty="0" smtClean="0">
                <a:latin typeface="Arial" panose="020B0604020202020204" pitchFamily="34" charset="0"/>
              </a:rPr>
              <a:t>minente)</a:t>
            </a: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smtClean="0">
                <a:latin typeface="Arial" panose="020B0604020202020204" pitchFamily="34" charset="0"/>
              </a:rPr>
              <a:t>RBB-publico</a:t>
            </a:r>
            <a:r>
              <a:rPr lang="pt-BR" altLang="pt-BR" sz="2400" dirty="0" smtClean="0">
                <a:latin typeface="Arial" panose="020B0604020202020204" pitchFamily="34" charset="0"/>
              </a:rPr>
              <a:t> (categoria pública)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b="1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sobre-a-</a:t>
            </a:r>
            <a:r>
              <a:rPr lang="pt-BR" altLang="pt-BR" sz="2400" b="1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exposição geral da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, folders, diagramas,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ppts</a:t>
            </a:r>
            <a:r>
              <a:rPr lang="pt-BR" altLang="pt-BR" sz="2400" dirty="0" smtClean="0">
                <a:latin typeface="Arial" panose="020B0604020202020204" pitchFamily="34" charset="0"/>
              </a:rPr>
              <a:t>, links, requisitos para ingresso,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etc</a:t>
            </a:r>
            <a:endParaRPr lang="pt-BR" altLang="pt-BR" sz="2400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anúncios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notícias e updates sobre a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, links externos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b="1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Arial" panose="020B0604020202020204" pitchFamily="34" charset="0"/>
              </a:rPr>
              <a:t>g</a:t>
            </a:r>
            <a:r>
              <a:rPr lang="pt-BR" altLang="pt-BR" sz="2400" b="1" dirty="0" smtClean="0">
                <a:latin typeface="Arial" panose="020B0604020202020204" pitchFamily="34" charset="0"/>
              </a:rPr>
              <a:t>eral </a:t>
            </a:r>
            <a:r>
              <a:rPr lang="pt-BR" altLang="pt-BR" sz="2400" dirty="0" smtClean="0">
                <a:latin typeface="Arial" panose="020B0604020202020204" pitchFamily="34" charset="0"/>
              </a:rPr>
              <a:t>(aberto) - canal aberto para interação e chat geral público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RBB – Estruturação inicial: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smtClean="0">
                <a:latin typeface="Arial" panose="020B0604020202020204" pitchFamily="34" charset="0"/>
              </a:rPr>
              <a:t>RBB-participantes</a:t>
            </a:r>
            <a:r>
              <a:rPr lang="pt-BR" altLang="pt-BR" sz="2400" dirty="0" smtClean="0">
                <a:latin typeface="Arial" panose="020B0604020202020204" pitchFamily="34" charset="0"/>
              </a:rPr>
              <a:t> (categoria privada, todos abertos)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b="1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geral</a:t>
            </a:r>
            <a:r>
              <a:rPr lang="pt-BR" altLang="pt-BR" sz="2400" dirty="0" smtClean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- para chat geral privado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administrativo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para noticias e assuntos administrativos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comitê-técnico</a:t>
            </a:r>
            <a:r>
              <a:rPr lang="pt-BR" altLang="pt-BR" sz="2400" dirty="0" smtClean="0">
                <a:latin typeface="Arial" panose="020B0604020202020204" pitchFamily="34" charset="0"/>
              </a:rPr>
              <a:t> - discussões sobre aspectos técnicos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comitê-executivo </a:t>
            </a:r>
            <a:r>
              <a:rPr lang="pt-BR" altLang="pt-BR" sz="2400" dirty="0" smtClean="0">
                <a:latin typeface="Arial" panose="020B0604020202020204" pitchFamily="34" charset="0"/>
              </a:rPr>
              <a:t>- discussões sobre aspectos executivos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incidentes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falhas, reclamações feitas pelos usuários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links-e-</a:t>
            </a:r>
            <a:r>
              <a:rPr lang="pt-BR" altLang="pt-BR" sz="2400" b="1" dirty="0" err="1" smtClean="0">
                <a:latin typeface="Arial" panose="020B0604020202020204" pitchFamily="34" charset="0"/>
              </a:rPr>
              <a:t>docs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links documentação, tutoriais, atas de reuniões e histórico do slack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conferencias</a:t>
            </a:r>
            <a:r>
              <a:rPr lang="pt-BR" altLang="pt-BR" sz="2400" dirty="0" smtClean="0">
                <a:latin typeface="Arial" panose="020B0604020202020204" pitchFamily="34" charset="0"/>
              </a:rPr>
              <a:t> (voz) - canal para conferências dos membros RBB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dirty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Sugestões da 2ª reunião: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Agendamento de conferencias – eventos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Gravação das conferencias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Criar um canal fórum de exemplo para teste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Como guardar/salvar histórico do Discord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Chat para Comitê Executivo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Cargos para comitê executivo e técnico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err="1" smtClean="0">
                <a:latin typeface="Arial" panose="020B0604020202020204" pitchFamily="34" charset="0"/>
              </a:rPr>
              <a:t>Permissionamento</a:t>
            </a:r>
            <a:r>
              <a:rPr lang="pt-BR" altLang="pt-BR" sz="2400" dirty="0" smtClean="0">
                <a:latin typeface="Arial" panose="020B0604020202020204" pitchFamily="34" charset="0"/>
              </a:rPr>
              <a:t> inicial via formulário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Local de armazenamento dos arquivos Discord</a:t>
            </a:r>
          </a:p>
        </p:txBody>
      </p:sp>
    </p:spTree>
    <p:extLst>
      <p:ext uri="{BB962C8B-B14F-4D97-AF65-F5344CB8AC3E}">
        <p14:creationId xmlns:p14="http://schemas.microsoft.com/office/powerpoint/2010/main" val="1363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RBB – Sugestões para revisão futura: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smtClean="0">
                <a:latin typeface="Arial" panose="020B0604020202020204" pitchFamily="34" charset="0"/>
              </a:rPr>
              <a:t>Divulgação</a:t>
            </a:r>
            <a:r>
              <a:rPr lang="pt-BR" altLang="pt-BR" sz="2400" dirty="0" smtClean="0">
                <a:latin typeface="Arial" panose="020B0604020202020204" pitchFamily="34" charset="0"/>
              </a:rPr>
              <a:t> (categoria pública)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sobre-a-</a:t>
            </a:r>
            <a:r>
              <a:rPr lang="pt-BR" altLang="pt-BR" sz="2400" b="1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exposição geral da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, folders, diagramas,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ppts</a:t>
            </a:r>
            <a:r>
              <a:rPr lang="pt-BR" altLang="pt-BR" sz="2400" dirty="0" smtClean="0">
                <a:latin typeface="Arial" panose="020B0604020202020204" pitchFamily="34" charset="0"/>
              </a:rPr>
              <a:t>, links,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etc</a:t>
            </a:r>
            <a:endParaRPr lang="pt-BR" altLang="pt-BR" sz="2400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governança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exposição pública das regras de governança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anúncios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notícias e updates sobre a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rbb</a:t>
            </a:r>
            <a:r>
              <a:rPr lang="pt-BR" altLang="pt-BR" sz="2400" dirty="0" smtClean="0">
                <a:latin typeface="Arial" panose="020B0604020202020204" pitchFamily="34" charset="0"/>
              </a:rPr>
              <a:t>, links externos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caso de uso </a:t>
            </a:r>
            <a:r>
              <a:rPr lang="pt-BR" altLang="pt-BR" sz="2400" dirty="0" smtClean="0">
                <a:latin typeface="Arial" panose="020B0604020202020204" pitchFamily="34" charset="0"/>
              </a:rPr>
              <a:t>(fechado) - exposição dos casos de uso, folders, diagramas,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ppts</a:t>
            </a:r>
            <a:r>
              <a:rPr lang="pt-BR" altLang="pt-BR" sz="2400" dirty="0" smtClean="0">
                <a:latin typeface="Arial" panose="020B0604020202020204" pitchFamily="34" charset="0"/>
              </a:rPr>
              <a:t>, links,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etc</a:t>
            </a:r>
            <a:endParaRPr lang="pt-BR" altLang="pt-BR" sz="2400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ingresso</a:t>
            </a:r>
            <a:r>
              <a:rPr lang="pt-BR" altLang="pt-BR" sz="2400" dirty="0" smtClean="0">
                <a:latin typeface="Arial" panose="020B0604020202020204" pitchFamily="34" charset="0"/>
              </a:rPr>
              <a:t> (fechado) - informações e requisitos para ingresso de instituições na rede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rbb</a:t>
            </a:r>
            <a:endParaRPr lang="pt-BR" altLang="pt-BR" sz="2400" dirty="0" smtClean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interação</a:t>
            </a:r>
            <a:r>
              <a:rPr lang="pt-BR" altLang="pt-BR" sz="2400" dirty="0" smtClean="0">
                <a:latin typeface="Arial" panose="020B0604020202020204" pitchFamily="34" charset="0"/>
              </a:rPr>
              <a:t> (aberto) - canal aberto para interação e chat geral público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RBB </a:t>
            </a:r>
            <a:r>
              <a:rPr lang="pt-BR" altLang="pt-BR" sz="2400" dirty="0">
                <a:latin typeface="Arial" panose="020B0604020202020204" pitchFamily="34" charset="0"/>
              </a:rPr>
              <a:t>– </a:t>
            </a:r>
            <a:r>
              <a:rPr lang="pt-BR" altLang="pt-BR" sz="2400" dirty="0" smtClean="0">
                <a:latin typeface="Arial" panose="020B0604020202020204" pitchFamily="34" charset="0"/>
              </a:rPr>
              <a:t>Sugestões para revisão futura: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smtClean="0">
                <a:latin typeface="Arial" panose="020B0604020202020204" pitchFamily="34" charset="0"/>
              </a:rPr>
              <a:t>Desenvolvimento</a:t>
            </a:r>
            <a:r>
              <a:rPr lang="pt-BR" altLang="pt-BR" sz="2400" dirty="0" smtClean="0">
                <a:latin typeface="Arial" panose="020B0604020202020204" pitchFamily="34" charset="0"/>
              </a:rPr>
              <a:t> (categoria privada, todos abertos)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chat-geral</a:t>
            </a:r>
            <a:r>
              <a:rPr lang="pt-BR" altLang="pt-BR" sz="2400" dirty="0" smtClean="0">
                <a:latin typeface="Arial" panose="020B0604020202020204" pitchFamily="34" charset="0"/>
              </a:rPr>
              <a:t> - para chat geral privado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anúncios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notícias e updates privados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administrativo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para noticias e assuntos administrativos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governança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discussões sobre governança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técnico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discussões sobre aspectos técnicos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roadmap</a:t>
            </a:r>
            <a:r>
              <a:rPr lang="pt-BR" altLang="pt-BR" sz="2400" dirty="0" smtClean="0">
                <a:latin typeface="Arial" panose="020B0604020202020204" pitchFamily="34" charset="0"/>
              </a:rPr>
              <a:t> - planejamento e cronograma da evolução da rede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evolução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atividades dos projetos de evolução, requisições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incidentes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falhas, reclamações feitas pelos usuários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links-e-</a:t>
            </a:r>
            <a:r>
              <a:rPr lang="pt-BR" altLang="pt-BR" sz="2400" b="1" dirty="0" err="1" smtClean="0">
                <a:latin typeface="Arial" panose="020B0604020202020204" pitchFamily="34" charset="0"/>
              </a:rPr>
              <a:t>docs</a:t>
            </a:r>
            <a:r>
              <a:rPr lang="pt-BR" altLang="pt-BR" sz="2400" dirty="0" smtClean="0">
                <a:latin typeface="Arial" panose="020B0604020202020204" pitchFamily="34" charset="0"/>
              </a:rPr>
              <a:t> (fórum) - links documentação, tutoriais, atas de reuniões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histórico-2022</a:t>
            </a:r>
            <a:r>
              <a:rPr lang="pt-BR" altLang="pt-BR" sz="2400" dirty="0" smtClean="0">
                <a:latin typeface="Arial" panose="020B0604020202020204" pitchFamily="34" charset="0"/>
              </a:rPr>
              <a:t> - links e </a:t>
            </a:r>
            <a:r>
              <a:rPr lang="pt-BR" altLang="pt-BR" sz="2400" dirty="0" err="1" smtClean="0">
                <a:latin typeface="Arial" panose="020B0604020202020204" pitchFamily="34" charset="0"/>
              </a:rPr>
              <a:t>infos</a:t>
            </a:r>
            <a:r>
              <a:rPr lang="pt-BR" altLang="pt-BR" sz="2400" dirty="0" smtClean="0">
                <a:latin typeface="Arial" panose="020B0604020202020204" pitchFamily="34" charset="0"/>
              </a:rPr>
              <a:t> do histórico do Slack até 2022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Discord</a:t>
            </a:r>
            <a:r>
              <a:rPr lang="pt-BR" altLang="pt-BR" sz="2400" dirty="0">
                <a:latin typeface="Arial" panose="020B0604020202020204" pitchFamily="34" charset="0"/>
              </a:rPr>
              <a:t> </a:t>
            </a:r>
            <a:r>
              <a:rPr lang="pt-BR" altLang="pt-BR" sz="2400" dirty="0" smtClean="0">
                <a:latin typeface="Arial" panose="020B0604020202020204" pitchFamily="34" charset="0"/>
              </a:rPr>
              <a:t>RBB </a:t>
            </a:r>
            <a:r>
              <a:rPr lang="pt-BR" altLang="pt-BR" sz="2400" dirty="0">
                <a:latin typeface="Arial" panose="020B0604020202020204" pitchFamily="34" charset="0"/>
              </a:rPr>
              <a:t>– </a:t>
            </a:r>
            <a:r>
              <a:rPr lang="pt-BR" altLang="pt-BR" sz="2400" dirty="0" smtClean="0">
                <a:latin typeface="Arial" panose="020B0604020202020204" pitchFamily="34" charset="0"/>
              </a:rPr>
              <a:t>Sugestões para revisão futura: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smtClean="0">
                <a:latin typeface="Arial" panose="020B0604020202020204" pitchFamily="34" charset="0"/>
              </a:rPr>
              <a:t>Evolução</a:t>
            </a:r>
            <a:r>
              <a:rPr lang="pt-BR" altLang="pt-BR" sz="2400" dirty="0" smtClean="0">
                <a:latin typeface="Arial" panose="020B0604020202020204" pitchFamily="34" charset="0"/>
              </a:rPr>
              <a:t> (categoria privada, todos abertos)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monitoramento</a:t>
            </a:r>
            <a:r>
              <a:rPr lang="pt-BR" altLang="pt-BR" sz="2400" dirty="0" smtClean="0">
                <a:latin typeface="Arial" panose="020B0604020202020204" pitchFamily="34" charset="0"/>
              </a:rPr>
              <a:t> - atividades desse projeto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conteinerização</a:t>
            </a:r>
            <a:r>
              <a:rPr lang="pt-BR" altLang="pt-BR" sz="2400" dirty="0" smtClean="0">
                <a:latin typeface="Arial" panose="020B0604020202020204" pitchFamily="34" charset="0"/>
              </a:rPr>
              <a:t> - atividades desse projeto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segurança</a:t>
            </a:r>
            <a:r>
              <a:rPr lang="pt-BR" altLang="pt-BR" sz="2400" dirty="0" smtClean="0">
                <a:latin typeface="Arial" panose="020B0604020202020204" pitchFamily="34" charset="0"/>
              </a:rPr>
              <a:t> - atividades desse projeto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 smtClean="0">
                <a:latin typeface="Arial" panose="020B0604020202020204" pitchFamily="34" charset="0"/>
              </a:rPr>
              <a:t>nós observadores</a:t>
            </a:r>
            <a:r>
              <a:rPr lang="pt-BR" altLang="pt-BR" sz="2400" dirty="0" smtClean="0">
                <a:latin typeface="Arial" panose="020B0604020202020204" pitchFamily="34" charset="0"/>
              </a:rPr>
              <a:t> - atividades desse projeto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Arial" panose="020B0604020202020204" pitchFamily="34" charset="0"/>
              </a:rPr>
              <a:t>c</a:t>
            </a:r>
            <a:r>
              <a:rPr lang="pt-BR" altLang="pt-BR" sz="2400" b="1" dirty="0" smtClean="0">
                <a:latin typeface="Arial" panose="020B0604020202020204" pitchFamily="34" charset="0"/>
              </a:rPr>
              <a:t>ontrole de uso</a:t>
            </a:r>
            <a:r>
              <a:rPr lang="pt-BR" altLang="pt-BR" sz="2400" dirty="0" smtClean="0">
                <a:latin typeface="Arial" panose="020B0604020202020204" pitchFamily="34" charset="0"/>
              </a:rPr>
              <a:t> - atividades desse projeto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Outros: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Cargos - criar cargo para cada instituição? Para cada “função”?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Canais de áudio - criar ao mesmo 1 canal de </a:t>
            </a:r>
            <a:r>
              <a:rPr lang="pt-BR" altLang="pt-BR" sz="2400" dirty="0">
                <a:latin typeface="Arial" panose="020B0604020202020204" pitchFamily="34" charset="0"/>
              </a:rPr>
              <a:t>á</a:t>
            </a:r>
            <a:r>
              <a:rPr lang="pt-BR" altLang="pt-BR" sz="2400" dirty="0" smtClean="0">
                <a:latin typeface="Arial" panose="020B0604020202020204" pitchFamily="34" charset="0"/>
              </a:rPr>
              <a:t>udio</a:t>
            </a:r>
          </a:p>
        </p:txBody>
      </p:sp>
    </p:spTree>
    <p:extLst>
      <p:ext uri="{BB962C8B-B14F-4D97-AF65-F5344CB8AC3E}">
        <p14:creationId xmlns:p14="http://schemas.microsoft.com/office/powerpoint/2010/main" val="2096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631" y="544303"/>
            <a:ext cx="541236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 – Servidor Discord para Comunicação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3858" y="372813"/>
            <a:ext cx="1441053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84626" y="544303"/>
            <a:ext cx="131028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RBB/RNP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0938" y="1643743"/>
            <a:ext cx="1072246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Obrigado!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>
                <a:latin typeface="Arial" panose="020B0604020202020204" pitchFamily="34" charset="0"/>
              </a:rPr>
              <a:t>Sugestões?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 smtClean="0">
              <a:latin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latin typeface="Arial" panose="020B0604020202020204" pitchFamily="34" charset="0"/>
              </a:rPr>
              <a:t>Luiz Eduardo Folly de Campos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 smtClean="0">
                <a:latin typeface="Arial" panose="020B0604020202020204" pitchFamily="34" charset="0"/>
              </a:rPr>
              <a:t>RNP – Rede Nacional de Ensino e Pesquisa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 smtClean="0">
                <a:latin typeface="Arial" panose="020B0604020202020204" pitchFamily="34" charset="0"/>
              </a:rPr>
              <a:t>DPD - Diretoria de Pesquisa &amp; Desenvolvimento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 smtClean="0">
                <a:latin typeface="Arial" panose="020B0604020202020204" pitchFamily="34" charset="0"/>
              </a:rPr>
              <a:t>03/02/2023</a:t>
            </a:r>
          </a:p>
        </p:txBody>
      </p:sp>
    </p:spTree>
    <p:extLst>
      <p:ext uri="{BB962C8B-B14F-4D97-AF65-F5344CB8AC3E}">
        <p14:creationId xmlns:p14="http://schemas.microsoft.com/office/powerpoint/2010/main" val="6693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624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Pro</dc:creator>
  <cp:lastModifiedBy>Conta da Microsoft</cp:lastModifiedBy>
  <cp:revision>23</cp:revision>
  <dcterms:created xsi:type="dcterms:W3CDTF">2023-01-31T19:13:04Z</dcterms:created>
  <dcterms:modified xsi:type="dcterms:W3CDTF">2023-02-03T22:17:32Z</dcterms:modified>
</cp:coreProperties>
</file>