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9"/>
  </p:notesMasterIdLst>
  <p:sldIdLst>
    <p:sldId id="2059" r:id="rId2"/>
    <p:sldId id="2090" r:id="rId3"/>
    <p:sldId id="2082" r:id="rId4"/>
    <p:sldId id="2083" r:id="rId5"/>
    <p:sldId id="2092" r:id="rId6"/>
    <p:sldId id="2093" r:id="rId7"/>
    <p:sldId id="2111" r:id="rId8"/>
    <p:sldId id="2097" r:id="rId9"/>
    <p:sldId id="2096" r:id="rId10"/>
    <p:sldId id="2098" r:id="rId11"/>
    <p:sldId id="2099" r:id="rId12"/>
    <p:sldId id="2100" r:id="rId13"/>
    <p:sldId id="2101" r:id="rId14"/>
    <p:sldId id="2102" r:id="rId15"/>
    <p:sldId id="2103" r:id="rId16"/>
    <p:sldId id="2094" r:id="rId17"/>
    <p:sldId id="2095" r:id="rId18"/>
    <p:sldId id="2104" r:id="rId19"/>
    <p:sldId id="2105" r:id="rId20"/>
    <p:sldId id="2106" r:id="rId21"/>
    <p:sldId id="2107" r:id="rId22"/>
    <p:sldId id="2108" r:id="rId23"/>
    <p:sldId id="2110" r:id="rId24"/>
    <p:sldId id="2109" r:id="rId25"/>
    <p:sldId id="2113" r:id="rId26"/>
    <p:sldId id="2114" r:id="rId27"/>
    <p:sldId id="2115" r:id="rId28"/>
    <p:sldId id="2116" r:id="rId29"/>
    <p:sldId id="2117" r:id="rId30"/>
    <p:sldId id="2085" r:id="rId31"/>
    <p:sldId id="2118" r:id="rId32"/>
    <p:sldId id="2121" r:id="rId33"/>
    <p:sldId id="2120" r:id="rId34"/>
    <p:sldId id="2122" r:id="rId35"/>
    <p:sldId id="2123" r:id="rId36"/>
    <p:sldId id="2124" r:id="rId37"/>
    <p:sldId id="2125" r:id="rId38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89"/>
    <a:srgbClr val="000000"/>
    <a:srgbClr val="008B3A"/>
    <a:srgbClr val="63B32E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80495" autoAdjust="0"/>
  </p:normalViewPr>
  <p:slideViewPr>
    <p:cSldViewPr snapToGrid="0">
      <p:cViewPr varScale="1">
        <p:scale>
          <a:sx n="64" d="100"/>
          <a:sy n="64" d="100"/>
        </p:scale>
        <p:origin x="76" y="104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76B58-C072-45A3-9260-158133DAC73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616830-4047-4F98-BD83-E7AEFC5BF80F}">
      <dgm:prSet phldrT="[Texto]"/>
      <dgm:spPr/>
      <dgm:t>
        <a:bodyPr/>
        <a:lstStyle/>
        <a:p>
          <a:r>
            <a:rPr lang="pt-BR" dirty="0"/>
            <a:t>Definir </a:t>
          </a:r>
          <a:r>
            <a:rPr lang="pt-BR" i="1" dirty="0" err="1"/>
            <a:t>issues</a:t>
          </a:r>
          <a:r>
            <a:rPr lang="pt-BR" i="1" dirty="0"/>
            <a:t> </a:t>
          </a:r>
          <a:r>
            <a:rPr lang="pt-BR" i="0" dirty="0"/>
            <a:t>(técnicas, processos, legais)</a:t>
          </a:r>
        </a:p>
      </dgm:t>
    </dgm:pt>
    <dgm:pt modelId="{FCAEAEE2-2E4A-4F53-B09A-774C0DC53D97}" type="parTrans" cxnId="{9C65303E-F5D4-4674-9C9D-A5E802F31451}">
      <dgm:prSet/>
      <dgm:spPr/>
      <dgm:t>
        <a:bodyPr/>
        <a:lstStyle/>
        <a:p>
          <a:endParaRPr lang="pt-BR"/>
        </a:p>
      </dgm:t>
    </dgm:pt>
    <dgm:pt modelId="{82591E13-C720-43BB-A452-90866A24049C}" type="sibTrans" cxnId="{9C65303E-F5D4-4674-9C9D-A5E802F31451}">
      <dgm:prSet/>
      <dgm:spPr/>
      <dgm:t>
        <a:bodyPr/>
        <a:lstStyle/>
        <a:p>
          <a:endParaRPr lang="pt-BR"/>
        </a:p>
      </dgm:t>
    </dgm:pt>
    <dgm:pt modelId="{F6ED32C0-9CA9-4B13-A677-EF9AB7E10379}">
      <dgm:prSet phldrT="[Texto]"/>
      <dgm:spPr/>
      <dgm:t>
        <a:bodyPr/>
        <a:lstStyle/>
        <a:p>
          <a:r>
            <a:rPr lang="pt-BR" dirty="0"/>
            <a:t>Discutir e definir soluções</a:t>
          </a:r>
        </a:p>
      </dgm:t>
    </dgm:pt>
    <dgm:pt modelId="{5A984B87-30F6-403F-9301-C5D093BC27D7}" type="parTrans" cxnId="{875F4175-7846-40A8-8FDB-77A21389748F}">
      <dgm:prSet/>
      <dgm:spPr/>
      <dgm:t>
        <a:bodyPr/>
        <a:lstStyle/>
        <a:p>
          <a:endParaRPr lang="pt-BR"/>
        </a:p>
      </dgm:t>
    </dgm:pt>
    <dgm:pt modelId="{C24573BE-7CB1-450C-BBAF-5D3A4DB4B16F}" type="sibTrans" cxnId="{875F4175-7846-40A8-8FDB-77A21389748F}">
      <dgm:prSet/>
      <dgm:spPr/>
      <dgm:t>
        <a:bodyPr/>
        <a:lstStyle/>
        <a:p>
          <a:endParaRPr lang="pt-BR"/>
        </a:p>
      </dgm:t>
    </dgm:pt>
    <dgm:pt modelId="{839F74DA-94E6-4558-9746-538EBD464D40}">
      <dgm:prSet phldrT="[Texto]"/>
      <dgm:spPr/>
      <dgm:t>
        <a:bodyPr/>
        <a:lstStyle/>
        <a:p>
          <a:r>
            <a:rPr lang="pt-BR" dirty="0"/>
            <a:t>Implementar e validar soluções (técnicas, Manual de Operações </a:t>
          </a:r>
          <a:r>
            <a:rPr lang="pt-BR" dirty="0" err="1"/>
            <a:t>etc</a:t>
          </a:r>
          <a:r>
            <a:rPr lang="pt-BR" dirty="0"/>
            <a:t>)</a:t>
          </a:r>
        </a:p>
      </dgm:t>
    </dgm:pt>
    <dgm:pt modelId="{6F9FD191-673F-4107-8DB8-639BC96E2038}" type="parTrans" cxnId="{50E0CA75-4A17-4C5B-9C2C-A21D15DBFCEC}">
      <dgm:prSet/>
      <dgm:spPr/>
      <dgm:t>
        <a:bodyPr/>
        <a:lstStyle/>
        <a:p>
          <a:endParaRPr lang="pt-BR"/>
        </a:p>
      </dgm:t>
    </dgm:pt>
    <dgm:pt modelId="{BDAB0F98-6FD8-46F4-8718-EE5306F9110D}" type="sibTrans" cxnId="{50E0CA75-4A17-4C5B-9C2C-A21D15DBFCEC}">
      <dgm:prSet/>
      <dgm:spPr/>
      <dgm:t>
        <a:bodyPr/>
        <a:lstStyle/>
        <a:p>
          <a:endParaRPr lang="pt-BR"/>
        </a:p>
      </dgm:t>
    </dgm:pt>
    <dgm:pt modelId="{834219FA-3C27-477F-9C07-D9A8B2F94BA7}">
      <dgm:prSet phldrT="[Texto]"/>
      <dgm:spPr/>
      <dgm:t>
        <a:bodyPr/>
        <a:lstStyle/>
        <a:p>
          <a:r>
            <a:rPr lang="pt-BR" dirty="0"/>
            <a:t>Reiniciar laboratório (teste de implantação do piloto)</a:t>
          </a:r>
        </a:p>
      </dgm:t>
    </dgm:pt>
    <dgm:pt modelId="{EE392ABB-8BAC-4819-9461-00AC0D5B41D5}" type="parTrans" cxnId="{8170B7A5-1B6A-471D-9794-3213E5AADBF8}">
      <dgm:prSet/>
      <dgm:spPr/>
      <dgm:t>
        <a:bodyPr/>
        <a:lstStyle/>
        <a:p>
          <a:endParaRPr lang="pt-BR"/>
        </a:p>
      </dgm:t>
    </dgm:pt>
    <dgm:pt modelId="{B75195AC-2EA7-4EAB-AC81-20030B55A5B2}" type="sibTrans" cxnId="{8170B7A5-1B6A-471D-9794-3213E5AADBF8}">
      <dgm:prSet/>
      <dgm:spPr/>
      <dgm:t>
        <a:bodyPr/>
        <a:lstStyle/>
        <a:p>
          <a:endParaRPr lang="pt-BR"/>
        </a:p>
      </dgm:t>
    </dgm:pt>
    <dgm:pt modelId="{CFEEE931-C1C3-45C2-BB23-B28A623840D1}">
      <dgm:prSet phldrT="[Texto]"/>
      <dgm:spPr/>
      <dgm:t>
        <a:bodyPr/>
        <a:lstStyle/>
        <a:p>
          <a:r>
            <a:rPr lang="pt-BR" dirty="0"/>
            <a:t>Implementar piloto</a:t>
          </a:r>
        </a:p>
      </dgm:t>
    </dgm:pt>
    <dgm:pt modelId="{F6E473EE-EC9E-4ECB-AC10-78204638B6CE}" type="parTrans" cxnId="{D73096B8-F4B4-4041-808B-4C926E838AB5}">
      <dgm:prSet/>
      <dgm:spPr/>
      <dgm:t>
        <a:bodyPr/>
        <a:lstStyle/>
        <a:p>
          <a:endParaRPr lang="pt-BR"/>
        </a:p>
      </dgm:t>
    </dgm:pt>
    <dgm:pt modelId="{8890A945-B4B3-4F3C-B6A9-1E56234F15BC}" type="sibTrans" cxnId="{D73096B8-F4B4-4041-808B-4C926E838AB5}">
      <dgm:prSet/>
      <dgm:spPr/>
      <dgm:t>
        <a:bodyPr/>
        <a:lstStyle/>
        <a:p>
          <a:endParaRPr lang="pt-BR"/>
        </a:p>
      </dgm:t>
    </dgm:pt>
    <dgm:pt modelId="{56D3A461-6F68-44E2-B9A7-BE7A9CC68A1E}">
      <dgm:prSet phldrT="[Texto]"/>
      <dgm:spPr/>
      <dgm:t>
        <a:bodyPr/>
        <a:lstStyle/>
        <a:p>
          <a:r>
            <a:rPr lang="pt-BR" dirty="0"/>
            <a:t>Sustentar piloto</a:t>
          </a:r>
        </a:p>
      </dgm:t>
    </dgm:pt>
    <dgm:pt modelId="{06E6E3B2-83B2-49DA-A063-91BD5E9FC828}" type="parTrans" cxnId="{703C0BD7-9520-4C9F-BAEE-6B5ABC708422}">
      <dgm:prSet/>
      <dgm:spPr/>
      <dgm:t>
        <a:bodyPr/>
        <a:lstStyle/>
        <a:p>
          <a:endParaRPr lang="pt-BR"/>
        </a:p>
      </dgm:t>
    </dgm:pt>
    <dgm:pt modelId="{497908EC-D7C3-488E-8348-4C5B274CE137}" type="sibTrans" cxnId="{703C0BD7-9520-4C9F-BAEE-6B5ABC708422}">
      <dgm:prSet/>
      <dgm:spPr/>
      <dgm:t>
        <a:bodyPr/>
        <a:lstStyle/>
        <a:p>
          <a:endParaRPr lang="pt-BR"/>
        </a:p>
      </dgm:t>
    </dgm:pt>
    <dgm:pt modelId="{197B45FE-A4B6-494E-B1DB-01659BAC607A}" type="pres">
      <dgm:prSet presAssocID="{2D276B58-C072-45A3-9260-158133DAC731}" presName="CompostProcess" presStyleCnt="0">
        <dgm:presLayoutVars>
          <dgm:dir/>
          <dgm:resizeHandles val="exact"/>
        </dgm:presLayoutVars>
      </dgm:prSet>
      <dgm:spPr/>
    </dgm:pt>
    <dgm:pt modelId="{3DB0CDB6-E99D-45A5-8E2C-D1A1E9A8AC27}" type="pres">
      <dgm:prSet presAssocID="{2D276B58-C072-45A3-9260-158133DAC731}" presName="arrow" presStyleLbl="bgShp" presStyleIdx="0" presStyleCnt="1" custLinFactNeighborX="-12684" custLinFactNeighborY="9947"/>
      <dgm:spPr/>
    </dgm:pt>
    <dgm:pt modelId="{C8DD2885-0045-423A-A08B-AE5F10288CE9}" type="pres">
      <dgm:prSet presAssocID="{2D276B58-C072-45A3-9260-158133DAC731}" presName="linearProcess" presStyleCnt="0"/>
      <dgm:spPr/>
    </dgm:pt>
    <dgm:pt modelId="{124D8A26-A6B1-4D85-BD0C-ADD99AC5C103}" type="pres">
      <dgm:prSet presAssocID="{5E616830-4047-4F98-BD83-E7AEFC5BF80F}" presName="textNode" presStyleLbl="node1" presStyleIdx="0" presStyleCnt="6">
        <dgm:presLayoutVars>
          <dgm:bulletEnabled val="1"/>
        </dgm:presLayoutVars>
      </dgm:prSet>
      <dgm:spPr/>
    </dgm:pt>
    <dgm:pt modelId="{08F95FB2-4196-4669-9E6A-D43A7C03F0ED}" type="pres">
      <dgm:prSet presAssocID="{82591E13-C720-43BB-A452-90866A24049C}" presName="sibTrans" presStyleCnt="0"/>
      <dgm:spPr/>
    </dgm:pt>
    <dgm:pt modelId="{FB948939-2B63-4541-93BD-77C82ADD331C}" type="pres">
      <dgm:prSet presAssocID="{F6ED32C0-9CA9-4B13-A677-EF9AB7E10379}" presName="textNode" presStyleLbl="node1" presStyleIdx="1" presStyleCnt="6">
        <dgm:presLayoutVars>
          <dgm:bulletEnabled val="1"/>
        </dgm:presLayoutVars>
      </dgm:prSet>
      <dgm:spPr/>
    </dgm:pt>
    <dgm:pt modelId="{9532B68A-3DC5-47A8-B5F3-A85BB2BE9E3E}" type="pres">
      <dgm:prSet presAssocID="{C24573BE-7CB1-450C-BBAF-5D3A4DB4B16F}" presName="sibTrans" presStyleCnt="0"/>
      <dgm:spPr/>
    </dgm:pt>
    <dgm:pt modelId="{EDB13053-D8C5-4636-A1B9-63F9D544DEE7}" type="pres">
      <dgm:prSet presAssocID="{839F74DA-94E6-4558-9746-538EBD464D40}" presName="textNode" presStyleLbl="node1" presStyleIdx="2" presStyleCnt="6">
        <dgm:presLayoutVars>
          <dgm:bulletEnabled val="1"/>
        </dgm:presLayoutVars>
      </dgm:prSet>
      <dgm:spPr/>
    </dgm:pt>
    <dgm:pt modelId="{F4F4CC7D-5F04-4535-A870-2977F5B852A2}" type="pres">
      <dgm:prSet presAssocID="{BDAB0F98-6FD8-46F4-8718-EE5306F9110D}" presName="sibTrans" presStyleCnt="0"/>
      <dgm:spPr/>
    </dgm:pt>
    <dgm:pt modelId="{2FC73BBC-2CCA-4AE3-8F5C-14BA7545CE1E}" type="pres">
      <dgm:prSet presAssocID="{834219FA-3C27-477F-9C07-D9A8B2F94BA7}" presName="textNode" presStyleLbl="node1" presStyleIdx="3" presStyleCnt="6">
        <dgm:presLayoutVars>
          <dgm:bulletEnabled val="1"/>
        </dgm:presLayoutVars>
      </dgm:prSet>
      <dgm:spPr/>
    </dgm:pt>
    <dgm:pt modelId="{A189F5BE-1680-4AB4-897B-D2452C8190DA}" type="pres">
      <dgm:prSet presAssocID="{B75195AC-2EA7-4EAB-AC81-20030B55A5B2}" presName="sibTrans" presStyleCnt="0"/>
      <dgm:spPr/>
    </dgm:pt>
    <dgm:pt modelId="{E588CDFB-FF72-4663-9C59-35E351681519}" type="pres">
      <dgm:prSet presAssocID="{CFEEE931-C1C3-45C2-BB23-B28A623840D1}" presName="textNode" presStyleLbl="node1" presStyleIdx="4" presStyleCnt="6">
        <dgm:presLayoutVars>
          <dgm:bulletEnabled val="1"/>
        </dgm:presLayoutVars>
      </dgm:prSet>
      <dgm:spPr/>
    </dgm:pt>
    <dgm:pt modelId="{408E6B34-C08B-4F77-9A9F-731FF97ADAB8}" type="pres">
      <dgm:prSet presAssocID="{8890A945-B4B3-4F3C-B6A9-1E56234F15BC}" presName="sibTrans" presStyleCnt="0"/>
      <dgm:spPr/>
    </dgm:pt>
    <dgm:pt modelId="{5E8CF188-FF61-4501-93B5-DD036AF4D8A4}" type="pres">
      <dgm:prSet presAssocID="{56D3A461-6F68-44E2-B9A7-BE7A9CC68A1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C1E70E08-4C79-4784-A936-D63277B6B57D}" type="presOf" srcId="{2D276B58-C072-45A3-9260-158133DAC731}" destId="{197B45FE-A4B6-494E-B1DB-01659BAC607A}" srcOrd="0" destOrd="0" presId="urn:microsoft.com/office/officeart/2005/8/layout/hProcess9"/>
    <dgm:cxn modelId="{D9AF380D-1515-4C60-817A-4A8C1C403C84}" type="presOf" srcId="{5E616830-4047-4F98-BD83-E7AEFC5BF80F}" destId="{124D8A26-A6B1-4D85-BD0C-ADD99AC5C103}" srcOrd="0" destOrd="0" presId="urn:microsoft.com/office/officeart/2005/8/layout/hProcess9"/>
    <dgm:cxn modelId="{3317042A-9E94-4983-959E-289258B91F2A}" type="presOf" srcId="{CFEEE931-C1C3-45C2-BB23-B28A623840D1}" destId="{E588CDFB-FF72-4663-9C59-35E351681519}" srcOrd="0" destOrd="0" presId="urn:microsoft.com/office/officeart/2005/8/layout/hProcess9"/>
    <dgm:cxn modelId="{9C65303E-F5D4-4674-9C9D-A5E802F31451}" srcId="{2D276B58-C072-45A3-9260-158133DAC731}" destId="{5E616830-4047-4F98-BD83-E7AEFC5BF80F}" srcOrd="0" destOrd="0" parTransId="{FCAEAEE2-2E4A-4F53-B09A-774C0DC53D97}" sibTransId="{82591E13-C720-43BB-A452-90866A24049C}"/>
    <dgm:cxn modelId="{875F4175-7846-40A8-8FDB-77A21389748F}" srcId="{2D276B58-C072-45A3-9260-158133DAC731}" destId="{F6ED32C0-9CA9-4B13-A677-EF9AB7E10379}" srcOrd="1" destOrd="0" parTransId="{5A984B87-30F6-403F-9301-C5D093BC27D7}" sibTransId="{C24573BE-7CB1-450C-BBAF-5D3A4DB4B16F}"/>
    <dgm:cxn modelId="{50E0CA75-4A17-4C5B-9C2C-A21D15DBFCEC}" srcId="{2D276B58-C072-45A3-9260-158133DAC731}" destId="{839F74DA-94E6-4558-9746-538EBD464D40}" srcOrd="2" destOrd="0" parTransId="{6F9FD191-673F-4107-8DB8-639BC96E2038}" sibTransId="{BDAB0F98-6FD8-46F4-8718-EE5306F9110D}"/>
    <dgm:cxn modelId="{8FAC6A5A-6FC0-4E5F-8FE6-34D3D85B68D0}" type="presOf" srcId="{834219FA-3C27-477F-9C07-D9A8B2F94BA7}" destId="{2FC73BBC-2CCA-4AE3-8F5C-14BA7545CE1E}" srcOrd="0" destOrd="0" presId="urn:microsoft.com/office/officeart/2005/8/layout/hProcess9"/>
    <dgm:cxn modelId="{8170B7A5-1B6A-471D-9794-3213E5AADBF8}" srcId="{2D276B58-C072-45A3-9260-158133DAC731}" destId="{834219FA-3C27-477F-9C07-D9A8B2F94BA7}" srcOrd="3" destOrd="0" parTransId="{EE392ABB-8BAC-4819-9461-00AC0D5B41D5}" sibTransId="{B75195AC-2EA7-4EAB-AC81-20030B55A5B2}"/>
    <dgm:cxn modelId="{D73096B8-F4B4-4041-808B-4C926E838AB5}" srcId="{2D276B58-C072-45A3-9260-158133DAC731}" destId="{CFEEE931-C1C3-45C2-BB23-B28A623840D1}" srcOrd="4" destOrd="0" parTransId="{F6E473EE-EC9E-4ECB-AC10-78204638B6CE}" sibTransId="{8890A945-B4B3-4F3C-B6A9-1E56234F15BC}"/>
    <dgm:cxn modelId="{7EB7F1C4-8C0B-48D5-8ADE-5CD68313CE1B}" type="presOf" srcId="{839F74DA-94E6-4558-9746-538EBD464D40}" destId="{EDB13053-D8C5-4636-A1B9-63F9D544DEE7}" srcOrd="0" destOrd="0" presId="urn:microsoft.com/office/officeart/2005/8/layout/hProcess9"/>
    <dgm:cxn modelId="{703C0BD7-9520-4C9F-BAEE-6B5ABC708422}" srcId="{2D276B58-C072-45A3-9260-158133DAC731}" destId="{56D3A461-6F68-44E2-B9A7-BE7A9CC68A1E}" srcOrd="5" destOrd="0" parTransId="{06E6E3B2-83B2-49DA-A063-91BD5E9FC828}" sibTransId="{497908EC-D7C3-488E-8348-4C5B274CE137}"/>
    <dgm:cxn modelId="{4CBD56DD-172B-4D68-B985-B718B5069D05}" type="presOf" srcId="{56D3A461-6F68-44E2-B9A7-BE7A9CC68A1E}" destId="{5E8CF188-FF61-4501-93B5-DD036AF4D8A4}" srcOrd="0" destOrd="0" presId="urn:microsoft.com/office/officeart/2005/8/layout/hProcess9"/>
    <dgm:cxn modelId="{D5D389DF-C5E2-4D04-AA24-E0E47C7C5ED1}" type="presOf" srcId="{F6ED32C0-9CA9-4B13-A677-EF9AB7E10379}" destId="{FB948939-2B63-4541-93BD-77C82ADD331C}" srcOrd="0" destOrd="0" presId="urn:microsoft.com/office/officeart/2005/8/layout/hProcess9"/>
    <dgm:cxn modelId="{F4CC0DF5-27FD-4DEF-A65C-633C51A053D6}" type="presParOf" srcId="{197B45FE-A4B6-494E-B1DB-01659BAC607A}" destId="{3DB0CDB6-E99D-45A5-8E2C-D1A1E9A8AC27}" srcOrd="0" destOrd="0" presId="urn:microsoft.com/office/officeart/2005/8/layout/hProcess9"/>
    <dgm:cxn modelId="{7041FA86-8263-4967-B00A-088E9AA642C0}" type="presParOf" srcId="{197B45FE-A4B6-494E-B1DB-01659BAC607A}" destId="{C8DD2885-0045-423A-A08B-AE5F10288CE9}" srcOrd="1" destOrd="0" presId="urn:microsoft.com/office/officeart/2005/8/layout/hProcess9"/>
    <dgm:cxn modelId="{C332B413-438D-4553-B376-715312A4AC6C}" type="presParOf" srcId="{C8DD2885-0045-423A-A08B-AE5F10288CE9}" destId="{124D8A26-A6B1-4D85-BD0C-ADD99AC5C103}" srcOrd="0" destOrd="0" presId="urn:microsoft.com/office/officeart/2005/8/layout/hProcess9"/>
    <dgm:cxn modelId="{EB657A4B-41FE-461E-803F-D99F0814CD37}" type="presParOf" srcId="{C8DD2885-0045-423A-A08B-AE5F10288CE9}" destId="{08F95FB2-4196-4669-9E6A-D43A7C03F0ED}" srcOrd="1" destOrd="0" presId="urn:microsoft.com/office/officeart/2005/8/layout/hProcess9"/>
    <dgm:cxn modelId="{8021C49F-71C2-4D72-AE1F-D2B07164E247}" type="presParOf" srcId="{C8DD2885-0045-423A-A08B-AE5F10288CE9}" destId="{FB948939-2B63-4541-93BD-77C82ADD331C}" srcOrd="2" destOrd="0" presId="urn:microsoft.com/office/officeart/2005/8/layout/hProcess9"/>
    <dgm:cxn modelId="{06B3C6EA-F422-41D9-96D4-3803EE8C7948}" type="presParOf" srcId="{C8DD2885-0045-423A-A08B-AE5F10288CE9}" destId="{9532B68A-3DC5-47A8-B5F3-A85BB2BE9E3E}" srcOrd="3" destOrd="0" presId="urn:microsoft.com/office/officeart/2005/8/layout/hProcess9"/>
    <dgm:cxn modelId="{CB8BC69E-78FC-4C70-A8C1-51092D018B72}" type="presParOf" srcId="{C8DD2885-0045-423A-A08B-AE5F10288CE9}" destId="{EDB13053-D8C5-4636-A1B9-63F9D544DEE7}" srcOrd="4" destOrd="0" presId="urn:microsoft.com/office/officeart/2005/8/layout/hProcess9"/>
    <dgm:cxn modelId="{72FF4EA0-EEB4-4FF3-9782-85D2E9957E08}" type="presParOf" srcId="{C8DD2885-0045-423A-A08B-AE5F10288CE9}" destId="{F4F4CC7D-5F04-4535-A870-2977F5B852A2}" srcOrd="5" destOrd="0" presId="urn:microsoft.com/office/officeart/2005/8/layout/hProcess9"/>
    <dgm:cxn modelId="{A8FF54B9-04D8-4AD7-8218-4AFE1713BC4B}" type="presParOf" srcId="{C8DD2885-0045-423A-A08B-AE5F10288CE9}" destId="{2FC73BBC-2CCA-4AE3-8F5C-14BA7545CE1E}" srcOrd="6" destOrd="0" presId="urn:microsoft.com/office/officeart/2005/8/layout/hProcess9"/>
    <dgm:cxn modelId="{D84C5AF7-FCB9-4118-939E-420BB703FDA4}" type="presParOf" srcId="{C8DD2885-0045-423A-A08B-AE5F10288CE9}" destId="{A189F5BE-1680-4AB4-897B-D2452C8190DA}" srcOrd="7" destOrd="0" presId="urn:microsoft.com/office/officeart/2005/8/layout/hProcess9"/>
    <dgm:cxn modelId="{B9D71D82-F36B-4D27-9153-634A8E525457}" type="presParOf" srcId="{C8DD2885-0045-423A-A08B-AE5F10288CE9}" destId="{E588CDFB-FF72-4663-9C59-35E351681519}" srcOrd="8" destOrd="0" presId="urn:microsoft.com/office/officeart/2005/8/layout/hProcess9"/>
    <dgm:cxn modelId="{71053581-8CB5-41DD-A64F-938ABF71C2F2}" type="presParOf" srcId="{C8DD2885-0045-423A-A08B-AE5F10288CE9}" destId="{408E6B34-C08B-4F77-9A9F-731FF97ADAB8}" srcOrd="9" destOrd="0" presId="urn:microsoft.com/office/officeart/2005/8/layout/hProcess9"/>
    <dgm:cxn modelId="{10B9C0B5-8760-4DEB-9007-2F981D962F0B}" type="presParOf" srcId="{C8DD2885-0045-423A-A08B-AE5F10288CE9}" destId="{5E8CF188-FF61-4501-93B5-DD036AF4D8A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276B58-C072-45A3-9260-158133DAC73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616830-4047-4F98-BD83-E7AEFC5BF80F}">
      <dgm:prSet phldrT="[Texto]"/>
      <dgm:spPr/>
      <dgm:t>
        <a:bodyPr/>
        <a:lstStyle/>
        <a:p>
          <a:r>
            <a:rPr lang="pt-BR" dirty="0"/>
            <a:t>Definir </a:t>
          </a:r>
          <a:r>
            <a:rPr lang="pt-BR" i="1" dirty="0" err="1"/>
            <a:t>issues</a:t>
          </a:r>
          <a:r>
            <a:rPr lang="pt-BR" i="1" dirty="0"/>
            <a:t> </a:t>
          </a:r>
          <a:r>
            <a:rPr lang="pt-BR" i="0" dirty="0"/>
            <a:t>(técnicas, processos, legais)</a:t>
          </a:r>
        </a:p>
      </dgm:t>
    </dgm:pt>
    <dgm:pt modelId="{FCAEAEE2-2E4A-4F53-B09A-774C0DC53D97}" type="parTrans" cxnId="{9C65303E-F5D4-4674-9C9D-A5E802F31451}">
      <dgm:prSet/>
      <dgm:spPr/>
      <dgm:t>
        <a:bodyPr/>
        <a:lstStyle/>
        <a:p>
          <a:endParaRPr lang="pt-BR"/>
        </a:p>
      </dgm:t>
    </dgm:pt>
    <dgm:pt modelId="{82591E13-C720-43BB-A452-90866A24049C}" type="sibTrans" cxnId="{9C65303E-F5D4-4674-9C9D-A5E802F31451}">
      <dgm:prSet/>
      <dgm:spPr/>
      <dgm:t>
        <a:bodyPr/>
        <a:lstStyle/>
        <a:p>
          <a:endParaRPr lang="pt-BR"/>
        </a:p>
      </dgm:t>
    </dgm:pt>
    <dgm:pt modelId="{F6ED32C0-9CA9-4B13-A677-EF9AB7E10379}">
      <dgm:prSet phldrT="[Texto]"/>
      <dgm:spPr/>
      <dgm:t>
        <a:bodyPr/>
        <a:lstStyle/>
        <a:p>
          <a:r>
            <a:rPr lang="pt-BR" dirty="0"/>
            <a:t>Discutir e definir soluções</a:t>
          </a:r>
        </a:p>
      </dgm:t>
    </dgm:pt>
    <dgm:pt modelId="{5A984B87-30F6-403F-9301-C5D093BC27D7}" type="parTrans" cxnId="{875F4175-7846-40A8-8FDB-77A21389748F}">
      <dgm:prSet/>
      <dgm:spPr/>
      <dgm:t>
        <a:bodyPr/>
        <a:lstStyle/>
        <a:p>
          <a:endParaRPr lang="pt-BR"/>
        </a:p>
      </dgm:t>
    </dgm:pt>
    <dgm:pt modelId="{C24573BE-7CB1-450C-BBAF-5D3A4DB4B16F}" type="sibTrans" cxnId="{875F4175-7846-40A8-8FDB-77A21389748F}">
      <dgm:prSet/>
      <dgm:spPr/>
      <dgm:t>
        <a:bodyPr/>
        <a:lstStyle/>
        <a:p>
          <a:endParaRPr lang="pt-BR"/>
        </a:p>
      </dgm:t>
    </dgm:pt>
    <dgm:pt modelId="{839F74DA-94E6-4558-9746-538EBD464D40}">
      <dgm:prSet phldrT="[Texto]"/>
      <dgm:spPr/>
      <dgm:t>
        <a:bodyPr/>
        <a:lstStyle/>
        <a:p>
          <a:r>
            <a:rPr lang="pt-BR" dirty="0"/>
            <a:t>Implementar e validar soluções (técnicas ou Manual de Operações)</a:t>
          </a:r>
        </a:p>
      </dgm:t>
    </dgm:pt>
    <dgm:pt modelId="{6F9FD191-673F-4107-8DB8-639BC96E2038}" type="parTrans" cxnId="{50E0CA75-4A17-4C5B-9C2C-A21D15DBFCEC}">
      <dgm:prSet/>
      <dgm:spPr/>
      <dgm:t>
        <a:bodyPr/>
        <a:lstStyle/>
        <a:p>
          <a:endParaRPr lang="pt-BR"/>
        </a:p>
      </dgm:t>
    </dgm:pt>
    <dgm:pt modelId="{BDAB0F98-6FD8-46F4-8718-EE5306F9110D}" type="sibTrans" cxnId="{50E0CA75-4A17-4C5B-9C2C-A21D15DBFCEC}">
      <dgm:prSet/>
      <dgm:spPr/>
      <dgm:t>
        <a:bodyPr/>
        <a:lstStyle/>
        <a:p>
          <a:endParaRPr lang="pt-BR"/>
        </a:p>
      </dgm:t>
    </dgm:pt>
    <dgm:pt modelId="{834219FA-3C27-477F-9C07-D9A8B2F94BA7}">
      <dgm:prSet phldrT="[Texto]"/>
      <dgm:spPr/>
      <dgm:t>
        <a:bodyPr/>
        <a:lstStyle/>
        <a:p>
          <a:r>
            <a:rPr lang="pt-BR" dirty="0"/>
            <a:t>Reiniciar laboratório (teste de implementação)</a:t>
          </a:r>
        </a:p>
      </dgm:t>
    </dgm:pt>
    <dgm:pt modelId="{EE392ABB-8BAC-4819-9461-00AC0D5B41D5}" type="parTrans" cxnId="{8170B7A5-1B6A-471D-9794-3213E5AADBF8}">
      <dgm:prSet/>
      <dgm:spPr/>
      <dgm:t>
        <a:bodyPr/>
        <a:lstStyle/>
        <a:p>
          <a:endParaRPr lang="pt-BR"/>
        </a:p>
      </dgm:t>
    </dgm:pt>
    <dgm:pt modelId="{B75195AC-2EA7-4EAB-AC81-20030B55A5B2}" type="sibTrans" cxnId="{8170B7A5-1B6A-471D-9794-3213E5AADBF8}">
      <dgm:prSet/>
      <dgm:spPr/>
      <dgm:t>
        <a:bodyPr/>
        <a:lstStyle/>
        <a:p>
          <a:endParaRPr lang="pt-BR"/>
        </a:p>
      </dgm:t>
    </dgm:pt>
    <dgm:pt modelId="{CFEEE931-C1C3-45C2-BB23-B28A623840D1}">
      <dgm:prSet phldrT="[Texto]"/>
      <dgm:spPr/>
      <dgm:t>
        <a:bodyPr/>
        <a:lstStyle/>
        <a:p>
          <a:r>
            <a:rPr lang="pt-BR" dirty="0"/>
            <a:t>Implementar piloto</a:t>
          </a:r>
        </a:p>
      </dgm:t>
    </dgm:pt>
    <dgm:pt modelId="{F6E473EE-EC9E-4ECB-AC10-78204638B6CE}" type="parTrans" cxnId="{D73096B8-F4B4-4041-808B-4C926E838AB5}">
      <dgm:prSet/>
      <dgm:spPr/>
      <dgm:t>
        <a:bodyPr/>
        <a:lstStyle/>
        <a:p>
          <a:endParaRPr lang="pt-BR"/>
        </a:p>
      </dgm:t>
    </dgm:pt>
    <dgm:pt modelId="{8890A945-B4B3-4F3C-B6A9-1E56234F15BC}" type="sibTrans" cxnId="{D73096B8-F4B4-4041-808B-4C926E838AB5}">
      <dgm:prSet/>
      <dgm:spPr/>
      <dgm:t>
        <a:bodyPr/>
        <a:lstStyle/>
        <a:p>
          <a:endParaRPr lang="pt-BR"/>
        </a:p>
      </dgm:t>
    </dgm:pt>
    <dgm:pt modelId="{56D3A461-6F68-44E2-B9A7-BE7A9CC68A1E}">
      <dgm:prSet phldrT="[Texto]"/>
      <dgm:spPr/>
      <dgm:t>
        <a:bodyPr/>
        <a:lstStyle/>
        <a:p>
          <a:r>
            <a:rPr lang="pt-BR" dirty="0"/>
            <a:t>Sustentar piloto</a:t>
          </a:r>
        </a:p>
      </dgm:t>
    </dgm:pt>
    <dgm:pt modelId="{06E6E3B2-83B2-49DA-A063-91BD5E9FC828}" type="parTrans" cxnId="{703C0BD7-9520-4C9F-BAEE-6B5ABC708422}">
      <dgm:prSet/>
      <dgm:spPr/>
      <dgm:t>
        <a:bodyPr/>
        <a:lstStyle/>
        <a:p>
          <a:endParaRPr lang="pt-BR"/>
        </a:p>
      </dgm:t>
    </dgm:pt>
    <dgm:pt modelId="{497908EC-D7C3-488E-8348-4C5B274CE137}" type="sibTrans" cxnId="{703C0BD7-9520-4C9F-BAEE-6B5ABC708422}">
      <dgm:prSet/>
      <dgm:spPr/>
      <dgm:t>
        <a:bodyPr/>
        <a:lstStyle/>
        <a:p>
          <a:endParaRPr lang="pt-BR"/>
        </a:p>
      </dgm:t>
    </dgm:pt>
    <dgm:pt modelId="{197B45FE-A4B6-494E-B1DB-01659BAC607A}" type="pres">
      <dgm:prSet presAssocID="{2D276B58-C072-45A3-9260-158133DAC731}" presName="CompostProcess" presStyleCnt="0">
        <dgm:presLayoutVars>
          <dgm:dir/>
          <dgm:resizeHandles val="exact"/>
        </dgm:presLayoutVars>
      </dgm:prSet>
      <dgm:spPr/>
    </dgm:pt>
    <dgm:pt modelId="{3DB0CDB6-E99D-45A5-8E2C-D1A1E9A8AC27}" type="pres">
      <dgm:prSet presAssocID="{2D276B58-C072-45A3-9260-158133DAC731}" presName="arrow" presStyleLbl="bgShp" presStyleIdx="0" presStyleCnt="1" custLinFactNeighborX="-8824" custLinFactNeighborY="-467"/>
      <dgm:spPr/>
    </dgm:pt>
    <dgm:pt modelId="{C8DD2885-0045-423A-A08B-AE5F10288CE9}" type="pres">
      <dgm:prSet presAssocID="{2D276B58-C072-45A3-9260-158133DAC731}" presName="linearProcess" presStyleCnt="0"/>
      <dgm:spPr/>
    </dgm:pt>
    <dgm:pt modelId="{124D8A26-A6B1-4D85-BD0C-ADD99AC5C103}" type="pres">
      <dgm:prSet presAssocID="{5E616830-4047-4F98-BD83-E7AEFC5BF80F}" presName="textNode" presStyleLbl="node1" presStyleIdx="0" presStyleCnt="6">
        <dgm:presLayoutVars>
          <dgm:bulletEnabled val="1"/>
        </dgm:presLayoutVars>
      </dgm:prSet>
      <dgm:spPr/>
    </dgm:pt>
    <dgm:pt modelId="{08F95FB2-4196-4669-9E6A-D43A7C03F0ED}" type="pres">
      <dgm:prSet presAssocID="{82591E13-C720-43BB-A452-90866A24049C}" presName="sibTrans" presStyleCnt="0"/>
      <dgm:spPr/>
    </dgm:pt>
    <dgm:pt modelId="{FB948939-2B63-4541-93BD-77C82ADD331C}" type="pres">
      <dgm:prSet presAssocID="{F6ED32C0-9CA9-4B13-A677-EF9AB7E10379}" presName="textNode" presStyleLbl="node1" presStyleIdx="1" presStyleCnt="6">
        <dgm:presLayoutVars>
          <dgm:bulletEnabled val="1"/>
        </dgm:presLayoutVars>
      </dgm:prSet>
      <dgm:spPr/>
    </dgm:pt>
    <dgm:pt modelId="{9532B68A-3DC5-47A8-B5F3-A85BB2BE9E3E}" type="pres">
      <dgm:prSet presAssocID="{C24573BE-7CB1-450C-BBAF-5D3A4DB4B16F}" presName="sibTrans" presStyleCnt="0"/>
      <dgm:spPr/>
    </dgm:pt>
    <dgm:pt modelId="{EDB13053-D8C5-4636-A1B9-63F9D544DEE7}" type="pres">
      <dgm:prSet presAssocID="{839F74DA-94E6-4558-9746-538EBD464D40}" presName="textNode" presStyleLbl="node1" presStyleIdx="2" presStyleCnt="6">
        <dgm:presLayoutVars>
          <dgm:bulletEnabled val="1"/>
        </dgm:presLayoutVars>
      </dgm:prSet>
      <dgm:spPr/>
    </dgm:pt>
    <dgm:pt modelId="{F4F4CC7D-5F04-4535-A870-2977F5B852A2}" type="pres">
      <dgm:prSet presAssocID="{BDAB0F98-6FD8-46F4-8718-EE5306F9110D}" presName="sibTrans" presStyleCnt="0"/>
      <dgm:spPr/>
    </dgm:pt>
    <dgm:pt modelId="{2FC73BBC-2CCA-4AE3-8F5C-14BA7545CE1E}" type="pres">
      <dgm:prSet presAssocID="{834219FA-3C27-477F-9C07-D9A8B2F94BA7}" presName="textNode" presStyleLbl="node1" presStyleIdx="3" presStyleCnt="6">
        <dgm:presLayoutVars>
          <dgm:bulletEnabled val="1"/>
        </dgm:presLayoutVars>
      </dgm:prSet>
      <dgm:spPr/>
    </dgm:pt>
    <dgm:pt modelId="{A189F5BE-1680-4AB4-897B-D2452C8190DA}" type="pres">
      <dgm:prSet presAssocID="{B75195AC-2EA7-4EAB-AC81-20030B55A5B2}" presName="sibTrans" presStyleCnt="0"/>
      <dgm:spPr/>
    </dgm:pt>
    <dgm:pt modelId="{E588CDFB-FF72-4663-9C59-35E351681519}" type="pres">
      <dgm:prSet presAssocID="{CFEEE931-C1C3-45C2-BB23-B28A623840D1}" presName="textNode" presStyleLbl="node1" presStyleIdx="4" presStyleCnt="6">
        <dgm:presLayoutVars>
          <dgm:bulletEnabled val="1"/>
        </dgm:presLayoutVars>
      </dgm:prSet>
      <dgm:spPr/>
    </dgm:pt>
    <dgm:pt modelId="{408E6B34-C08B-4F77-9A9F-731FF97ADAB8}" type="pres">
      <dgm:prSet presAssocID="{8890A945-B4B3-4F3C-B6A9-1E56234F15BC}" presName="sibTrans" presStyleCnt="0"/>
      <dgm:spPr/>
    </dgm:pt>
    <dgm:pt modelId="{5E8CF188-FF61-4501-93B5-DD036AF4D8A4}" type="pres">
      <dgm:prSet presAssocID="{56D3A461-6F68-44E2-B9A7-BE7A9CC68A1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C1E70E08-4C79-4784-A936-D63277B6B57D}" type="presOf" srcId="{2D276B58-C072-45A3-9260-158133DAC731}" destId="{197B45FE-A4B6-494E-B1DB-01659BAC607A}" srcOrd="0" destOrd="0" presId="urn:microsoft.com/office/officeart/2005/8/layout/hProcess9"/>
    <dgm:cxn modelId="{D9AF380D-1515-4C60-817A-4A8C1C403C84}" type="presOf" srcId="{5E616830-4047-4F98-BD83-E7AEFC5BF80F}" destId="{124D8A26-A6B1-4D85-BD0C-ADD99AC5C103}" srcOrd="0" destOrd="0" presId="urn:microsoft.com/office/officeart/2005/8/layout/hProcess9"/>
    <dgm:cxn modelId="{3317042A-9E94-4983-959E-289258B91F2A}" type="presOf" srcId="{CFEEE931-C1C3-45C2-BB23-B28A623840D1}" destId="{E588CDFB-FF72-4663-9C59-35E351681519}" srcOrd="0" destOrd="0" presId="urn:microsoft.com/office/officeart/2005/8/layout/hProcess9"/>
    <dgm:cxn modelId="{9C65303E-F5D4-4674-9C9D-A5E802F31451}" srcId="{2D276B58-C072-45A3-9260-158133DAC731}" destId="{5E616830-4047-4F98-BD83-E7AEFC5BF80F}" srcOrd="0" destOrd="0" parTransId="{FCAEAEE2-2E4A-4F53-B09A-774C0DC53D97}" sibTransId="{82591E13-C720-43BB-A452-90866A24049C}"/>
    <dgm:cxn modelId="{875F4175-7846-40A8-8FDB-77A21389748F}" srcId="{2D276B58-C072-45A3-9260-158133DAC731}" destId="{F6ED32C0-9CA9-4B13-A677-EF9AB7E10379}" srcOrd="1" destOrd="0" parTransId="{5A984B87-30F6-403F-9301-C5D093BC27D7}" sibTransId="{C24573BE-7CB1-450C-BBAF-5D3A4DB4B16F}"/>
    <dgm:cxn modelId="{50E0CA75-4A17-4C5B-9C2C-A21D15DBFCEC}" srcId="{2D276B58-C072-45A3-9260-158133DAC731}" destId="{839F74DA-94E6-4558-9746-538EBD464D40}" srcOrd="2" destOrd="0" parTransId="{6F9FD191-673F-4107-8DB8-639BC96E2038}" sibTransId="{BDAB0F98-6FD8-46F4-8718-EE5306F9110D}"/>
    <dgm:cxn modelId="{8FAC6A5A-6FC0-4E5F-8FE6-34D3D85B68D0}" type="presOf" srcId="{834219FA-3C27-477F-9C07-D9A8B2F94BA7}" destId="{2FC73BBC-2CCA-4AE3-8F5C-14BA7545CE1E}" srcOrd="0" destOrd="0" presId="urn:microsoft.com/office/officeart/2005/8/layout/hProcess9"/>
    <dgm:cxn modelId="{8170B7A5-1B6A-471D-9794-3213E5AADBF8}" srcId="{2D276B58-C072-45A3-9260-158133DAC731}" destId="{834219FA-3C27-477F-9C07-D9A8B2F94BA7}" srcOrd="3" destOrd="0" parTransId="{EE392ABB-8BAC-4819-9461-00AC0D5B41D5}" sibTransId="{B75195AC-2EA7-4EAB-AC81-20030B55A5B2}"/>
    <dgm:cxn modelId="{D73096B8-F4B4-4041-808B-4C926E838AB5}" srcId="{2D276B58-C072-45A3-9260-158133DAC731}" destId="{CFEEE931-C1C3-45C2-BB23-B28A623840D1}" srcOrd="4" destOrd="0" parTransId="{F6E473EE-EC9E-4ECB-AC10-78204638B6CE}" sibTransId="{8890A945-B4B3-4F3C-B6A9-1E56234F15BC}"/>
    <dgm:cxn modelId="{7EB7F1C4-8C0B-48D5-8ADE-5CD68313CE1B}" type="presOf" srcId="{839F74DA-94E6-4558-9746-538EBD464D40}" destId="{EDB13053-D8C5-4636-A1B9-63F9D544DEE7}" srcOrd="0" destOrd="0" presId="urn:microsoft.com/office/officeart/2005/8/layout/hProcess9"/>
    <dgm:cxn modelId="{703C0BD7-9520-4C9F-BAEE-6B5ABC708422}" srcId="{2D276B58-C072-45A3-9260-158133DAC731}" destId="{56D3A461-6F68-44E2-B9A7-BE7A9CC68A1E}" srcOrd="5" destOrd="0" parTransId="{06E6E3B2-83B2-49DA-A063-91BD5E9FC828}" sibTransId="{497908EC-D7C3-488E-8348-4C5B274CE137}"/>
    <dgm:cxn modelId="{4CBD56DD-172B-4D68-B985-B718B5069D05}" type="presOf" srcId="{56D3A461-6F68-44E2-B9A7-BE7A9CC68A1E}" destId="{5E8CF188-FF61-4501-93B5-DD036AF4D8A4}" srcOrd="0" destOrd="0" presId="urn:microsoft.com/office/officeart/2005/8/layout/hProcess9"/>
    <dgm:cxn modelId="{D5D389DF-C5E2-4D04-AA24-E0E47C7C5ED1}" type="presOf" srcId="{F6ED32C0-9CA9-4B13-A677-EF9AB7E10379}" destId="{FB948939-2B63-4541-93BD-77C82ADD331C}" srcOrd="0" destOrd="0" presId="urn:microsoft.com/office/officeart/2005/8/layout/hProcess9"/>
    <dgm:cxn modelId="{F4CC0DF5-27FD-4DEF-A65C-633C51A053D6}" type="presParOf" srcId="{197B45FE-A4B6-494E-B1DB-01659BAC607A}" destId="{3DB0CDB6-E99D-45A5-8E2C-D1A1E9A8AC27}" srcOrd="0" destOrd="0" presId="urn:microsoft.com/office/officeart/2005/8/layout/hProcess9"/>
    <dgm:cxn modelId="{7041FA86-8263-4967-B00A-088E9AA642C0}" type="presParOf" srcId="{197B45FE-A4B6-494E-B1DB-01659BAC607A}" destId="{C8DD2885-0045-423A-A08B-AE5F10288CE9}" srcOrd="1" destOrd="0" presId="urn:microsoft.com/office/officeart/2005/8/layout/hProcess9"/>
    <dgm:cxn modelId="{C332B413-438D-4553-B376-715312A4AC6C}" type="presParOf" srcId="{C8DD2885-0045-423A-A08B-AE5F10288CE9}" destId="{124D8A26-A6B1-4D85-BD0C-ADD99AC5C103}" srcOrd="0" destOrd="0" presId="urn:microsoft.com/office/officeart/2005/8/layout/hProcess9"/>
    <dgm:cxn modelId="{EB657A4B-41FE-461E-803F-D99F0814CD37}" type="presParOf" srcId="{C8DD2885-0045-423A-A08B-AE5F10288CE9}" destId="{08F95FB2-4196-4669-9E6A-D43A7C03F0ED}" srcOrd="1" destOrd="0" presId="urn:microsoft.com/office/officeart/2005/8/layout/hProcess9"/>
    <dgm:cxn modelId="{8021C49F-71C2-4D72-AE1F-D2B07164E247}" type="presParOf" srcId="{C8DD2885-0045-423A-A08B-AE5F10288CE9}" destId="{FB948939-2B63-4541-93BD-77C82ADD331C}" srcOrd="2" destOrd="0" presId="urn:microsoft.com/office/officeart/2005/8/layout/hProcess9"/>
    <dgm:cxn modelId="{06B3C6EA-F422-41D9-96D4-3803EE8C7948}" type="presParOf" srcId="{C8DD2885-0045-423A-A08B-AE5F10288CE9}" destId="{9532B68A-3DC5-47A8-B5F3-A85BB2BE9E3E}" srcOrd="3" destOrd="0" presId="urn:microsoft.com/office/officeart/2005/8/layout/hProcess9"/>
    <dgm:cxn modelId="{CB8BC69E-78FC-4C70-A8C1-51092D018B72}" type="presParOf" srcId="{C8DD2885-0045-423A-A08B-AE5F10288CE9}" destId="{EDB13053-D8C5-4636-A1B9-63F9D544DEE7}" srcOrd="4" destOrd="0" presId="urn:microsoft.com/office/officeart/2005/8/layout/hProcess9"/>
    <dgm:cxn modelId="{72FF4EA0-EEB4-4FF3-9782-85D2E9957E08}" type="presParOf" srcId="{C8DD2885-0045-423A-A08B-AE5F10288CE9}" destId="{F4F4CC7D-5F04-4535-A870-2977F5B852A2}" srcOrd="5" destOrd="0" presId="urn:microsoft.com/office/officeart/2005/8/layout/hProcess9"/>
    <dgm:cxn modelId="{A8FF54B9-04D8-4AD7-8218-4AFE1713BC4B}" type="presParOf" srcId="{C8DD2885-0045-423A-A08B-AE5F10288CE9}" destId="{2FC73BBC-2CCA-4AE3-8F5C-14BA7545CE1E}" srcOrd="6" destOrd="0" presId="urn:microsoft.com/office/officeart/2005/8/layout/hProcess9"/>
    <dgm:cxn modelId="{D84C5AF7-FCB9-4118-939E-420BB703FDA4}" type="presParOf" srcId="{C8DD2885-0045-423A-A08B-AE5F10288CE9}" destId="{A189F5BE-1680-4AB4-897B-D2452C8190DA}" srcOrd="7" destOrd="0" presId="urn:microsoft.com/office/officeart/2005/8/layout/hProcess9"/>
    <dgm:cxn modelId="{B9D71D82-F36B-4D27-9153-634A8E525457}" type="presParOf" srcId="{C8DD2885-0045-423A-A08B-AE5F10288CE9}" destId="{E588CDFB-FF72-4663-9C59-35E351681519}" srcOrd="8" destOrd="0" presId="urn:microsoft.com/office/officeart/2005/8/layout/hProcess9"/>
    <dgm:cxn modelId="{71053581-8CB5-41DD-A64F-938ABF71C2F2}" type="presParOf" srcId="{C8DD2885-0045-423A-A08B-AE5F10288CE9}" destId="{408E6B34-C08B-4F77-9A9F-731FF97ADAB8}" srcOrd="9" destOrd="0" presId="urn:microsoft.com/office/officeart/2005/8/layout/hProcess9"/>
    <dgm:cxn modelId="{10B9C0B5-8760-4DEB-9007-2F981D962F0B}" type="presParOf" srcId="{C8DD2885-0045-423A-A08B-AE5F10288CE9}" destId="{5E8CF188-FF61-4501-93B5-DD036AF4D8A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0CDB6-E99D-45A5-8E2C-D1A1E9A8AC27}">
      <dsp:nvSpPr>
        <dsp:cNvPr id="0" name=""/>
        <dsp:cNvSpPr/>
      </dsp:nvSpPr>
      <dsp:spPr>
        <a:xfrm>
          <a:off x="0" y="0"/>
          <a:ext cx="9915805" cy="389433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8A26-A6B1-4D85-BD0C-ADD99AC5C103}">
      <dsp:nvSpPr>
        <dsp:cNvPr id="0" name=""/>
        <dsp:cNvSpPr/>
      </dsp:nvSpPr>
      <dsp:spPr>
        <a:xfrm>
          <a:off x="3204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Definir </a:t>
          </a:r>
          <a:r>
            <a:rPr lang="pt-BR" sz="1800" i="1" kern="1200" dirty="0" err="1"/>
            <a:t>issues</a:t>
          </a:r>
          <a:r>
            <a:rPr lang="pt-BR" sz="1800" i="1" kern="1200" dirty="0"/>
            <a:t> </a:t>
          </a:r>
          <a:r>
            <a:rPr lang="pt-BR" sz="1800" i="0" kern="1200" dirty="0"/>
            <a:t>(técnicas, processos, legais)</a:t>
          </a:r>
        </a:p>
      </dsp:txBody>
      <dsp:txXfrm>
        <a:off x="79246" y="1244342"/>
        <a:ext cx="1713395" cy="1405650"/>
      </dsp:txXfrm>
    </dsp:sp>
    <dsp:sp modelId="{FB948939-2B63-4541-93BD-77C82ADD331C}">
      <dsp:nvSpPr>
        <dsp:cNvPr id="0" name=""/>
        <dsp:cNvSpPr/>
      </dsp:nvSpPr>
      <dsp:spPr>
        <a:xfrm>
          <a:off x="1961957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Discutir e definir soluções</a:t>
          </a:r>
        </a:p>
      </dsp:txBody>
      <dsp:txXfrm>
        <a:off x="2037999" y="1244342"/>
        <a:ext cx="1713395" cy="1405650"/>
      </dsp:txXfrm>
    </dsp:sp>
    <dsp:sp modelId="{EDB13053-D8C5-4636-A1B9-63F9D544DEE7}">
      <dsp:nvSpPr>
        <dsp:cNvPr id="0" name=""/>
        <dsp:cNvSpPr/>
      </dsp:nvSpPr>
      <dsp:spPr>
        <a:xfrm>
          <a:off x="3920710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Implementar e validar soluções (técnicas, Manual de Operações </a:t>
          </a:r>
          <a:r>
            <a:rPr lang="pt-BR" sz="1800" kern="1200" dirty="0" err="1"/>
            <a:t>etc</a:t>
          </a:r>
          <a:r>
            <a:rPr lang="pt-BR" sz="1800" kern="1200" dirty="0"/>
            <a:t>)</a:t>
          </a:r>
        </a:p>
      </dsp:txBody>
      <dsp:txXfrm>
        <a:off x="3996752" y="1244342"/>
        <a:ext cx="1713395" cy="1405650"/>
      </dsp:txXfrm>
    </dsp:sp>
    <dsp:sp modelId="{2FC73BBC-2CCA-4AE3-8F5C-14BA7545CE1E}">
      <dsp:nvSpPr>
        <dsp:cNvPr id="0" name=""/>
        <dsp:cNvSpPr/>
      </dsp:nvSpPr>
      <dsp:spPr>
        <a:xfrm>
          <a:off x="5879463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Reiniciar laboratório (teste de implantação do piloto)</a:t>
          </a:r>
        </a:p>
      </dsp:txBody>
      <dsp:txXfrm>
        <a:off x="5955505" y="1244342"/>
        <a:ext cx="1713395" cy="1405650"/>
      </dsp:txXfrm>
    </dsp:sp>
    <dsp:sp modelId="{E588CDFB-FF72-4663-9C59-35E351681519}">
      <dsp:nvSpPr>
        <dsp:cNvPr id="0" name=""/>
        <dsp:cNvSpPr/>
      </dsp:nvSpPr>
      <dsp:spPr>
        <a:xfrm>
          <a:off x="7838217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Implementar piloto</a:t>
          </a:r>
        </a:p>
      </dsp:txBody>
      <dsp:txXfrm>
        <a:off x="7914259" y="1244342"/>
        <a:ext cx="1713395" cy="1405650"/>
      </dsp:txXfrm>
    </dsp:sp>
    <dsp:sp modelId="{5E8CF188-FF61-4501-93B5-DD036AF4D8A4}">
      <dsp:nvSpPr>
        <dsp:cNvPr id="0" name=""/>
        <dsp:cNvSpPr/>
      </dsp:nvSpPr>
      <dsp:spPr>
        <a:xfrm>
          <a:off x="9796970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Sustentar piloto</a:t>
          </a:r>
        </a:p>
      </dsp:txBody>
      <dsp:txXfrm>
        <a:off x="9873012" y="1244342"/>
        <a:ext cx="1713395" cy="140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0CDB6-E99D-45A5-8E2C-D1A1E9A8AC27}">
      <dsp:nvSpPr>
        <dsp:cNvPr id="0" name=""/>
        <dsp:cNvSpPr/>
      </dsp:nvSpPr>
      <dsp:spPr>
        <a:xfrm>
          <a:off x="0" y="0"/>
          <a:ext cx="9915805" cy="212778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8A26-A6B1-4D85-BD0C-ADD99AC5C103}">
      <dsp:nvSpPr>
        <dsp:cNvPr id="0" name=""/>
        <dsp:cNvSpPr/>
      </dsp:nvSpPr>
      <dsp:spPr>
        <a:xfrm>
          <a:off x="3204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Definir </a:t>
          </a:r>
          <a:r>
            <a:rPr lang="pt-BR" sz="1400" i="1" kern="1200" dirty="0" err="1"/>
            <a:t>issues</a:t>
          </a:r>
          <a:r>
            <a:rPr lang="pt-BR" sz="1400" i="1" kern="1200" dirty="0"/>
            <a:t> </a:t>
          </a:r>
          <a:r>
            <a:rPr lang="pt-BR" sz="1400" i="0" kern="1200" dirty="0"/>
            <a:t>(técnicas, processos, legais)</a:t>
          </a:r>
        </a:p>
      </dsp:txBody>
      <dsp:txXfrm>
        <a:off x="44752" y="679884"/>
        <a:ext cx="1782383" cy="768018"/>
      </dsp:txXfrm>
    </dsp:sp>
    <dsp:sp modelId="{FB948939-2B63-4541-93BD-77C82ADD331C}">
      <dsp:nvSpPr>
        <dsp:cNvPr id="0" name=""/>
        <dsp:cNvSpPr/>
      </dsp:nvSpPr>
      <dsp:spPr>
        <a:xfrm>
          <a:off x="1961957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Discutir e definir soluções</a:t>
          </a:r>
        </a:p>
      </dsp:txBody>
      <dsp:txXfrm>
        <a:off x="2003505" y="679884"/>
        <a:ext cx="1782383" cy="768018"/>
      </dsp:txXfrm>
    </dsp:sp>
    <dsp:sp modelId="{EDB13053-D8C5-4636-A1B9-63F9D544DEE7}">
      <dsp:nvSpPr>
        <dsp:cNvPr id="0" name=""/>
        <dsp:cNvSpPr/>
      </dsp:nvSpPr>
      <dsp:spPr>
        <a:xfrm>
          <a:off x="3920710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Implementar e validar soluções (técnicas ou Manual de Operações)</a:t>
          </a:r>
        </a:p>
      </dsp:txBody>
      <dsp:txXfrm>
        <a:off x="3962258" y="679884"/>
        <a:ext cx="1782383" cy="768018"/>
      </dsp:txXfrm>
    </dsp:sp>
    <dsp:sp modelId="{2FC73BBC-2CCA-4AE3-8F5C-14BA7545CE1E}">
      <dsp:nvSpPr>
        <dsp:cNvPr id="0" name=""/>
        <dsp:cNvSpPr/>
      </dsp:nvSpPr>
      <dsp:spPr>
        <a:xfrm>
          <a:off x="5879463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Reiniciar laboratório (teste de implementação)</a:t>
          </a:r>
        </a:p>
      </dsp:txBody>
      <dsp:txXfrm>
        <a:off x="5921011" y="679884"/>
        <a:ext cx="1782383" cy="768018"/>
      </dsp:txXfrm>
    </dsp:sp>
    <dsp:sp modelId="{E588CDFB-FF72-4663-9C59-35E351681519}">
      <dsp:nvSpPr>
        <dsp:cNvPr id="0" name=""/>
        <dsp:cNvSpPr/>
      </dsp:nvSpPr>
      <dsp:spPr>
        <a:xfrm>
          <a:off x="7838217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Implementar piloto</a:t>
          </a:r>
        </a:p>
      </dsp:txBody>
      <dsp:txXfrm>
        <a:off x="7879765" y="679884"/>
        <a:ext cx="1782383" cy="768018"/>
      </dsp:txXfrm>
    </dsp:sp>
    <dsp:sp modelId="{5E8CF188-FF61-4501-93B5-DD036AF4D8A4}">
      <dsp:nvSpPr>
        <dsp:cNvPr id="0" name=""/>
        <dsp:cNvSpPr/>
      </dsp:nvSpPr>
      <dsp:spPr>
        <a:xfrm>
          <a:off x="9796970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Sustentar piloto</a:t>
          </a:r>
        </a:p>
      </dsp:txBody>
      <dsp:txXfrm>
        <a:off x="9838518" y="679884"/>
        <a:ext cx="1782383" cy="768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80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4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897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01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17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242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29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33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552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372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6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754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39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258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93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634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813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545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921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87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562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91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578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656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148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62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913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07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326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11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0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03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36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09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29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34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Executivo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BBNet/rbb/blob/master/governanca/2022-11-29-Ata-Reuni%C3%A3o-Governan%C3%A7a-RBB-Assinada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Revisão atribuições Comitê Técnico.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 proposta de trabalho para Piloto.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Periodicidade e duração das reuniões etc.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Impactos </a:t>
            </a:r>
            <a:r>
              <a:rPr lang="pt-BR" sz="2800" dirty="0" err="1"/>
              <a:t>LACChain</a:t>
            </a:r>
            <a:r>
              <a:rPr lang="pt-B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2505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609629" y="4802668"/>
            <a:ext cx="3037029" cy="78421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52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5445381"/>
            <a:ext cx="3383014" cy="41685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7839657" y="4872942"/>
            <a:ext cx="2016845" cy="780865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8888801" y="4226611"/>
            <a:ext cx="193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Atividades básicas </a:t>
            </a:r>
          </a:p>
          <a:p>
            <a:pPr algn="ctr"/>
            <a:r>
              <a:rPr lang="pt-BR" dirty="0"/>
              <a:t>ligadas à infra</a:t>
            </a:r>
          </a:p>
        </p:txBody>
      </p:sp>
    </p:spTree>
    <p:extLst>
      <p:ext uri="{BB962C8B-B14F-4D97-AF65-F5344CB8AC3E}">
        <p14:creationId xmlns:p14="http://schemas.microsoft.com/office/powerpoint/2010/main" val="244781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3452372"/>
            <a:ext cx="3383014" cy="14165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7839657" y="3429000"/>
            <a:ext cx="2628936" cy="731628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9023678" y="2782669"/>
            <a:ext cx="288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Core de blockchain</a:t>
            </a:r>
          </a:p>
          <a:p>
            <a:pPr algn="ctr"/>
            <a:r>
              <a:rPr lang="pt-BR" dirty="0"/>
              <a:t>(vem mais ou menos pronto)</a:t>
            </a:r>
          </a:p>
        </p:txBody>
      </p:sp>
    </p:spTree>
    <p:extLst>
      <p:ext uri="{BB962C8B-B14F-4D97-AF65-F5344CB8AC3E}">
        <p14:creationId xmlns:p14="http://schemas.microsoft.com/office/powerpoint/2010/main" val="376694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2693693"/>
            <a:ext cx="3383014" cy="86361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7839657" y="3125502"/>
            <a:ext cx="2769859" cy="1014901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9296494" y="4140403"/>
            <a:ext cx="2626043" cy="10939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pt-BR" dirty="0" err="1"/>
              <a:t>Issues</a:t>
            </a:r>
            <a:r>
              <a:rPr lang="pt-BR" dirty="0"/>
              <a:t> mais ligados ao modelo de negócio e a questões jurídicas</a:t>
            </a:r>
          </a:p>
        </p:txBody>
      </p:sp>
    </p:spTree>
    <p:extLst>
      <p:ext uri="{BB962C8B-B14F-4D97-AF65-F5344CB8AC3E}">
        <p14:creationId xmlns:p14="http://schemas.microsoft.com/office/powerpoint/2010/main" val="299011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1540702"/>
            <a:ext cx="3383014" cy="124709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7839657" y="2164247"/>
            <a:ext cx="2628944" cy="1882898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9017434" y="4047145"/>
            <a:ext cx="290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Issues</a:t>
            </a:r>
            <a:r>
              <a:rPr lang="pt-BR" dirty="0"/>
              <a:t> “avançados”</a:t>
            </a:r>
          </a:p>
          <a:p>
            <a:pPr algn="ctr"/>
            <a:r>
              <a:rPr lang="pt-BR" dirty="0"/>
              <a:t>de blockchain (para o futuro)</a:t>
            </a:r>
          </a:p>
        </p:txBody>
      </p:sp>
    </p:spTree>
    <p:extLst>
      <p:ext uri="{BB962C8B-B14F-4D97-AF65-F5344CB8AC3E}">
        <p14:creationId xmlns:p14="http://schemas.microsoft.com/office/powerpoint/2010/main" val="359968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1134301"/>
            <a:ext cx="3383014" cy="4974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7839657" y="1383017"/>
            <a:ext cx="2568321" cy="2601275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9023678" y="3984292"/>
            <a:ext cx="2768600" cy="8423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pt-BR" dirty="0"/>
              <a:t>Aplicações básicas que deveriam ser compartilhadas</a:t>
            </a:r>
          </a:p>
        </p:txBody>
      </p:sp>
    </p:spTree>
    <p:extLst>
      <p:ext uri="{BB962C8B-B14F-4D97-AF65-F5344CB8AC3E}">
        <p14:creationId xmlns:p14="http://schemas.microsoft.com/office/powerpoint/2010/main" val="21497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5157957" y="6087688"/>
            <a:ext cx="1872000" cy="396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3ED7AB0-ADC5-C723-14D9-35FAACEC1CE6}"/>
              </a:ext>
            </a:extLst>
          </p:cNvPr>
          <p:cNvSpPr/>
          <p:nvPr/>
        </p:nvSpPr>
        <p:spPr>
          <a:xfrm rot="16200000">
            <a:off x="5854315" y="3257806"/>
            <a:ext cx="4836393" cy="547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: Curvo 50">
            <a:extLst>
              <a:ext uri="{FF2B5EF4-FFF2-40B4-BE49-F238E27FC236}">
                <a16:creationId xmlns:a16="http://schemas.microsoft.com/office/drawing/2014/main" id="{A978BBA9-10F3-9560-AC34-DEB89520B828}"/>
              </a:ext>
            </a:extLst>
          </p:cNvPr>
          <p:cNvCxnSpPr>
            <a:cxnSpLocks/>
            <a:stCxn id="3" idx="6"/>
            <a:endCxn id="2" idx="4"/>
          </p:cNvCxnSpPr>
          <p:nvPr/>
        </p:nvCxnSpPr>
        <p:spPr>
          <a:xfrm flipV="1">
            <a:off x="7029957" y="3531339"/>
            <a:ext cx="1516088" cy="2754349"/>
          </a:xfrm>
          <a:prstGeom prst="curvedConnector3">
            <a:avLst>
              <a:gd name="adj1" fmla="val 256539"/>
            </a:avLst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257492E-348B-079A-3141-DFD48640B132}"/>
              </a:ext>
            </a:extLst>
          </p:cNvPr>
          <p:cNvSpPr txBox="1"/>
          <p:nvPr/>
        </p:nvSpPr>
        <p:spPr>
          <a:xfrm>
            <a:off x="9023678" y="2433128"/>
            <a:ext cx="2865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 Estruturar Gestão Colaborativa de Projetos</a:t>
            </a:r>
          </a:p>
          <a:p>
            <a:r>
              <a:rPr lang="pt-BR" dirty="0"/>
              <a:t>(versão mínima)</a:t>
            </a:r>
          </a:p>
        </p:txBody>
      </p:sp>
    </p:spTree>
    <p:extLst>
      <p:ext uri="{BB962C8B-B14F-4D97-AF65-F5344CB8AC3E}">
        <p14:creationId xmlns:p14="http://schemas.microsoft.com/office/powerpoint/2010/main" val="332883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506338" y="6083798"/>
            <a:ext cx="1758408" cy="40138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625436" y="5204763"/>
            <a:ext cx="25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2. Estruturar </a:t>
            </a:r>
            <a:r>
              <a:rPr lang="pt-BR" dirty="0" err="1"/>
              <a:t>Discord</a:t>
            </a:r>
            <a:endParaRPr lang="pt-BR" dirty="0"/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886168" y="5574095"/>
            <a:ext cx="1620170" cy="710398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5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638556" y="3988355"/>
            <a:ext cx="3057643" cy="20848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368300" y="1397423"/>
            <a:ext cx="3027302" cy="305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3. </a:t>
            </a:r>
            <a:r>
              <a:rPr lang="pt-BR" dirty="0" err="1"/>
              <a:t>Dockerização</a:t>
            </a:r>
            <a:r>
              <a:rPr lang="pt-BR" dirty="0"/>
              <a:t> dos scripts e ataque de algumas questões: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Ajuste de </a:t>
            </a:r>
            <a:r>
              <a:rPr lang="pt-BR" dirty="0" err="1"/>
              <a:t>storage</a:t>
            </a:r>
            <a:r>
              <a:rPr lang="pt-BR" dirty="0"/>
              <a:t> e tempo de produção de blocos.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Ajuste de consenso.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Avaliar nós estáticos em vez de dinâmicos.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881952" y="4452744"/>
            <a:ext cx="2756605" cy="578040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7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239249" y="1132278"/>
            <a:ext cx="499652" cy="494093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178631" y="1652316"/>
            <a:ext cx="3127367" cy="14834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4. Monitoração descentralizada: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Impactos técnicos.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Manual de Operações (regras).</a:t>
            </a:r>
          </a:p>
          <a:p>
            <a:endParaRPr lang="pt-BR" dirty="0"/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742315" y="3135780"/>
            <a:ext cx="2496934" cy="466966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8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52884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Atribuições Comitê Técnico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Elaborar e manter </a:t>
            </a:r>
            <a:r>
              <a:rPr lang="pt-BR" sz="2800" b="1" dirty="0"/>
              <a:t>MANUAL DE OPERAÇÕES </a:t>
            </a:r>
            <a:r>
              <a:rPr lang="pt-BR" sz="2800" dirty="0"/>
              <a:t>a ser aprovado total ou parcialmente pelo Comitê Executivo;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Acompanhar, revisar e avaliar a operação da RBB em geral, comparando seu desempenho perante as metas estabelecidas pelo Comitê Executivo;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Propor ao Comitê Executivo, a qualquer tempo: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Detalhamentos ou ajustes no </a:t>
            </a:r>
            <a:r>
              <a:rPr lang="pt-BR" sz="2800" b="1" dirty="0"/>
              <a:t>PLANO DE TRABALHO</a:t>
            </a:r>
            <a:r>
              <a:rPr lang="pt-BR" sz="2800" dirty="0"/>
              <a:t>;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Ajustes ou alterações nos processos, nos componentes técnicos ou neste Regulamento, de modo a atender ou superar as metas deliberadas por aquele Comitê; e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Iniciativas de inovação em processos, componentes técnicos ou neste Regulamento que possam contribuir para a melhor evolução da RBB;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Acompanhar e reportar os projetos e iniciativas em andamento, quando solicitado pelo Comitê Executivo; 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Executar estudos e apresentar propostas demandados pelo Comitê Executivo com objetivo de subsidiar as deliberações daquele Comitê.</a:t>
            </a:r>
          </a:p>
        </p:txBody>
      </p:sp>
    </p:spTree>
    <p:extLst>
      <p:ext uri="{BB962C8B-B14F-4D97-AF65-F5344CB8AC3E}">
        <p14:creationId xmlns:p14="http://schemas.microsoft.com/office/powerpoint/2010/main" val="148991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959849" y="3416314"/>
            <a:ext cx="499652" cy="2568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493944" y="1652315"/>
            <a:ext cx="2376170" cy="14532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5. Incidente descentralizado: grupo de WhatsApp + SLA (Manual de Operações)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682029" y="3105578"/>
            <a:ext cx="2277820" cy="1594736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7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959849" y="1244614"/>
            <a:ext cx="499652" cy="2568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303117" y="3218832"/>
            <a:ext cx="2845903" cy="1270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6. Apenas SLA de tratamento de incidentes (Manual de Operações) e ver como obter </a:t>
            </a:r>
            <a:r>
              <a:rPr lang="pt-BR" dirty="0" err="1"/>
              <a:t>info</a:t>
            </a:r>
            <a:r>
              <a:rPr lang="pt-BR" dirty="0"/>
              <a:t>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6069" y="2528614"/>
            <a:ext cx="2233780" cy="690218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05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680449" y="1244614"/>
            <a:ext cx="499652" cy="2568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408905" y="3026255"/>
            <a:ext cx="2700850" cy="1875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7. Considerar </a:t>
            </a:r>
            <a:r>
              <a:rPr lang="pt-BR" dirty="0" err="1"/>
              <a:t>auto-declaração</a:t>
            </a:r>
            <a:r>
              <a:rPr lang="pt-BR" dirty="0"/>
              <a:t> sobre gestão das chaves.</a:t>
            </a:r>
          </a:p>
          <a:p>
            <a:endParaRPr lang="pt-BR" dirty="0"/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59331" y="2528613"/>
            <a:ext cx="1921119" cy="497641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8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680449" y="3352814"/>
            <a:ext cx="499652" cy="2568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493944" y="1397422"/>
            <a:ext cx="2376170" cy="1574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8. Revisão de incidentes recorrentes na reunião do Comitê Técnico (Manual de Operações).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682029" y="2971800"/>
            <a:ext cx="1998420" cy="1665015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6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562129" y="2754461"/>
            <a:ext cx="1828732" cy="4034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524424" y="4037980"/>
            <a:ext cx="2376170" cy="135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9. Nós observadores: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Decisão técnica (BNDES tem proposta).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12509" y="2956210"/>
            <a:ext cx="2849620" cy="1081769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32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5810939" y="3081786"/>
            <a:ext cx="1828732" cy="4034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1344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10. Controle de responsabilização: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Ajustes técnicos (BNDES tem proposta).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4441" y="3283535"/>
            <a:ext cx="4086499" cy="754443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2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5810939" y="3081786"/>
            <a:ext cx="1828732" cy="4034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1344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11. Controle de uso mínimo: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 técnica (BNDES tem proposta, mas </a:t>
            </a:r>
            <a:r>
              <a:rPr lang="pt-BR" dirty="0" err="1"/>
              <a:t>Dataperv</a:t>
            </a:r>
            <a:r>
              <a:rPr lang="pt-BR" dirty="0"/>
              <a:t> sugeriu outra).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4441" y="3283535"/>
            <a:ext cx="4086499" cy="754443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92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562129" y="3464934"/>
            <a:ext cx="3077542" cy="55575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400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Estas governanças deveriam ser descentralizadas em alguns casos (com votação). BNDES fez uma implementação preliminar, mas a complexidade do tema parece indicar adiamento da adoção.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4441" y="3742809"/>
            <a:ext cx="2837689" cy="295170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07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640960" y="1218900"/>
            <a:ext cx="1564111" cy="34128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400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Tema também muito relevante, mas que não prende o início do piloto, logo vale deixar para um pouco mais tarde.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4440" y="1389543"/>
            <a:ext cx="2916520" cy="2648436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77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5248703" y="4148978"/>
            <a:ext cx="1564111" cy="34128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400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Idealmente, deveríamos ter 12 instituições validadoras, pelo menos. 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>
            <a:off x="1724441" y="4037979"/>
            <a:ext cx="3524263" cy="281642"/>
          </a:xfrm>
          <a:prstGeom prst="curvedConnector4">
            <a:avLst>
              <a:gd name="adj1" fmla="val 29201"/>
              <a:gd name="adj2" fmla="val 181167"/>
            </a:avLst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8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52884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Atribuições Comitê Técnico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pt-BR" sz="1800" b="1" i="0" u="none" strike="noStrike" baseline="0" dirty="0">
                <a:latin typeface="Helvetica-Bold"/>
              </a:rPr>
              <a:t>MANUAL DE OPERAÇÕES</a:t>
            </a:r>
            <a:r>
              <a:rPr lang="pt-BR" sz="1800" b="0" i="0" u="none" strike="noStrike" baseline="0" dirty="0">
                <a:latin typeface="Helvetica" panose="020B0604020202020204" pitchFamily="34" charset="0"/>
              </a:rPr>
              <a:t> </a:t>
            </a:r>
          </a:p>
          <a:p>
            <a:pPr algn="l"/>
            <a:r>
              <a:rPr lang="pt-BR" dirty="0">
                <a:latin typeface="Helvetica" panose="020B0604020202020204" pitchFamily="34" charset="0"/>
              </a:rPr>
              <a:t>D</a:t>
            </a:r>
            <a:r>
              <a:rPr lang="pt-BR" sz="1800" b="0" i="0" u="none" strike="noStrike" baseline="0" dirty="0">
                <a:latin typeface="Helvetica" panose="020B0604020202020204" pitchFamily="34" charset="0"/>
              </a:rPr>
              <a:t>ocumento que define como devem ocorrer as </a:t>
            </a:r>
            <a:r>
              <a:rPr lang="pt-BR" sz="1800" b="1" i="0" u="none" strike="noStrike" baseline="0" dirty="0">
                <a:latin typeface="Helvetica-Bold"/>
              </a:rPr>
              <a:t>ATIVIDADES DE OPERAÇÃO DA RBB</a:t>
            </a:r>
            <a:r>
              <a:rPr lang="pt-BR" sz="1800" b="0" i="0" u="none" strike="noStrike" baseline="0" dirty="0">
                <a:latin typeface="Helvetica" panose="020B0604020202020204" pitchFamily="34" charset="0"/>
              </a:rPr>
              <a:t>, incluindo as regras, responsabilidades, papéis, processos e componentes técnicos, além de outros elementos, que devem ser seguidos ou adotados pelos </a:t>
            </a:r>
            <a:r>
              <a:rPr lang="pt-BR" sz="1800" b="1" i="0" u="none" strike="noStrike" baseline="0" dirty="0">
                <a:latin typeface="Helvetica-Bold"/>
              </a:rPr>
              <a:t>PARTÍCIPES</a:t>
            </a:r>
            <a:r>
              <a:rPr lang="pt-BR" sz="1800" b="0" i="0" u="none" strike="noStrike" baseline="0" dirty="0">
                <a:latin typeface="Helvetica" panose="020B0604020202020204" pitchFamily="34" charset="0"/>
              </a:rPr>
              <a:t>. </a:t>
            </a:r>
          </a:p>
          <a:p>
            <a:pPr algn="l"/>
            <a:endParaRPr lang="pt-BR" dirty="0">
              <a:latin typeface="Helvetica" panose="020B0604020202020204" pitchFamily="34" charset="0"/>
            </a:endParaRPr>
          </a:p>
          <a:p>
            <a:r>
              <a:rPr lang="pt-BR" sz="2800" dirty="0">
                <a:hlinkClick r:id="rId3"/>
              </a:rPr>
              <a:t>Link para ata com Regulamento anexo no Github.</a:t>
            </a:r>
            <a:endParaRPr lang="pt-BR" sz="2800" dirty="0"/>
          </a:p>
          <a:p>
            <a:pPr algn="l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24524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</p:spTree>
    <p:extLst>
      <p:ext uri="{BB962C8B-B14F-4D97-AF65-F5344CB8AC3E}">
        <p14:creationId xmlns:p14="http://schemas.microsoft.com/office/powerpoint/2010/main" val="3608955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Todas as propostas passarão pelo Comitê Técnico.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Em 16/02, </a:t>
            </a:r>
            <a:r>
              <a:rPr lang="pt-BR" sz="2800" dirty="0" err="1"/>
              <a:t>report</a:t>
            </a:r>
            <a:r>
              <a:rPr lang="pt-BR" sz="2800" dirty="0"/>
              <a:t> da situação para Comitê Executivo.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Tarefas, atividades, estrutura de acompanhamento etc.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Talvez, nem todos os prazos definidos.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Versão inicial do Manual de Operações </a:t>
            </a:r>
            <a:r>
              <a:rPr lang="pt-BR" sz="2800" dirty="0">
                <a:sym typeface="Wingdings" panose="05000000000000000000" pitchFamily="2" charset="2"/>
              </a:rPr>
              <a:t> BNDES.</a:t>
            </a:r>
            <a:endParaRPr lang="pt-B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30001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Estruturar gestão colaborativa de projetos.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+ voluntário (opcional).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Estruturar </a:t>
            </a:r>
            <a:r>
              <a:rPr lang="pt-BR" sz="2800" dirty="0" err="1"/>
              <a:t>Discord</a:t>
            </a:r>
            <a:r>
              <a:rPr lang="pt-B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err="1"/>
              <a:t>Dockerização</a:t>
            </a:r>
            <a:r>
              <a:rPr lang="pt-BR" sz="2800" dirty="0"/>
              <a:t> dos scripts e outros ajustes.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+ parceiro para testes.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Monitoração descentralizada.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compartilha proposta e faz ajustes no Manual de Operações.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Liderança, testes, detalhamento e execução a cargo de outra instituição.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Terceira instituição para ajudar nos testes.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Gestão de incidentes descentralizada.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faz a proposta.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Talvez seja necessário alguém para a gestão do processo (SLA, basicamente). </a:t>
            </a:r>
          </a:p>
        </p:txBody>
      </p:sp>
    </p:spTree>
    <p:extLst>
      <p:ext uri="{BB962C8B-B14F-4D97-AF65-F5344CB8AC3E}">
        <p14:creationId xmlns:p14="http://schemas.microsoft.com/office/powerpoint/2010/main" val="534661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t-BR" sz="2800" dirty="0"/>
              <a:t>Segurança: Debate sobre proteção das chaves privadas.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t-BR" sz="2800" dirty="0"/>
              <a:t>Problemas: incluir revisão periódica no Manual de Operações.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ajusta Manual de Operações.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Coordenador do comitê responsável por garantir reuniões.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t-BR" sz="2800" dirty="0"/>
              <a:t>Nós observadores.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apresenta proposta.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Instituição para liderar implementação e outra para ajudar nos testes.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t-BR" sz="2800" dirty="0"/>
              <a:t>Responsabilização: inclui possíveis ajustes no 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faz a proposta, implementa e ajusta Manual de Operações.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Outra instituição para ajudar na implementação e testes.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t-BR" sz="2800" dirty="0"/>
              <a:t>Controle de uso.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Debate em separado: BNDES e Dataprev.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Liderança de outra instituição após aprovação do comitê.</a:t>
            </a:r>
          </a:p>
        </p:txBody>
      </p:sp>
    </p:spTree>
    <p:extLst>
      <p:ext uri="{BB962C8B-B14F-4D97-AF65-F5344CB8AC3E}">
        <p14:creationId xmlns:p14="http://schemas.microsoft.com/office/powerpoint/2010/main" val="1919325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2800" dirty="0"/>
              <a:t>Voluntários.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Gestão de projetos (auxiliar).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err="1"/>
              <a:t>Discord</a:t>
            </a:r>
            <a:r>
              <a:rPr lang="pt-BR" sz="2800" dirty="0"/>
              <a:t> (líder).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err="1"/>
              <a:t>Dockerização</a:t>
            </a:r>
            <a:r>
              <a:rPr lang="pt-BR" sz="2800" dirty="0"/>
              <a:t> (auxiliar).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Monitoração (2 </a:t>
            </a:r>
            <a:r>
              <a:rPr lang="pt-BR" sz="2800" dirty="0">
                <a:sym typeface="Wingdings" panose="05000000000000000000" pitchFamily="2" charset="2"/>
              </a:rPr>
              <a:t> </a:t>
            </a:r>
            <a:r>
              <a:rPr lang="pt-BR" sz="2800" dirty="0"/>
              <a:t>líder e auxiliar).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Observadores (2 </a:t>
            </a:r>
            <a:r>
              <a:rPr lang="pt-BR" sz="2800" dirty="0">
                <a:sym typeface="Wingdings" panose="05000000000000000000" pitchFamily="2" charset="2"/>
              </a:rPr>
              <a:t> líder e auxiliar)</a:t>
            </a:r>
            <a:r>
              <a:rPr lang="pt-B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Responsabilização (auxiliar).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Controle de uso (líder após aprovação do comitê da discussão entre BNDES e Dataprev).</a:t>
            </a:r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76967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1894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Próximas Reuniões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2800" dirty="0"/>
              <a:t>Proposta: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Semanal por enquanto.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Quinta: 16:30h-18h (horário histórico).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Reuniões do Comitê Executivo.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Gladstone, Eldon e Claudemir já participam.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Resultados de iniciativas </a:t>
            </a:r>
            <a:r>
              <a:rPr lang="pt-BR" sz="2800" dirty="0">
                <a:sym typeface="Wingdings" panose="05000000000000000000" pitchFamily="2" charset="2"/>
              </a:rPr>
              <a:t> Líder da iniciativa.</a:t>
            </a:r>
            <a:endParaRPr lang="pt-B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pt-BR" sz="2800" dirty="0"/>
          </a:p>
          <a:p>
            <a:r>
              <a:rPr lang="pt-BR" sz="2800" dirty="0"/>
              <a:t>Na próxima semana: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 de propostas pelo BNDES (e outros?).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Confirmação de voluntários pendentes para as iniciativas.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26896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7665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 </a:t>
            </a:r>
            <a:r>
              <a:rPr lang="pt-BR" alt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LACChain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BID solicitou desativar seus nós com objetivo de cortar custos.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Até o fim do mês.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A princípio, a rede mantem-se de pé.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Podemos ter surpresas!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Impactos técnicos previsíveis: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Monitoração é centralizada no BID.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Único </a:t>
            </a:r>
            <a:r>
              <a:rPr lang="pt-BR" sz="2800" dirty="0" err="1"/>
              <a:t>block</a:t>
            </a:r>
            <a:r>
              <a:rPr lang="pt-BR" sz="2800" dirty="0"/>
              <a:t> </a:t>
            </a:r>
            <a:r>
              <a:rPr lang="pt-BR" sz="2800" dirty="0" err="1"/>
              <a:t>explorer</a:t>
            </a:r>
            <a:r>
              <a:rPr lang="pt-BR" sz="2800" dirty="0"/>
              <a:t> público é no BID.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/>
              <a:t>Cada um pode ter o seu (BNDES tem).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: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/>
              <a:t>Gerir o </a:t>
            </a:r>
            <a:r>
              <a:rPr lang="pt-BR" sz="2800" dirty="0" err="1"/>
              <a:t>permissionamento</a:t>
            </a:r>
            <a:r>
              <a:rPr lang="pt-BR" sz="2800" dirty="0"/>
              <a:t> </a:t>
            </a:r>
            <a:r>
              <a:rPr lang="pt-BR" sz="2800" dirty="0">
                <a:sym typeface="Wingdings" panose="05000000000000000000" pitchFamily="2" charset="2"/>
              </a:rPr>
              <a:t> Ok.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Mudar o </a:t>
            </a:r>
            <a:r>
              <a:rPr lang="pt-BR" sz="2800" dirty="0" err="1">
                <a:sym typeface="Wingdings" panose="05000000000000000000" pitchFamily="2" charset="2"/>
              </a:rPr>
              <a:t>permissionamento</a:t>
            </a:r>
            <a:r>
              <a:rPr lang="pt-BR" sz="2800" dirty="0">
                <a:sym typeface="Wingdings" panose="05000000000000000000" pitchFamily="2" charset="2"/>
              </a:rPr>
              <a:t>  Só o BID.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Só deve mudar no próximo laboratório.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Roteiros e códigos </a:t>
            </a:r>
            <a:r>
              <a:rPr lang="pt-BR" sz="2800" dirty="0">
                <a:sym typeface="Wingdings" panose="05000000000000000000" pitchFamily="2" charset="2"/>
              </a:rPr>
              <a:t> BNDES vai ajustar e baixar tudo.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22041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7665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 </a:t>
            </a:r>
            <a:r>
              <a:rPr lang="pt-BR" alt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LACChain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54364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Opções.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Realizar ajustes.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/>
              <a:t>Custo extra no curto prazo.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pt-BR" sz="2800" dirty="0" err="1"/>
              <a:t>Reponterar</a:t>
            </a:r>
            <a:r>
              <a:rPr lang="pt-BR" sz="2800" dirty="0"/>
              <a:t> monitoração.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pt-BR" sz="2800" dirty="0"/>
              <a:t>Esforço de coordenação.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pt-BR" sz="2800" dirty="0" err="1"/>
              <a:t>Reponterar</a:t>
            </a:r>
            <a:r>
              <a:rPr lang="pt-BR" sz="2800" dirty="0"/>
              <a:t> para centralizar em outra organização?</a:t>
            </a:r>
          </a:p>
          <a:p>
            <a:pPr marL="2343150" lvl="4" indent="-514350">
              <a:buFont typeface="Arial" panose="020B0604020202020204" pitchFamily="34" charset="0"/>
              <a:buChar char="•"/>
            </a:pPr>
            <a:r>
              <a:rPr lang="pt-BR" sz="2800" dirty="0"/>
              <a:t>O BNDES já tem um </a:t>
            </a:r>
            <a:r>
              <a:rPr lang="pt-BR" sz="2800" dirty="0" err="1"/>
              <a:t>Prometheus</a:t>
            </a:r>
            <a:r>
              <a:rPr lang="pt-BR" sz="2800" dirty="0"/>
              <a:t>.</a:t>
            </a:r>
          </a:p>
          <a:p>
            <a:pPr marL="2343150" lvl="4" indent="-514350">
              <a:buFont typeface="Arial" panose="020B0604020202020204" pitchFamily="34" charset="0"/>
              <a:buChar char="•"/>
            </a:pPr>
            <a:r>
              <a:rPr lang="pt-BR" sz="2800" dirty="0"/>
              <a:t>Custo de </a:t>
            </a:r>
            <a:r>
              <a:rPr lang="pt-BR" sz="2800" dirty="0" err="1"/>
              <a:t>reponterar</a:t>
            </a:r>
            <a:r>
              <a:rPr lang="pt-BR" sz="2800" dirty="0"/>
              <a:t> não é claro.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Não realizar ajustes.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/>
              <a:t>Será problema se houver demanda para testes na rede (Petrobras, por exemplo).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/>
              <a:t>Ajustes podem ser providenciados no momento da necessidade.</a:t>
            </a:r>
          </a:p>
        </p:txBody>
      </p:sp>
    </p:spTree>
    <p:extLst>
      <p:ext uri="{BB962C8B-B14F-4D97-AF65-F5344CB8AC3E}">
        <p14:creationId xmlns:p14="http://schemas.microsoft.com/office/powerpoint/2010/main" val="36301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Demanda do Comitê Executivo: Plano de Trabalho até o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Próxima reunião 16/02.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F7F5613-050C-6A44-A0BA-EBE961D0F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68535"/>
              </p:ext>
            </p:extLst>
          </p:nvPr>
        </p:nvGraphicFramePr>
        <p:xfrm>
          <a:off x="231072" y="2238375"/>
          <a:ext cx="11665654" cy="389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ta: Curva para a Esquerda 3">
            <a:extLst>
              <a:ext uri="{FF2B5EF4-FFF2-40B4-BE49-F238E27FC236}">
                <a16:creationId xmlns:a16="http://schemas.microsoft.com/office/drawing/2014/main" id="{2CD100EF-33D4-42D1-1664-29AFB45A3E15}"/>
              </a:ext>
            </a:extLst>
          </p:cNvPr>
          <p:cNvSpPr/>
          <p:nvPr/>
        </p:nvSpPr>
        <p:spPr>
          <a:xfrm rot="5400000">
            <a:off x="2333624" y="3533776"/>
            <a:ext cx="1438275" cy="42957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75576275-9311-FB48-DE01-36B25DE61E3E}"/>
              </a:ext>
            </a:extLst>
          </p:cNvPr>
          <p:cNvSpPr/>
          <p:nvPr/>
        </p:nvSpPr>
        <p:spPr>
          <a:xfrm>
            <a:off x="2862470" y="2941430"/>
            <a:ext cx="447260" cy="487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384372-61B3-0A75-22F1-FF9ED34B1F4A}"/>
              </a:ext>
            </a:extLst>
          </p:cNvPr>
          <p:cNvSpPr txBox="1"/>
          <p:nvPr/>
        </p:nvSpPr>
        <p:spPr>
          <a:xfrm>
            <a:off x="1692878" y="2266737"/>
            <a:ext cx="278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Sempre validar propostas no 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757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Demanda do Comitê Executivo: Plano de Trabalho até o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Próxima reunião 16/02.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F7F5613-050C-6A44-A0BA-EBE961D0F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555956"/>
              </p:ext>
            </p:extLst>
          </p:nvPr>
        </p:nvGraphicFramePr>
        <p:xfrm>
          <a:off x="231072" y="1930262"/>
          <a:ext cx="11665654" cy="212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1860453" y="4353338"/>
            <a:ext cx="2343799" cy="2410403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40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 Externa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720E1E02-A7D0-9FB8-92DE-4E4E6B0E0D29}"/>
              </a:ext>
            </a:extLst>
          </p:cNvPr>
          <p:cNvCxnSpPr>
            <a:cxnSpLocks/>
          </p:cNvCxnSpPr>
          <p:nvPr/>
        </p:nvCxnSpPr>
        <p:spPr>
          <a:xfrm>
            <a:off x="380691" y="3406854"/>
            <a:ext cx="1429017" cy="331338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869BFA43-6C38-93F0-6BF8-5DCE165DCE3F}"/>
              </a:ext>
            </a:extLst>
          </p:cNvPr>
          <p:cNvCxnSpPr>
            <a:cxnSpLocks/>
          </p:cNvCxnSpPr>
          <p:nvPr/>
        </p:nvCxnSpPr>
        <p:spPr>
          <a:xfrm>
            <a:off x="1992623" y="3406854"/>
            <a:ext cx="2211629" cy="92888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70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005723" y="5824978"/>
            <a:ext cx="6257581" cy="103302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FCEF427B-DA47-AC13-1F5E-83B1C0BC6BCC}"/>
              </a:ext>
            </a:extLst>
          </p:cNvPr>
          <p:cNvCxnSpPr>
            <a:cxnSpLocks/>
            <a:stCxn id="3" idx="6"/>
            <a:endCxn id="51" idx="2"/>
          </p:cNvCxnSpPr>
          <p:nvPr/>
        </p:nvCxnSpPr>
        <p:spPr>
          <a:xfrm flipV="1">
            <a:off x="9263304" y="4872942"/>
            <a:ext cx="964378" cy="1468547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857C1A3-BDC6-4283-DEB5-9DE0C3A4383A}"/>
              </a:ext>
            </a:extLst>
          </p:cNvPr>
          <p:cNvSpPr txBox="1"/>
          <p:nvPr/>
        </p:nvSpPr>
        <p:spPr>
          <a:xfrm>
            <a:off x="8888800" y="4226611"/>
            <a:ext cx="267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Mínimo necessário para podermos trabalhar</a:t>
            </a:r>
          </a:p>
        </p:txBody>
      </p:sp>
    </p:spTree>
    <p:extLst>
      <p:ext uri="{BB962C8B-B14F-4D97-AF65-F5344CB8AC3E}">
        <p14:creationId xmlns:p14="http://schemas.microsoft.com/office/powerpoint/2010/main" val="308640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417662" y="1095304"/>
            <a:ext cx="1301368" cy="50460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9DEE0669-E473-07E8-7885-46FC26569C93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779570" y="2742310"/>
            <a:ext cx="1638093" cy="876034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400DF1-22BE-6FAB-D5B0-7747EB0CA68A}"/>
              </a:ext>
            </a:extLst>
          </p:cNvPr>
          <p:cNvSpPr txBox="1"/>
          <p:nvPr/>
        </p:nvSpPr>
        <p:spPr>
          <a:xfrm>
            <a:off x="439354" y="1562681"/>
            <a:ext cx="2680429" cy="1179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Processos, técnicas e ferramentas para manter a rede funcionando e obter informações sobre ela</a:t>
            </a:r>
          </a:p>
        </p:txBody>
      </p:sp>
    </p:spTree>
    <p:extLst>
      <p:ext uri="{BB962C8B-B14F-4D97-AF65-F5344CB8AC3E}">
        <p14:creationId xmlns:p14="http://schemas.microsoft.com/office/powerpoint/2010/main" val="120377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7444879" y="1027133"/>
            <a:ext cx="1301368" cy="50460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C9448DB0-C42F-F80C-51FC-04E197F61CB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8746247" y="2825044"/>
            <a:ext cx="1698182" cy="725129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F552CE-278F-6EE4-C852-E1C25C7BA27A}"/>
              </a:ext>
            </a:extLst>
          </p:cNvPr>
          <p:cNvSpPr txBox="1"/>
          <p:nvPr/>
        </p:nvSpPr>
        <p:spPr>
          <a:xfrm>
            <a:off x="8815841" y="1533431"/>
            <a:ext cx="3257175" cy="12916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Processos, técnicas e  ferramentas para construir ou alterar a rede, seus processos ou artefatos jurídicos</a:t>
            </a:r>
          </a:p>
        </p:txBody>
      </p:sp>
    </p:spTree>
    <p:extLst>
      <p:ext uri="{BB962C8B-B14F-4D97-AF65-F5344CB8AC3E}">
        <p14:creationId xmlns:p14="http://schemas.microsoft.com/office/powerpoint/2010/main" val="1077297738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68968</TotalTime>
  <Words>3050</Words>
  <Application>Microsoft Office PowerPoint</Application>
  <PresentationFormat>Widescreen</PresentationFormat>
  <Paragraphs>1375</Paragraphs>
  <Slides>37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Helvetica</vt:lpstr>
      <vt:lpstr>Helvetica-Bold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2000</cp:revision>
  <cp:lastPrinted>2021-06-27T03:10:38Z</cp:lastPrinted>
  <dcterms:created xsi:type="dcterms:W3CDTF">2017-01-27T15:57:15Z</dcterms:created>
  <dcterms:modified xsi:type="dcterms:W3CDTF">2023-01-24T19:38:31Z</dcterms:modified>
</cp:coreProperties>
</file>