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2137" r:id="rId2"/>
    <p:sldId id="2141" r:id="rId3"/>
    <p:sldId id="2140" r:id="rId4"/>
    <p:sldId id="2142" r:id="rId5"/>
    <p:sldId id="2090" r:id="rId6"/>
    <p:sldId id="2138" r:id="rId7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0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8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 sobre propostas de ajuste na arquitetura da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Visão sobre processo de subir 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3703404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383403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33305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30766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stCxn id="5" idx="1"/>
            <a:endCxn id="3" idx="5"/>
          </p:cNvCxnSpPr>
          <p:nvPr/>
        </p:nvCxnSpPr>
        <p:spPr>
          <a:xfrm flipH="1" flipV="1">
            <a:off x="1962294" y="4635427"/>
            <a:ext cx="1582436" cy="80974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4772925"/>
            <a:ext cx="14177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A89949-3E64-E3A0-05D9-22B6774ABBF8}"/>
              </a:ext>
            </a:extLst>
          </p:cNvPr>
          <p:cNvSpPr txBox="1"/>
          <p:nvPr/>
        </p:nvSpPr>
        <p:spPr>
          <a:xfrm>
            <a:off x="3931007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269103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0D2FBAA-5023-C792-3105-C2006BC8C54C}"/>
              </a:ext>
            </a:extLst>
          </p:cNvPr>
          <p:cNvSpPr/>
          <p:nvPr/>
        </p:nvSpPr>
        <p:spPr>
          <a:xfrm>
            <a:off x="986682" y="1466805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 externo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472456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0200A06-DD99-B658-CEB4-D27ADCB6F2A5}"/>
              </a:ext>
            </a:extLst>
          </p:cNvPr>
          <p:cNvSpPr/>
          <p:nvPr/>
        </p:nvSpPr>
        <p:spPr>
          <a:xfrm>
            <a:off x="3377342" y="380864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Backup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F3B3B2-1773-6C5D-0CC9-C798844C2B1F}"/>
              </a:ext>
            </a:extLst>
          </p:cNvPr>
          <p:cNvCxnSpPr>
            <a:cxnSpLocks/>
            <a:stCxn id="5" idx="0"/>
            <a:endCxn id="19" idx="4"/>
          </p:cNvCxnSpPr>
          <p:nvPr/>
        </p:nvCxnSpPr>
        <p:spPr>
          <a:xfrm flipV="1">
            <a:off x="3948842" y="4747535"/>
            <a:ext cx="0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1219D17-5B85-E633-5812-6AD346058F1E}"/>
              </a:ext>
            </a:extLst>
          </p:cNvPr>
          <p:cNvCxnSpPr>
            <a:cxnSpLocks/>
            <a:stCxn id="4" idx="7"/>
            <a:endCxn id="19" idx="3"/>
          </p:cNvCxnSpPr>
          <p:nvPr/>
        </p:nvCxnSpPr>
        <p:spPr>
          <a:xfrm flipV="1">
            <a:off x="1976471" y="4610037"/>
            <a:ext cx="1568259" cy="86052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3" idx="7"/>
            <a:endCxn id="18" idx="3"/>
          </p:cNvCxnSpPr>
          <p:nvPr/>
        </p:nvCxnSpPr>
        <p:spPr>
          <a:xfrm flipV="1">
            <a:off x="1962294" y="2273850"/>
            <a:ext cx="1564601" cy="169768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39F820-BAF4-FAE2-ADC5-F886106AD3C6}"/>
              </a:ext>
            </a:extLst>
          </p:cNvPr>
          <p:cNvSpPr txBox="1"/>
          <p:nvPr/>
        </p:nvSpPr>
        <p:spPr>
          <a:xfrm>
            <a:off x="2529718" y="3334072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87C6CB5-57D0-9D0C-0920-FD303C7C6C5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962294" y="2268199"/>
            <a:ext cx="1582436" cy="167794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6FE8741-D5DC-CBA4-8E5E-A01F92C6C580}"/>
              </a:ext>
            </a:extLst>
          </p:cNvPr>
          <p:cNvSpPr txBox="1"/>
          <p:nvPr/>
        </p:nvSpPr>
        <p:spPr>
          <a:xfrm>
            <a:off x="3971855" y="2594397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09D77D9-355C-B618-8623-4C4BA9D99989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H="1" flipV="1">
            <a:off x="3931007" y="2411348"/>
            <a:ext cx="17835" cy="139729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171AC95-EAF4-4315-73B0-80070A49F38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>
            <a:off x="2129682" y="4278089"/>
            <a:ext cx="1247660" cy="2539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236260C-C0A7-442F-5314-D8496361DC57}"/>
              </a:ext>
            </a:extLst>
          </p:cNvPr>
          <p:cNvSpPr txBox="1"/>
          <p:nvPr/>
        </p:nvSpPr>
        <p:spPr>
          <a:xfrm>
            <a:off x="2109627" y="5263587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Testar: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Funciona </a:t>
            </a:r>
            <a:r>
              <a:rPr lang="pt-BR" sz="2800" dirty="0" err="1"/>
              <a:t>validators</a:t>
            </a:r>
            <a:r>
              <a:rPr lang="pt-BR" sz="2800" dirty="0"/>
              <a:t> sem conexões uns com os outros?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Endereçar o boot e o backup com enodes diferentes?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Implica ajustar </a:t>
            </a:r>
            <a:r>
              <a:rPr lang="pt-BR" sz="2800" dirty="0" err="1"/>
              <a:t>permissionamento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chain</a:t>
            </a:r>
            <a:r>
              <a:rPr lang="pt-B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Obs.: o backup não precisa conectar com o seu próprio boot.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Impactos nos scripts Docker e nos roteiros.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1629420" y="6382904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Discovery desabilitado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2F2595-4B9B-8BC6-0688-2082775DAE10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1558182" y="2405697"/>
            <a:ext cx="0" cy="142833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0063931-AC82-D5E0-3452-FB1051561B7B}"/>
              </a:ext>
            </a:extLst>
          </p:cNvPr>
          <p:cNvSpPr txBox="1"/>
          <p:nvPr/>
        </p:nvSpPr>
        <p:spPr>
          <a:xfrm>
            <a:off x="648817" y="315824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955EDCF-41CB-6E86-DB87-97F236A4E48B}"/>
              </a:ext>
            </a:extLst>
          </p:cNvPr>
          <p:cNvSpPr txBox="1"/>
          <p:nvPr/>
        </p:nvSpPr>
        <p:spPr>
          <a:xfrm>
            <a:off x="2481952" y="222426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1324-220F-4331-D0E0-4171294F9BBE}"/>
              </a:ext>
            </a:extLst>
          </p:cNvPr>
          <p:cNvSpPr txBox="1"/>
          <p:nvPr/>
        </p:nvSpPr>
        <p:spPr>
          <a:xfrm>
            <a:off x="1605961" y="3147299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Algoritmo de consenso novo: QBFT.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Nova recomendação da </a:t>
            </a:r>
            <a:r>
              <a:rPr lang="pt-BR" sz="2800" dirty="0" err="1"/>
              <a:t>Consensys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Permite usar </a:t>
            </a:r>
            <a:r>
              <a:rPr lang="pt-BR" sz="2800" dirty="0" err="1"/>
              <a:t>smart</a:t>
            </a:r>
            <a:r>
              <a:rPr lang="pt-BR" sz="2800" dirty="0"/>
              <a:t> </a:t>
            </a:r>
            <a:r>
              <a:rPr lang="pt-BR" sz="2800" dirty="0" err="1"/>
              <a:t>contracts</a:t>
            </a:r>
            <a:r>
              <a:rPr lang="pt-BR" sz="2800" dirty="0"/>
              <a:t> para votar nos </a:t>
            </a:r>
            <a:r>
              <a:rPr lang="pt-BR" sz="2800" dirty="0" err="1"/>
              <a:t>validators</a:t>
            </a:r>
            <a:r>
              <a:rPr lang="pt-BR" sz="28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 de implementar maiorias mais estritas do que 50%, além do veto dos patronos.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Não devemos fazer uso, a princípio, mas é uma possibilidade para o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Tempo de produção de blocos 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Dataprev vai realizar uma pesquisa sobre </a:t>
            </a:r>
            <a:r>
              <a:rPr lang="pt-BR" sz="2800" dirty="0" err="1"/>
              <a:t>Prunning</a:t>
            </a:r>
            <a:r>
              <a:rPr lang="pt-BR" sz="2800" dirty="0"/>
              <a:t> e outras técnicas para redução de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Por exemplo: todos os nós precisam armazenar toda a blockchain? Como reduzir espaço?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02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1874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subir a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663964" cy="543177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Será usado para subir a nova rede de laboratório.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Ensaio para a subida para a produção (piloto).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Pendências para nova rede de laboratório.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Nova arquitetura de rede testada e aprovada.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Novos scripts Docker e roteiro.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Ajustes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Versão 2.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 </a:t>
            </a:r>
            <a:r>
              <a:rPr lang="pt-BR" sz="2800" dirty="0" err="1"/>
              <a:t>Dapp</a:t>
            </a:r>
            <a:r>
              <a:rPr lang="pt-BR" sz="2800" dirty="0"/>
              <a:t>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Ignorar IP e porta.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Possivelmente, ajuste para responsabilização (associar </a:t>
            </a:r>
            <a:r>
              <a:rPr lang="pt-BR" sz="2800" dirty="0" err="1"/>
              <a:t>permissionador</a:t>
            </a:r>
            <a:r>
              <a:rPr lang="pt-BR" sz="2800" dirty="0"/>
              <a:t> e </a:t>
            </a:r>
            <a:r>
              <a:rPr lang="pt-BR" sz="2800" dirty="0" err="1"/>
              <a:t>permissionado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779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1874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subir a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66396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Visão geral (roteiro).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compartilham seus enodes.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ajustam suas regras de firewall.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produz o </a:t>
            </a:r>
            <a:r>
              <a:rPr lang="pt-BR" sz="2800" dirty="0" err="1"/>
              <a:t>genesis</a:t>
            </a:r>
            <a:r>
              <a:rPr lang="pt-BR" sz="2800" dirty="0"/>
              <a:t> com todos os boots e apenas seu </a:t>
            </a:r>
            <a:r>
              <a:rPr lang="pt-BR" sz="2800" dirty="0" err="1"/>
              <a:t>validator</a:t>
            </a:r>
            <a:r>
              <a:rPr lang="pt-BR" sz="2800" dirty="0"/>
              <a:t>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inicia seus nós, produz blocos e </a:t>
            </a:r>
            <a:r>
              <a:rPr lang="pt-BR" sz="2800" dirty="0" err="1"/>
              <a:t>permissiona</a:t>
            </a:r>
            <a:r>
              <a:rPr lang="pt-BR" sz="2800" dirty="0"/>
              <a:t> todos os nós.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Para cada instituição.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Instituição sobe seus nós.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Participantes da rede votam no </a:t>
            </a:r>
            <a:r>
              <a:rPr lang="pt-BR" sz="2800" dirty="0" err="1"/>
              <a:t>validator</a:t>
            </a:r>
            <a:r>
              <a:rPr lang="pt-BR" sz="2800" dirty="0"/>
              <a:t> da nova instituição.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Realizam-se testes.</a:t>
            </a:r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78665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das iniciativas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Chaves privadas.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36775852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69740</TotalTime>
  <Words>360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2010</cp:revision>
  <cp:lastPrinted>2021-06-27T03:10:38Z</cp:lastPrinted>
  <dcterms:created xsi:type="dcterms:W3CDTF">2017-01-27T15:57:15Z</dcterms:created>
  <dcterms:modified xsi:type="dcterms:W3CDTF">2023-02-07T16:13:30Z</dcterms:modified>
</cp:coreProperties>
</file>