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1"/>
  </p:notesMasterIdLst>
  <p:sldIdLst>
    <p:sldId id="2137" r:id="rId2"/>
    <p:sldId id="2145" r:id="rId3"/>
    <p:sldId id="2146" r:id="rId4"/>
    <p:sldId id="2147" r:id="rId5"/>
    <p:sldId id="2150" r:id="rId6"/>
    <p:sldId id="2151" r:id="rId7"/>
    <p:sldId id="2152" r:id="rId8"/>
    <p:sldId id="2153" r:id="rId9"/>
    <p:sldId id="2154" r:id="rId10"/>
  </p:sldIdLst>
  <p:sldSz cx="12192000" cy="6858000"/>
  <p:notesSz cx="6794500" cy="9931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thia Azevedo" initials="CA" lastIdx="2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32E"/>
    <a:srgbClr val="004389"/>
    <a:srgbClr val="000000"/>
    <a:srgbClr val="008B3A"/>
    <a:srgbClr val="FDFDFD"/>
    <a:srgbClr val="F9F9F9"/>
    <a:srgbClr val="006EB9"/>
    <a:srgbClr val="50BBB5"/>
    <a:srgbClr val="749CB6"/>
    <a:srgbClr val="289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5380" autoAdjust="0"/>
  </p:normalViewPr>
  <p:slideViewPr>
    <p:cSldViewPr snapToGrid="0">
      <p:cViewPr varScale="1">
        <p:scale>
          <a:sx n="67" d="100"/>
          <a:sy n="67" d="100"/>
        </p:scale>
        <p:origin x="488" y="52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1CCBA-CCB5-40DE-BC87-1D66192E689C}" type="datetimeFigureOut">
              <a:rPr lang="pt-BR" smtClean="0"/>
              <a:t>07/03/2023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94676-A119-4ECE-A8BD-F881D787D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23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820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797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13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380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634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690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214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751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96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58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25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o de Restrição">
  <p:cSld name="1_Aviso de Restriçã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0" y="6377940"/>
            <a:ext cx="12057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19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C78D6-10B5-4715-9468-7FD3B2D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5FD-8402-443E-A5D9-C33A3249A6FD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3FBF5-C3DA-49D3-8445-2FD9B579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451D7-0366-449A-A92B-BA58D8C7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954E-F6CB-4B17-A4BD-2DD957F9BB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28"/>
            <a:ext cx="12217401" cy="684377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2098"/>
            <a:ext cx="12192000" cy="6860023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5"/>
          <p:cNvSpPr txBox="1">
            <a:spLocks/>
          </p:cNvSpPr>
          <p:nvPr/>
        </p:nvSpPr>
        <p:spPr>
          <a:xfrm>
            <a:off x="11247276" y="785375"/>
            <a:ext cx="944724" cy="365125"/>
          </a:xfrm>
          <a:prstGeom prst="rect">
            <a:avLst/>
          </a:prstGeom>
          <a:solidFill>
            <a:srgbClr val="008B3A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40F904-F1DB-D081-8097-068771E58CDE}"/>
              </a:ext>
            </a:extLst>
          </p:cNvPr>
          <p:cNvSpPr/>
          <p:nvPr userDrawn="1"/>
        </p:nvSpPr>
        <p:spPr>
          <a:xfrm>
            <a:off x="9572625" y="-2023"/>
            <a:ext cx="2619375" cy="775268"/>
          </a:xfrm>
          <a:prstGeom prst="rect">
            <a:avLst/>
          </a:prstGeom>
          <a:solidFill>
            <a:srgbClr val="004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RBB</a:t>
            </a:r>
          </a:p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Comitê Técnico</a:t>
            </a:r>
          </a:p>
        </p:txBody>
      </p:sp>
    </p:spTree>
    <p:extLst>
      <p:ext uri="{BB962C8B-B14F-4D97-AF65-F5344CB8AC3E}">
        <p14:creationId xmlns:p14="http://schemas.microsoft.com/office/powerpoint/2010/main" val="281861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900" r:id="rId3"/>
    <p:sldLayoutId id="2147483952" r:id="rId4"/>
    <p:sldLayoutId id="214748396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Responsabilização.</a:t>
            </a:r>
          </a:p>
        </p:txBody>
      </p:sp>
    </p:spTree>
    <p:extLst>
      <p:ext uri="{BB962C8B-B14F-4D97-AF65-F5344CB8AC3E}">
        <p14:creationId xmlns:p14="http://schemas.microsoft.com/office/powerpoint/2010/main" val="80486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</p:txBody>
      </p:sp>
    </p:spTree>
    <p:extLst>
      <p:ext uri="{BB962C8B-B14F-4D97-AF65-F5344CB8AC3E}">
        <p14:creationId xmlns:p14="http://schemas.microsoft.com/office/powerpoint/2010/main" val="420571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</p:txBody>
      </p:sp>
    </p:spTree>
    <p:extLst>
      <p:ext uri="{BB962C8B-B14F-4D97-AF65-F5344CB8AC3E}">
        <p14:creationId xmlns:p14="http://schemas.microsoft.com/office/powerpoint/2010/main" val="201467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</p:txBody>
      </p:sp>
    </p:spTree>
    <p:extLst>
      <p:ext uri="{BB962C8B-B14F-4D97-AF65-F5344CB8AC3E}">
        <p14:creationId xmlns:p14="http://schemas.microsoft.com/office/powerpoint/2010/main" val="321914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Monitoração.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 para o Comitê Executivo.</a:t>
            </a:r>
          </a:p>
        </p:txBody>
      </p:sp>
    </p:spTree>
    <p:extLst>
      <p:ext uri="{BB962C8B-B14F-4D97-AF65-F5344CB8AC3E}">
        <p14:creationId xmlns:p14="http://schemas.microsoft.com/office/powerpoint/2010/main" val="148901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Report para o Comitê Executivo.</a:t>
            </a:r>
          </a:p>
        </p:txBody>
      </p:sp>
    </p:spTree>
    <p:extLst>
      <p:ext uri="{BB962C8B-B14F-4D97-AF65-F5344CB8AC3E}">
        <p14:creationId xmlns:p14="http://schemas.microsoft.com/office/powerpoint/2010/main" val="132387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02737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para o Comitê Executivo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Planejado x Executado nos sprints. </a:t>
            </a:r>
            <a:endParaRPr lang="pt-BR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Ex.: 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Sprint 1.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Planejado = Executado.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/>
              <a:t>Testar arquitetura candidata (BNDES e Dataprev).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/>
              <a:t>Aprovar nova arquitetura no Comitê Técnico.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Sprint 2.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Planejado.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/>
              <a:t>Avaliar redução de </a:t>
            </a:r>
            <a:r>
              <a:rPr lang="pt-BR" sz="2800" dirty="0" err="1"/>
              <a:t>storage</a:t>
            </a:r>
            <a:r>
              <a:rPr lang="pt-BR" sz="2800" dirty="0"/>
              <a:t>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/>
              <a:t>Ajustar roteiros e scripts de implantação da rede.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pt-BR" sz="2800" dirty="0"/>
              <a:t>Compartilhar scripts de implantação.</a:t>
            </a:r>
          </a:p>
        </p:txBody>
      </p:sp>
    </p:spTree>
    <p:extLst>
      <p:ext uri="{BB962C8B-B14F-4D97-AF65-F5344CB8AC3E}">
        <p14:creationId xmlns:p14="http://schemas.microsoft.com/office/powerpoint/2010/main" val="332932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02737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para o Comitê Executivo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Definir um prazo ainda é dificuldade.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440097-B242-3868-5B76-EE3916144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31" y="2002114"/>
            <a:ext cx="9670219" cy="44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6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402737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 para o Comitê Executivo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 fontScale="9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O que é essencial?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Roteiros e scripts novos.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Lab</a:t>
            </a:r>
            <a:r>
              <a:rPr lang="pt-BR" sz="2800" dirty="0"/>
              <a:t> resetado (e roteiros/scripts </a:t>
            </a:r>
            <a:r>
              <a:rPr lang="pt-BR" sz="2800" dirty="0" err="1"/>
              <a:t>re-ajustados</a:t>
            </a:r>
            <a:r>
              <a:rPr lang="pt-BR" sz="2800" dirty="0"/>
              <a:t>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 descentralizada implementada no Lab.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Roteiros/scripts ajustados.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 err="1"/>
              <a:t>Permissionamento</a:t>
            </a:r>
            <a:r>
              <a:rPr lang="pt-BR" sz="2800" dirty="0"/>
              <a:t> ignorando </a:t>
            </a:r>
            <a:r>
              <a:rPr lang="pt-BR" sz="2800" dirty="0" err="1"/>
              <a:t>IPs</a:t>
            </a:r>
            <a:r>
              <a:rPr lang="pt-BR" sz="2800" dirty="0"/>
              <a:t> e portas.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DApp de </a:t>
            </a:r>
            <a:r>
              <a:rPr lang="pt-BR" sz="2800" dirty="0" err="1"/>
              <a:t>permissionamento</a:t>
            </a:r>
            <a:r>
              <a:rPr lang="pt-BR" sz="2800" dirty="0"/>
              <a:t> apontando </a:t>
            </a:r>
            <a:r>
              <a:rPr lang="pt-BR" sz="2800" dirty="0" err="1"/>
              <a:t>permissionador</a:t>
            </a:r>
            <a:r>
              <a:rPr lang="pt-BR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Observadores </a:t>
            </a:r>
            <a:r>
              <a:rPr lang="pt-BR" sz="2800" dirty="0">
                <a:sym typeface="Wingdings" panose="05000000000000000000" pitchFamily="2" charset="2"/>
              </a:rPr>
              <a:t> Implementado.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Incidente </a:t>
            </a:r>
            <a:r>
              <a:rPr lang="pt-BR" sz="2800" dirty="0">
                <a:sym typeface="Wingdings" panose="05000000000000000000" pitchFamily="2" charset="2"/>
              </a:rPr>
              <a:t> Manual e alinhamento entre equipes.</a:t>
            </a:r>
            <a:endParaRPr lang="pt-BR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Controle de uso.</a:t>
            </a:r>
            <a:r>
              <a:rPr lang="pt-BR" sz="2800" dirty="0">
                <a:sym typeface="Wingdings" panose="05000000000000000000" pitchFamily="2" charset="2"/>
              </a:rPr>
              <a:t>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>
                <a:sym typeface="Wingdings" panose="05000000000000000000" pitchFamily="2" charset="2"/>
              </a:rPr>
              <a:t>Opcional. Iniciar sem </a:t>
            </a:r>
            <a:r>
              <a:rPr lang="pt-BR" sz="2800" dirty="0" err="1">
                <a:sym typeface="Wingdings" panose="05000000000000000000" pitchFamily="2" charset="2"/>
              </a:rPr>
              <a:t>ether</a:t>
            </a:r>
            <a:r>
              <a:rPr lang="pt-BR" sz="2800" dirty="0">
                <a:sym typeface="Wingdings" panose="05000000000000000000" pitchFamily="2" charset="2"/>
              </a:rPr>
              <a:t> ou com </a:t>
            </a:r>
            <a:r>
              <a:rPr lang="pt-BR" sz="2800" dirty="0" err="1">
                <a:sym typeface="Wingdings" panose="05000000000000000000" pitchFamily="2" charset="2"/>
              </a:rPr>
              <a:t>ether</a:t>
            </a:r>
            <a:r>
              <a:rPr lang="pt-BR" sz="2800" dirty="0">
                <a:sym typeface="Wingdings" panose="05000000000000000000" pitchFamily="2" charset="2"/>
              </a:rPr>
              <a:t>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Chaves privadas </a:t>
            </a:r>
            <a:r>
              <a:rPr lang="pt-BR" sz="2800" dirty="0">
                <a:sym typeface="Wingdings" panose="05000000000000000000" pitchFamily="2" charset="2"/>
              </a:rPr>
              <a:t> Conversa inicial.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685670227"/>
      </p:ext>
    </p:extLst>
  </p:cSld>
  <p:clrMapOvr>
    <a:masterClrMapping/>
  </p:clrMapOvr>
</p:sld>
</file>

<file path=ppt/theme/theme1.xml><?xml version="1.0" encoding="utf-8"?>
<a:theme xmlns:a="http://schemas.openxmlformats.org/drawingml/2006/main" name="7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70073</TotalTime>
  <Words>266</Words>
  <Application>Microsoft Office PowerPoint</Application>
  <PresentationFormat>Widescreen</PresentationFormat>
  <Paragraphs>78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7_Tema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valerie</dc:creator>
  <cp:lastModifiedBy>Gladstone Moises Arantes Junior</cp:lastModifiedBy>
  <cp:revision>2015</cp:revision>
  <cp:lastPrinted>2021-06-27T03:10:38Z</cp:lastPrinted>
  <dcterms:created xsi:type="dcterms:W3CDTF">2017-01-27T15:57:15Z</dcterms:created>
  <dcterms:modified xsi:type="dcterms:W3CDTF">2023-03-07T15:58:24Z</dcterms:modified>
</cp:coreProperties>
</file>