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6"/>
  </p:notesMasterIdLst>
  <p:sldIdLst>
    <p:sldId id="2137" r:id="rId2"/>
    <p:sldId id="2145" r:id="rId3"/>
    <p:sldId id="2146" r:id="rId4"/>
    <p:sldId id="2147" r:id="rId5"/>
    <p:sldId id="2150" r:id="rId6"/>
    <p:sldId id="2155" r:id="rId7"/>
    <p:sldId id="2151" r:id="rId8"/>
    <p:sldId id="2153" r:id="rId9"/>
    <p:sldId id="2156" r:id="rId10"/>
    <p:sldId id="2157" r:id="rId11"/>
    <p:sldId id="2158" r:id="rId12"/>
    <p:sldId id="2159" r:id="rId13"/>
    <p:sldId id="2160" r:id="rId14"/>
    <p:sldId id="2154" r:id="rId15"/>
  </p:sldIdLst>
  <p:sldSz cx="12192000" cy="6858000"/>
  <p:notesSz cx="6794500" cy="9931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ynthia Azevedo" initials="CA" lastIdx="2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63B32E"/>
    <a:srgbClr val="004389"/>
    <a:srgbClr val="008B3A"/>
    <a:srgbClr val="FDFDFD"/>
    <a:srgbClr val="F9F9F9"/>
    <a:srgbClr val="006EB9"/>
    <a:srgbClr val="50BBB5"/>
    <a:srgbClr val="749CB6"/>
    <a:srgbClr val="289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5" autoAdjust="0"/>
    <p:restoredTop sz="95380" autoAdjust="0"/>
  </p:normalViewPr>
  <p:slideViewPr>
    <p:cSldViewPr snapToGrid="0">
      <p:cViewPr varScale="1">
        <p:scale>
          <a:sx n="77" d="100"/>
          <a:sy n="77" d="100"/>
        </p:scale>
        <p:origin x="102" y="372"/>
      </p:cViewPr>
      <p:guideLst>
        <p:guide orient="horz" pos="2160"/>
        <p:guide pos="3863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76B58-C072-45A3-9260-158133DAC73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E616830-4047-4F98-BD83-E7AEFC5BF80F}">
      <dgm:prSet phldrT="[Texto]"/>
      <dgm:spPr/>
      <dgm:t>
        <a:bodyPr/>
        <a:lstStyle/>
        <a:p>
          <a:r>
            <a:rPr lang="pt-BR" dirty="0"/>
            <a:t>Definir </a:t>
          </a:r>
          <a:r>
            <a:rPr lang="pt-BR" i="1" dirty="0" err="1"/>
            <a:t>issues</a:t>
          </a:r>
          <a:r>
            <a:rPr lang="pt-BR" i="1" dirty="0"/>
            <a:t> </a:t>
          </a:r>
          <a:r>
            <a:rPr lang="pt-BR" i="0" dirty="0"/>
            <a:t>(técnicas, processos, legais)</a:t>
          </a:r>
        </a:p>
      </dgm:t>
    </dgm:pt>
    <dgm:pt modelId="{FCAEAEE2-2E4A-4F53-B09A-774C0DC53D97}" type="parTrans" cxnId="{9C65303E-F5D4-4674-9C9D-A5E802F31451}">
      <dgm:prSet/>
      <dgm:spPr/>
      <dgm:t>
        <a:bodyPr/>
        <a:lstStyle/>
        <a:p>
          <a:endParaRPr lang="pt-BR"/>
        </a:p>
      </dgm:t>
    </dgm:pt>
    <dgm:pt modelId="{82591E13-C720-43BB-A452-90866A24049C}" type="sibTrans" cxnId="{9C65303E-F5D4-4674-9C9D-A5E802F31451}">
      <dgm:prSet/>
      <dgm:spPr/>
      <dgm:t>
        <a:bodyPr/>
        <a:lstStyle/>
        <a:p>
          <a:endParaRPr lang="pt-BR"/>
        </a:p>
      </dgm:t>
    </dgm:pt>
    <dgm:pt modelId="{F6ED32C0-9CA9-4B13-A677-EF9AB7E10379}">
      <dgm:prSet phldrT="[Texto]"/>
      <dgm:spPr/>
      <dgm:t>
        <a:bodyPr/>
        <a:lstStyle/>
        <a:p>
          <a:r>
            <a:rPr lang="pt-BR" dirty="0"/>
            <a:t>Discutir e definir soluções</a:t>
          </a:r>
        </a:p>
      </dgm:t>
    </dgm:pt>
    <dgm:pt modelId="{5A984B87-30F6-403F-9301-C5D093BC27D7}" type="parTrans" cxnId="{875F4175-7846-40A8-8FDB-77A21389748F}">
      <dgm:prSet/>
      <dgm:spPr/>
      <dgm:t>
        <a:bodyPr/>
        <a:lstStyle/>
        <a:p>
          <a:endParaRPr lang="pt-BR"/>
        </a:p>
      </dgm:t>
    </dgm:pt>
    <dgm:pt modelId="{C24573BE-7CB1-450C-BBAF-5D3A4DB4B16F}" type="sibTrans" cxnId="{875F4175-7846-40A8-8FDB-77A21389748F}">
      <dgm:prSet/>
      <dgm:spPr/>
      <dgm:t>
        <a:bodyPr/>
        <a:lstStyle/>
        <a:p>
          <a:endParaRPr lang="pt-BR"/>
        </a:p>
      </dgm:t>
    </dgm:pt>
    <dgm:pt modelId="{839F74DA-94E6-4558-9746-538EBD464D40}">
      <dgm:prSet phldrT="[Texto]"/>
      <dgm:spPr/>
      <dgm:t>
        <a:bodyPr/>
        <a:lstStyle/>
        <a:p>
          <a:r>
            <a:rPr lang="pt-BR" dirty="0"/>
            <a:t>Implementar e validar soluções (técnicas ou Manual de Operações)</a:t>
          </a:r>
        </a:p>
      </dgm:t>
    </dgm:pt>
    <dgm:pt modelId="{6F9FD191-673F-4107-8DB8-639BC96E2038}" type="parTrans" cxnId="{50E0CA75-4A17-4C5B-9C2C-A21D15DBFCEC}">
      <dgm:prSet/>
      <dgm:spPr/>
      <dgm:t>
        <a:bodyPr/>
        <a:lstStyle/>
        <a:p>
          <a:endParaRPr lang="pt-BR"/>
        </a:p>
      </dgm:t>
    </dgm:pt>
    <dgm:pt modelId="{BDAB0F98-6FD8-46F4-8718-EE5306F9110D}" type="sibTrans" cxnId="{50E0CA75-4A17-4C5B-9C2C-A21D15DBFCEC}">
      <dgm:prSet/>
      <dgm:spPr/>
      <dgm:t>
        <a:bodyPr/>
        <a:lstStyle/>
        <a:p>
          <a:endParaRPr lang="pt-BR"/>
        </a:p>
      </dgm:t>
    </dgm:pt>
    <dgm:pt modelId="{834219FA-3C27-477F-9C07-D9A8B2F94BA7}">
      <dgm:prSet phldrT="[Texto]"/>
      <dgm:spPr/>
      <dgm:t>
        <a:bodyPr/>
        <a:lstStyle/>
        <a:p>
          <a:r>
            <a:rPr lang="pt-BR" dirty="0"/>
            <a:t>Reiniciar laboratório (teste de implementação)</a:t>
          </a:r>
        </a:p>
      </dgm:t>
    </dgm:pt>
    <dgm:pt modelId="{EE392ABB-8BAC-4819-9461-00AC0D5B41D5}" type="parTrans" cxnId="{8170B7A5-1B6A-471D-9794-3213E5AADBF8}">
      <dgm:prSet/>
      <dgm:spPr/>
      <dgm:t>
        <a:bodyPr/>
        <a:lstStyle/>
        <a:p>
          <a:endParaRPr lang="pt-BR"/>
        </a:p>
      </dgm:t>
    </dgm:pt>
    <dgm:pt modelId="{B75195AC-2EA7-4EAB-AC81-20030B55A5B2}" type="sibTrans" cxnId="{8170B7A5-1B6A-471D-9794-3213E5AADBF8}">
      <dgm:prSet/>
      <dgm:spPr/>
      <dgm:t>
        <a:bodyPr/>
        <a:lstStyle/>
        <a:p>
          <a:endParaRPr lang="pt-BR"/>
        </a:p>
      </dgm:t>
    </dgm:pt>
    <dgm:pt modelId="{CFEEE931-C1C3-45C2-BB23-B28A623840D1}">
      <dgm:prSet phldrT="[Texto]"/>
      <dgm:spPr/>
      <dgm:t>
        <a:bodyPr/>
        <a:lstStyle/>
        <a:p>
          <a:r>
            <a:rPr lang="pt-BR" dirty="0"/>
            <a:t>Implementar piloto</a:t>
          </a:r>
        </a:p>
      </dgm:t>
    </dgm:pt>
    <dgm:pt modelId="{F6E473EE-EC9E-4ECB-AC10-78204638B6CE}" type="parTrans" cxnId="{D73096B8-F4B4-4041-808B-4C926E838AB5}">
      <dgm:prSet/>
      <dgm:spPr/>
      <dgm:t>
        <a:bodyPr/>
        <a:lstStyle/>
        <a:p>
          <a:endParaRPr lang="pt-BR"/>
        </a:p>
      </dgm:t>
    </dgm:pt>
    <dgm:pt modelId="{8890A945-B4B3-4F3C-B6A9-1E56234F15BC}" type="sibTrans" cxnId="{D73096B8-F4B4-4041-808B-4C926E838AB5}">
      <dgm:prSet/>
      <dgm:spPr/>
      <dgm:t>
        <a:bodyPr/>
        <a:lstStyle/>
        <a:p>
          <a:endParaRPr lang="pt-BR"/>
        </a:p>
      </dgm:t>
    </dgm:pt>
    <dgm:pt modelId="{56D3A461-6F68-44E2-B9A7-BE7A9CC68A1E}">
      <dgm:prSet phldrT="[Texto]"/>
      <dgm:spPr/>
      <dgm:t>
        <a:bodyPr/>
        <a:lstStyle/>
        <a:p>
          <a:r>
            <a:rPr lang="pt-BR" dirty="0"/>
            <a:t>Sustentar piloto</a:t>
          </a:r>
        </a:p>
      </dgm:t>
    </dgm:pt>
    <dgm:pt modelId="{06E6E3B2-83B2-49DA-A063-91BD5E9FC828}" type="parTrans" cxnId="{703C0BD7-9520-4C9F-BAEE-6B5ABC708422}">
      <dgm:prSet/>
      <dgm:spPr/>
      <dgm:t>
        <a:bodyPr/>
        <a:lstStyle/>
        <a:p>
          <a:endParaRPr lang="pt-BR"/>
        </a:p>
      </dgm:t>
    </dgm:pt>
    <dgm:pt modelId="{497908EC-D7C3-488E-8348-4C5B274CE137}" type="sibTrans" cxnId="{703C0BD7-9520-4C9F-BAEE-6B5ABC708422}">
      <dgm:prSet/>
      <dgm:spPr/>
      <dgm:t>
        <a:bodyPr/>
        <a:lstStyle/>
        <a:p>
          <a:endParaRPr lang="pt-BR"/>
        </a:p>
      </dgm:t>
    </dgm:pt>
    <dgm:pt modelId="{197B45FE-A4B6-494E-B1DB-01659BAC607A}" type="pres">
      <dgm:prSet presAssocID="{2D276B58-C072-45A3-9260-158133DAC731}" presName="CompostProcess" presStyleCnt="0">
        <dgm:presLayoutVars>
          <dgm:dir/>
          <dgm:resizeHandles val="exact"/>
        </dgm:presLayoutVars>
      </dgm:prSet>
      <dgm:spPr/>
    </dgm:pt>
    <dgm:pt modelId="{3DB0CDB6-E99D-45A5-8E2C-D1A1E9A8AC27}" type="pres">
      <dgm:prSet presAssocID="{2D276B58-C072-45A3-9260-158133DAC731}" presName="arrow" presStyleLbl="bgShp" presStyleIdx="0" presStyleCnt="1" custLinFactNeighborX="-8824" custLinFactNeighborY="-467"/>
      <dgm:spPr/>
    </dgm:pt>
    <dgm:pt modelId="{C8DD2885-0045-423A-A08B-AE5F10288CE9}" type="pres">
      <dgm:prSet presAssocID="{2D276B58-C072-45A3-9260-158133DAC731}" presName="linearProcess" presStyleCnt="0"/>
      <dgm:spPr/>
    </dgm:pt>
    <dgm:pt modelId="{124D8A26-A6B1-4D85-BD0C-ADD99AC5C103}" type="pres">
      <dgm:prSet presAssocID="{5E616830-4047-4F98-BD83-E7AEFC5BF80F}" presName="textNode" presStyleLbl="node1" presStyleIdx="0" presStyleCnt="6">
        <dgm:presLayoutVars>
          <dgm:bulletEnabled val="1"/>
        </dgm:presLayoutVars>
      </dgm:prSet>
      <dgm:spPr/>
    </dgm:pt>
    <dgm:pt modelId="{08F95FB2-4196-4669-9E6A-D43A7C03F0ED}" type="pres">
      <dgm:prSet presAssocID="{82591E13-C720-43BB-A452-90866A24049C}" presName="sibTrans" presStyleCnt="0"/>
      <dgm:spPr/>
    </dgm:pt>
    <dgm:pt modelId="{FB948939-2B63-4541-93BD-77C82ADD331C}" type="pres">
      <dgm:prSet presAssocID="{F6ED32C0-9CA9-4B13-A677-EF9AB7E10379}" presName="textNode" presStyleLbl="node1" presStyleIdx="1" presStyleCnt="6">
        <dgm:presLayoutVars>
          <dgm:bulletEnabled val="1"/>
        </dgm:presLayoutVars>
      </dgm:prSet>
      <dgm:spPr/>
    </dgm:pt>
    <dgm:pt modelId="{9532B68A-3DC5-47A8-B5F3-A85BB2BE9E3E}" type="pres">
      <dgm:prSet presAssocID="{C24573BE-7CB1-450C-BBAF-5D3A4DB4B16F}" presName="sibTrans" presStyleCnt="0"/>
      <dgm:spPr/>
    </dgm:pt>
    <dgm:pt modelId="{EDB13053-D8C5-4636-A1B9-63F9D544DEE7}" type="pres">
      <dgm:prSet presAssocID="{839F74DA-94E6-4558-9746-538EBD464D40}" presName="textNode" presStyleLbl="node1" presStyleIdx="2" presStyleCnt="6">
        <dgm:presLayoutVars>
          <dgm:bulletEnabled val="1"/>
        </dgm:presLayoutVars>
      </dgm:prSet>
      <dgm:spPr/>
    </dgm:pt>
    <dgm:pt modelId="{F4F4CC7D-5F04-4535-A870-2977F5B852A2}" type="pres">
      <dgm:prSet presAssocID="{BDAB0F98-6FD8-46F4-8718-EE5306F9110D}" presName="sibTrans" presStyleCnt="0"/>
      <dgm:spPr/>
    </dgm:pt>
    <dgm:pt modelId="{2FC73BBC-2CCA-4AE3-8F5C-14BA7545CE1E}" type="pres">
      <dgm:prSet presAssocID="{834219FA-3C27-477F-9C07-D9A8B2F94BA7}" presName="textNode" presStyleLbl="node1" presStyleIdx="3" presStyleCnt="6">
        <dgm:presLayoutVars>
          <dgm:bulletEnabled val="1"/>
        </dgm:presLayoutVars>
      </dgm:prSet>
      <dgm:spPr/>
    </dgm:pt>
    <dgm:pt modelId="{A189F5BE-1680-4AB4-897B-D2452C8190DA}" type="pres">
      <dgm:prSet presAssocID="{B75195AC-2EA7-4EAB-AC81-20030B55A5B2}" presName="sibTrans" presStyleCnt="0"/>
      <dgm:spPr/>
    </dgm:pt>
    <dgm:pt modelId="{E588CDFB-FF72-4663-9C59-35E351681519}" type="pres">
      <dgm:prSet presAssocID="{CFEEE931-C1C3-45C2-BB23-B28A623840D1}" presName="textNode" presStyleLbl="node1" presStyleIdx="4" presStyleCnt="6">
        <dgm:presLayoutVars>
          <dgm:bulletEnabled val="1"/>
        </dgm:presLayoutVars>
      </dgm:prSet>
      <dgm:spPr/>
    </dgm:pt>
    <dgm:pt modelId="{408E6B34-C08B-4F77-9A9F-731FF97ADAB8}" type="pres">
      <dgm:prSet presAssocID="{8890A945-B4B3-4F3C-B6A9-1E56234F15BC}" presName="sibTrans" presStyleCnt="0"/>
      <dgm:spPr/>
    </dgm:pt>
    <dgm:pt modelId="{5E8CF188-FF61-4501-93B5-DD036AF4D8A4}" type="pres">
      <dgm:prSet presAssocID="{56D3A461-6F68-44E2-B9A7-BE7A9CC68A1E}" presName="textNode" presStyleLbl="node1" presStyleIdx="5" presStyleCnt="6">
        <dgm:presLayoutVars>
          <dgm:bulletEnabled val="1"/>
        </dgm:presLayoutVars>
      </dgm:prSet>
      <dgm:spPr/>
    </dgm:pt>
  </dgm:ptLst>
  <dgm:cxnLst>
    <dgm:cxn modelId="{C1E70E08-4C79-4784-A936-D63277B6B57D}" type="presOf" srcId="{2D276B58-C072-45A3-9260-158133DAC731}" destId="{197B45FE-A4B6-494E-B1DB-01659BAC607A}" srcOrd="0" destOrd="0" presId="urn:microsoft.com/office/officeart/2005/8/layout/hProcess9"/>
    <dgm:cxn modelId="{D9AF380D-1515-4C60-817A-4A8C1C403C84}" type="presOf" srcId="{5E616830-4047-4F98-BD83-E7AEFC5BF80F}" destId="{124D8A26-A6B1-4D85-BD0C-ADD99AC5C103}" srcOrd="0" destOrd="0" presId="urn:microsoft.com/office/officeart/2005/8/layout/hProcess9"/>
    <dgm:cxn modelId="{3317042A-9E94-4983-959E-289258B91F2A}" type="presOf" srcId="{CFEEE931-C1C3-45C2-BB23-B28A623840D1}" destId="{E588CDFB-FF72-4663-9C59-35E351681519}" srcOrd="0" destOrd="0" presId="urn:microsoft.com/office/officeart/2005/8/layout/hProcess9"/>
    <dgm:cxn modelId="{9C65303E-F5D4-4674-9C9D-A5E802F31451}" srcId="{2D276B58-C072-45A3-9260-158133DAC731}" destId="{5E616830-4047-4F98-BD83-E7AEFC5BF80F}" srcOrd="0" destOrd="0" parTransId="{FCAEAEE2-2E4A-4F53-B09A-774C0DC53D97}" sibTransId="{82591E13-C720-43BB-A452-90866A24049C}"/>
    <dgm:cxn modelId="{875F4175-7846-40A8-8FDB-77A21389748F}" srcId="{2D276B58-C072-45A3-9260-158133DAC731}" destId="{F6ED32C0-9CA9-4B13-A677-EF9AB7E10379}" srcOrd="1" destOrd="0" parTransId="{5A984B87-30F6-403F-9301-C5D093BC27D7}" sibTransId="{C24573BE-7CB1-450C-BBAF-5D3A4DB4B16F}"/>
    <dgm:cxn modelId="{50E0CA75-4A17-4C5B-9C2C-A21D15DBFCEC}" srcId="{2D276B58-C072-45A3-9260-158133DAC731}" destId="{839F74DA-94E6-4558-9746-538EBD464D40}" srcOrd="2" destOrd="0" parTransId="{6F9FD191-673F-4107-8DB8-639BC96E2038}" sibTransId="{BDAB0F98-6FD8-46F4-8718-EE5306F9110D}"/>
    <dgm:cxn modelId="{8FAC6A5A-6FC0-4E5F-8FE6-34D3D85B68D0}" type="presOf" srcId="{834219FA-3C27-477F-9C07-D9A8B2F94BA7}" destId="{2FC73BBC-2CCA-4AE3-8F5C-14BA7545CE1E}" srcOrd="0" destOrd="0" presId="urn:microsoft.com/office/officeart/2005/8/layout/hProcess9"/>
    <dgm:cxn modelId="{8170B7A5-1B6A-471D-9794-3213E5AADBF8}" srcId="{2D276B58-C072-45A3-9260-158133DAC731}" destId="{834219FA-3C27-477F-9C07-D9A8B2F94BA7}" srcOrd="3" destOrd="0" parTransId="{EE392ABB-8BAC-4819-9461-00AC0D5B41D5}" sibTransId="{B75195AC-2EA7-4EAB-AC81-20030B55A5B2}"/>
    <dgm:cxn modelId="{D73096B8-F4B4-4041-808B-4C926E838AB5}" srcId="{2D276B58-C072-45A3-9260-158133DAC731}" destId="{CFEEE931-C1C3-45C2-BB23-B28A623840D1}" srcOrd="4" destOrd="0" parTransId="{F6E473EE-EC9E-4ECB-AC10-78204638B6CE}" sibTransId="{8890A945-B4B3-4F3C-B6A9-1E56234F15BC}"/>
    <dgm:cxn modelId="{7EB7F1C4-8C0B-48D5-8ADE-5CD68313CE1B}" type="presOf" srcId="{839F74DA-94E6-4558-9746-538EBD464D40}" destId="{EDB13053-D8C5-4636-A1B9-63F9D544DEE7}" srcOrd="0" destOrd="0" presId="urn:microsoft.com/office/officeart/2005/8/layout/hProcess9"/>
    <dgm:cxn modelId="{703C0BD7-9520-4C9F-BAEE-6B5ABC708422}" srcId="{2D276B58-C072-45A3-9260-158133DAC731}" destId="{56D3A461-6F68-44E2-B9A7-BE7A9CC68A1E}" srcOrd="5" destOrd="0" parTransId="{06E6E3B2-83B2-49DA-A063-91BD5E9FC828}" sibTransId="{497908EC-D7C3-488E-8348-4C5B274CE137}"/>
    <dgm:cxn modelId="{4CBD56DD-172B-4D68-B985-B718B5069D05}" type="presOf" srcId="{56D3A461-6F68-44E2-B9A7-BE7A9CC68A1E}" destId="{5E8CF188-FF61-4501-93B5-DD036AF4D8A4}" srcOrd="0" destOrd="0" presId="urn:microsoft.com/office/officeart/2005/8/layout/hProcess9"/>
    <dgm:cxn modelId="{D5D389DF-C5E2-4D04-AA24-E0E47C7C5ED1}" type="presOf" srcId="{F6ED32C0-9CA9-4B13-A677-EF9AB7E10379}" destId="{FB948939-2B63-4541-93BD-77C82ADD331C}" srcOrd="0" destOrd="0" presId="urn:microsoft.com/office/officeart/2005/8/layout/hProcess9"/>
    <dgm:cxn modelId="{F4CC0DF5-27FD-4DEF-A65C-633C51A053D6}" type="presParOf" srcId="{197B45FE-A4B6-494E-B1DB-01659BAC607A}" destId="{3DB0CDB6-E99D-45A5-8E2C-D1A1E9A8AC27}" srcOrd="0" destOrd="0" presId="urn:microsoft.com/office/officeart/2005/8/layout/hProcess9"/>
    <dgm:cxn modelId="{7041FA86-8263-4967-B00A-088E9AA642C0}" type="presParOf" srcId="{197B45FE-A4B6-494E-B1DB-01659BAC607A}" destId="{C8DD2885-0045-423A-A08B-AE5F10288CE9}" srcOrd="1" destOrd="0" presId="urn:microsoft.com/office/officeart/2005/8/layout/hProcess9"/>
    <dgm:cxn modelId="{C332B413-438D-4553-B376-715312A4AC6C}" type="presParOf" srcId="{C8DD2885-0045-423A-A08B-AE5F10288CE9}" destId="{124D8A26-A6B1-4D85-BD0C-ADD99AC5C103}" srcOrd="0" destOrd="0" presId="urn:microsoft.com/office/officeart/2005/8/layout/hProcess9"/>
    <dgm:cxn modelId="{EB657A4B-41FE-461E-803F-D99F0814CD37}" type="presParOf" srcId="{C8DD2885-0045-423A-A08B-AE5F10288CE9}" destId="{08F95FB2-4196-4669-9E6A-D43A7C03F0ED}" srcOrd="1" destOrd="0" presId="urn:microsoft.com/office/officeart/2005/8/layout/hProcess9"/>
    <dgm:cxn modelId="{8021C49F-71C2-4D72-AE1F-D2B07164E247}" type="presParOf" srcId="{C8DD2885-0045-423A-A08B-AE5F10288CE9}" destId="{FB948939-2B63-4541-93BD-77C82ADD331C}" srcOrd="2" destOrd="0" presId="urn:microsoft.com/office/officeart/2005/8/layout/hProcess9"/>
    <dgm:cxn modelId="{06B3C6EA-F422-41D9-96D4-3803EE8C7948}" type="presParOf" srcId="{C8DD2885-0045-423A-A08B-AE5F10288CE9}" destId="{9532B68A-3DC5-47A8-B5F3-A85BB2BE9E3E}" srcOrd="3" destOrd="0" presId="urn:microsoft.com/office/officeart/2005/8/layout/hProcess9"/>
    <dgm:cxn modelId="{CB8BC69E-78FC-4C70-A8C1-51092D018B72}" type="presParOf" srcId="{C8DD2885-0045-423A-A08B-AE5F10288CE9}" destId="{EDB13053-D8C5-4636-A1B9-63F9D544DEE7}" srcOrd="4" destOrd="0" presId="urn:microsoft.com/office/officeart/2005/8/layout/hProcess9"/>
    <dgm:cxn modelId="{72FF4EA0-EEB4-4FF3-9782-85D2E9957E08}" type="presParOf" srcId="{C8DD2885-0045-423A-A08B-AE5F10288CE9}" destId="{F4F4CC7D-5F04-4535-A870-2977F5B852A2}" srcOrd="5" destOrd="0" presId="urn:microsoft.com/office/officeart/2005/8/layout/hProcess9"/>
    <dgm:cxn modelId="{A8FF54B9-04D8-4AD7-8218-4AFE1713BC4B}" type="presParOf" srcId="{C8DD2885-0045-423A-A08B-AE5F10288CE9}" destId="{2FC73BBC-2CCA-4AE3-8F5C-14BA7545CE1E}" srcOrd="6" destOrd="0" presId="urn:microsoft.com/office/officeart/2005/8/layout/hProcess9"/>
    <dgm:cxn modelId="{D84C5AF7-FCB9-4118-939E-420BB703FDA4}" type="presParOf" srcId="{C8DD2885-0045-423A-A08B-AE5F10288CE9}" destId="{A189F5BE-1680-4AB4-897B-D2452C8190DA}" srcOrd="7" destOrd="0" presId="urn:microsoft.com/office/officeart/2005/8/layout/hProcess9"/>
    <dgm:cxn modelId="{B9D71D82-F36B-4D27-9153-634A8E525457}" type="presParOf" srcId="{C8DD2885-0045-423A-A08B-AE5F10288CE9}" destId="{E588CDFB-FF72-4663-9C59-35E351681519}" srcOrd="8" destOrd="0" presId="urn:microsoft.com/office/officeart/2005/8/layout/hProcess9"/>
    <dgm:cxn modelId="{71053581-8CB5-41DD-A64F-938ABF71C2F2}" type="presParOf" srcId="{C8DD2885-0045-423A-A08B-AE5F10288CE9}" destId="{408E6B34-C08B-4F77-9A9F-731FF97ADAB8}" srcOrd="9" destOrd="0" presId="urn:microsoft.com/office/officeart/2005/8/layout/hProcess9"/>
    <dgm:cxn modelId="{10B9C0B5-8760-4DEB-9007-2F981D962F0B}" type="presParOf" srcId="{C8DD2885-0045-423A-A08B-AE5F10288CE9}" destId="{5E8CF188-FF61-4501-93B5-DD036AF4D8A4}" srcOrd="1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0CDB6-E99D-45A5-8E2C-D1A1E9A8AC27}">
      <dsp:nvSpPr>
        <dsp:cNvPr id="0" name=""/>
        <dsp:cNvSpPr/>
      </dsp:nvSpPr>
      <dsp:spPr>
        <a:xfrm>
          <a:off x="0" y="0"/>
          <a:ext cx="8615225" cy="1497615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8A26-A6B1-4D85-BD0C-ADD99AC5C103}">
      <dsp:nvSpPr>
        <dsp:cNvPr id="0" name=""/>
        <dsp:cNvSpPr/>
      </dsp:nvSpPr>
      <dsp:spPr>
        <a:xfrm>
          <a:off x="2783" y="449284"/>
          <a:ext cx="1620798" cy="59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Definir </a:t>
          </a:r>
          <a:r>
            <a:rPr lang="pt-BR" sz="1000" i="1" kern="1200" dirty="0" err="1"/>
            <a:t>issues</a:t>
          </a:r>
          <a:r>
            <a:rPr lang="pt-BR" sz="1000" i="1" kern="1200" dirty="0"/>
            <a:t> </a:t>
          </a:r>
          <a:r>
            <a:rPr lang="pt-BR" sz="1000" i="0" kern="1200" dirty="0"/>
            <a:t>(técnicas, processos, legais)</a:t>
          </a:r>
        </a:p>
      </dsp:txBody>
      <dsp:txXfrm>
        <a:off x="32026" y="478527"/>
        <a:ext cx="1562312" cy="540560"/>
      </dsp:txXfrm>
    </dsp:sp>
    <dsp:sp modelId="{FB948939-2B63-4541-93BD-77C82ADD331C}">
      <dsp:nvSpPr>
        <dsp:cNvPr id="0" name=""/>
        <dsp:cNvSpPr/>
      </dsp:nvSpPr>
      <dsp:spPr>
        <a:xfrm>
          <a:off x="1704622" y="449284"/>
          <a:ext cx="1620798" cy="59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Discutir e definir soluções</a:t>
          </a:r>
        </a:p>
      </dsp:txBody>
      <dsp:txXfrm>
        <a:off x="1733865" y="478527"/>
        <a:ext cx="1562312" cy="540560"/>
      </dsp:txXfrm>
    </dsp:sp>
    <dsp:sp modelId="{EDB13053-D8C5-4636-A1B9-63F9D544DEE7}">
      <dsp:nvSpPr>
        <dsp:cNvPr id="0" name=""/>
        <dsp:cNvSpPr/>
      </dsp:nvSpPr>
      <dsp:spPr>
        <a:xfrm>
          <a:off x="3406460" y="449284"/>
          <a:ext cx="1620798" cy="59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Implementar e validar soluções (técnicas ou Manual de Operações)</a:t>
          </a:r>
        </a:p>
      </dsp:txBody>
      <dsp:txXfrm>
        <a:off x="3435703" y="478527"/>
        <a:ext cx="1562312" cy="540560"/>
      </dsp:txXfrm>
    </dsp:sp>
    <dsp:sp modelId="{2FC73BBC-2CCA-4AE3-8F5C-14BA7545CE1E}">
      <dsp:nvSpPr>
        <dsp:cNvPr id="0" name=""/>
        <dsp:cNvSpPr/>
      </dsp:nvSpPr>
      <dsp:spPr>
        <a:xfrm>
          <a:off x="5108299" y="449284"/>
          <a:ext cx="1620798" cy="59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Reiniciar laboratório (teste de implementação)</a:t>
          </a:r>
        </a:p>
      </dsp:txBody>
      <dsp:txXfrm>
        <a:off x="5137542" y="478527"/>
        <a:ext cx="1562312" cy="540560"/>
      </dsp:txXfrm>
    </dsp:sp>
    <dsp:sp modelId="{E588CDFB-FF72-4663-9C59-35E351681519}">
      <dsp:nvSpPr>
        <dsp:cNvPr id="0" name=""/>
        <dsp:cNvSpPr/>
      </dsp:nvSpPr>
      <dsp:spPr>
        <a:xfrm>
          <a:off x="6810138" y="449284"/>
          <a:ext cx="1620798" cy="59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Implementar piloto</a:t>
          </a:r>
        </a:p>
      </dsp:txBody>
      <dsp:txXfrm>
        <a:off x="6839381" y="478527"/>
        <a:ext cx="1562312" cy="540560"/>
      </dsp:txXfrm>
    </dsp:sp>
    <dsp:sp modelId="{5E8CF188-FF61-4501-93B5-DD036AF4D8A4}">
      <dsp:nvSpPr>
        <dsp:cNvPr id="0" name=""/>
        <dsp:cNvSpPr/>
      </dsp:nvSpPr>
      <dsp:spPr>
        <a:xfrm>
          <a:off x="8511976" y="449284"/>
          <a:ext cx="1620798" cy="59904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Sustentar piloto</a:t>
          </a:r>
        </a:p>
      </dsp:txBody>
      <dsp:txXfrm>
        <a:off x="8541219" y="478527"/>
        <a:ext cx="1562312" cy="5405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829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1CCBA-CCB5-40DE-BC87-1D66192E689C}" type="datetimeFigureOut">
              <a:rPr lang="pt-BR" smtClean="0"/>
              <a:t>14/03/2023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450" y="4779486"/>
            <a:ext cx="5435600" cy="3910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48645" y="9433107"/>
            <a:ext cx="2944283" cy="498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94676-A119-4ECE-A8BD-F881D787D3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35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820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4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73557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71111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6418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963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5797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13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338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634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27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690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513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419100" y="1241425"/>
            <a:ext cx="5956300" cy="3351213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698DB0-4917-8B47-AE63-5CF111633F7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49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58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viso de Restri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>
                <a:solidFill>
                  <a:schemeClr val="tx1"/>
                </a:solidFill>
              </a:defRPr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             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259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/>
          <p:cNvSpPr>
            <a:spLocks noGrp="1"/>
          </p:cNvSpPr>
          <p:nvPr>
            <p:ph sz="quarter" idx="12" hasCustomPrompt="1"/>
          </p:nvPr>
        </p:nvSpPr>
        <p:spPr>
          <a:xfrm>
            <a:off x="0" y="6377940"/>
            <a:ext cx="12057681" cy="467994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200"/>
            </a:lvl1pPr>
          </a:lstStyle>
          <a:p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Classificação: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Documento controlado 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Restrição de acesso: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Associados ABDE  </a:t>
            </a:r>
            <a:r>
              <a:rPr lang="pt-BR" altLang="pt-BR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Unidade Gestora:</a:t>
            </a:r>
            <a:r>
              <a:rPr lang="pt-BR" alt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AOI/DERAI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1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viso de Restrição">
  <p:cSld name="1_Aviso de Restrição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body" idx="1"/>
          </p:nvPr>
        </p:nvSpPr>
        <p:spPr>
          <a:xfrm>
            <a:off x="0" y="6377940"/>
            <a:ext cx="12057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9199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C78D6-10B5-4715-9468-7FD3B2DE8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65FD-8402-443E-A5D9-C33A3249A6F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3FBF5-C3DA-49D3-8445-2FD9B579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451D7-0366-449A-A92B-BA58D8C7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1C954E-F6CB-4B17-A4BD-2DD957F9BB9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33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4228"/>
            <a:ext cx="12217401" cy="6843772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0" y="2098"/>
            <a:ext cx="12192000" cy="6860023"/>
          </a:xfrm>
          <a:prstGeom prst="rect">
            <a:avLst/>
          </a:prstGeom>
          <a:solidFill>
            <a:schemeClr val="bg1">
              <a:lumMod val="85000"/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spaço Reservado para Número de Slide 5"/>
          <p:cNvSpPr txBox="1">
            <a:spLocks/>
          </p:cNvSpPr>
          <p:nvPr/>
        </p:nvSpPr>
        <p:spPr>
          <a:xfrm>
            <a:off x="11247276" y="785375"/>
            <a:ext cx="944724" cy="365125"/>
          </a:xfrm>
          <a:prstGeom prst="rect">
            <a:avLst/>
          </a:prstGeom>
          <a:solidFill>
            <a:srgbClr val="008B3A"/>
          </a:solidFill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E0115E2-90F9-4582-BC60-6FF9A0E59819}" type="slidenum">
              <a:rPr lang="pt-BR" smtClean="0">
                <a:solidFill>
                  <a:schemeClr val="bg1"/>
                </a:solidFill>
              </a:rPr>
              <a:pPr algn="ctr"/>
              <a:t>‹nº›</a:t>
            </a:fld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F40F904-F1DB-D081-8097-068771E58CDE}"/>
              </a:ext>
            </a:extLst>
          </p:cNvPr>
          <p:cNvSpPr/>
          <p:nvPr userDrawn="1"/>
        </p:nvSpPr>
        <p:spPr>
          <a:xfrm>
            <a:off x="9572625" y="-2023"/>
            <a:ext cx="2619375" cy="775268"/>
          </a:xfrm>
          <a:prstGeom prst="rect">
            <a:avLst/>
          </a:prstGeom>
          <a:solidFill>
            <a:srgbClr val="0043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RBB</a:t>
            </a:r>
          </a:p>
          <a:p>
            <a:pPr algn="ctr"/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Comitê Técnico</a:t>
            </a:r>
          </a:p>
        </p:txBody>
      </p:sp>
    </p:spTree>
    <p:extLst>
      <p:ext uri="{BB962C8B-B14F-4D97-AF65-F5344CB8AC3E}">
        <p14:creationId xmlns:p14="http://schemas.microsoft.com/office/powerpoint/2010/main" val="2818612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900" r:id="rId3"/>
    <p:sldLayoutId id="2147483952" r:id="rId4"/>
    <p:sldLayoutId id="2147483966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</p:txBody>
      </p:sp>
    </p:spTree>
    <p:extLst>
      <p:ext uri="{BB962C8B-B14F-4D97-AF65-F5344CB8AC3E}">
        <p14:creationId xmlns:p14="http://schemas.microsoft.com/office/powerpoint/2010/main" val="804860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em revisão.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tomou mais tempo e não foi paralelizado.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9F36AAF3-7661-F896-526E-75F7627A2501}"/>
              </a:ext>
            </a:extLst>
          </p:cNvPr>
          <p:cNvSpPr/>
          <p:nvPr/>
        </p:nvSpPr>
        <p:spPr>
          <a:xfrm>
            <a:off x="252560" y="5019170"/>
            <a:ext cx="5602396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60" y="4695406"/>
            <a:ext cx="4988335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249496" y="436925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F989AD-63C2-8E6B-59F0-A00E7804BF9B}"/>
              </a:ext>
            </a:extLst>
          </p:cNvPr>
          <p:cNvSpPr/>
          <p:nvPr/>
        </p:nvSpPr>
        <p:spPr>
          <a:xfrm>
            <a:off x="249496" y="4692736"/>
            <a:ext cx="3117709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3367205" y="5016219"/>
            <a:ext cx="2494167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5861372" y="5339701"/>
            <a:ext cx="3741251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Operação Assistida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249495" y="4014578"/>
            <a:ext cx="1247084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252560" y="4017247"/>
            <a:ext cx="3117709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611877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249903" y="4016592"/>
            <a:ext cx="9353128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16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BC8A48-36B5-E18E-F76A-617C826663AB}"/>
              </a:ext>
            </a:extLst>
          </p:cNvPr>
          <p:cNvSpPr/>
          <p:nvPr/>
        </p:nvSpPr>
        <p:spPr>
          <a:xfrm>
            <a:off x="5257436" y="436796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6" y="4019094"/>
            <a:ext cx="10600211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18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72E4D9-3EEF-1F8D-76EF-AE3EC1707EF8}"/>
              </a:ext>
            </a:extLst>
          </p:cNvPr>
          <p:cNvSpPr/>
          <p:nvPr/>
        </p:nvSpPr>
        <p:spPr>
          <a:xfrm>
            <a:off x="5244910" y="5026921"/>
            <a:ext cx="5602396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1A3BF6-D5F1-F44B-1EEA-DEEF46051FDF}"/>
              </a:ext>
            </a:extLst>
          </p:cNvPr>
          <p:cNvSpPr/>
          <p:nvPr/>
        </p:nvSpPr>
        <p:spPr>
          <a:xfrm>
            <a:off x="10861334" y="5341789"/>
            <a:ext cx="864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Op. Ass.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3D59029E-3135-7AE6-B321-6ABBC83CC076}"/>
              </a:ext>
            </a:extLst>
          </p:cNvPr>
          <p:cNvSpPr/>
          <p:nvPr/>
        </p:nvSpPr>
        <p:spPr>
          <a:xfrm>
            <a:off x="246253" y="4021182"/>
            <a:ext cx="11556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63160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3" grpId="0" animBg="1"/>
      <p:bldP spid="2" grpId="0" animBg="1"/>
      <p:bldP spid="3" grpId="0" animBg="1"/>
      <p:bldP spid="4" grpId="0" animBg="1"/>
      <p:bldP spid="5" grpId="0" animBg="1"/>
      <p:bldP spid="14" grpId="0" animBg="1"/>
      <p:bldP spid="19" grpId="0" animBg="1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em revisão.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tomou mais tempo e não foi paralelizado.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D31C49D-9C07-0B7D-B245-1584E5EEBD10}"/>
              </a:ext>
            </a:extLst>
          </p:cNvPr>
          <p:cNvSpPr/>
          <p:nvPr/>
        </p:nvSpPr>
        <p:spPr>
          <a:xfrm>
            <a:off x="252560" y="4695406"/>
            <a:ext cx="4988335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Elaboração Regulamento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169382" y="4036648"/>
            <a:ext cx="11770057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9"/>
            <a:ext cx="5760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Jan/2023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BC8A48-36B5-E18E-F76A-617C826663AB}"/>
              </a:ext>
            </a:extLst>
          </p:cNvPr>
          <p:cNvSpPr/>
          <p:nvPr/>
        </p:nvSpPr>
        <p:spPr>
          <a:xfrm>
            <a:off x="5257436" y="4367964"/>
            <a:ext cx="124708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5" y="4019094"/>
            <a:ext cx="11412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Out/2023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72E4D9-3EEF-1F8D-76EF-AE3EC1707EF8}"/>
              </a:ext>
            </a:extLst>
          </p:cNvPr>
          <p:cNvSpPr/>
          <p:nvPr/>
        </p:nvSpPr>
        <p:spPr>
          <a:xfrm>
            <a:off x="5244910" y="5026921"/>
            <a:ext cx="5602396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1A3BF6-D5F1-F44B-1EEA-DEEF46051FDF}"/>
              </a:ext>
            </a:extLst>
          </p:cNvPr>
          <p:cNvSpPr/>
          <p:nvPr/>
        </p:nvSpPr>
        <p:spPr>
          <a:xfrm>
            <a:off x="10861334" y="5341789"/>
            <a:ext cx="864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Op. Ass.</a:t>
            </a:r>
          </a:p>
        </p:txBody>
      </p:sp>
    </p:spTree>
    <p:extLst>
      <p:ext uri="{BB962C8B-B14F-4D97-AF65-F5344CB8AC3E}">
        <p14:creationId xmlns:p14="http://schemas.microsoft.com/office/powerpoint/2010/main" val="126919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em revisão.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tomou mais tempo e não foi paralelizado.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8"/>
            <a:ext cx="1268810" cy="354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Jan/2023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5" y="4019094"/>
            <a:ext cx="11412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Out/2023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535835" y="4036648"/>
            <a:ext cx="11403604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BC8A48-36B5-E18E-F76A-617C826663AB}"/>
              </a:ext>
            </a:extLst>
          </p:cNvPr>
          <p:cNvSpPr/>
          <p:nvPr/>
        </p:nvSpPr>
        <p:spPr>
          <a:xfrm>
            <a:off x="781008" y="4367964"/>
            <a:ext cx="208253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Laboratório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72E4D9-3EEF-1F8D-76EF-AE3EC1707EF8}"/>
              </a:ext>
            </a:extLst>
          </p:cNvPr>
          <p:cNvSpPr/>
          <p:nvPr/>
        </p:nvSpPr>
        <p:spPr>
          <a:xfrm>
            <a:off x="760091" y="5026921"/>
            <a:ext cx="935557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Estruturação do Piloto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1A3BF6-D5F1-F44B-1EEA-DEEF46051FDF}"/>
              </a:ext>
            </a:extLst>
          </p:cNvPr>
          <p:cNvSpPr/>
          <p:nvPr/>
        </p:nvSpPr>
        <p:spPr>
          <a:xfrm>
            <a:off x="10139087" y="5341789"/>
            <a:ext cx="1442814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Op. Ass.</a:t>
            </a:r>
          </a:p>
        </p:txBody>
      </p: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24D25163-425F-D8CA-E439-8D72FD377C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2950028"/>
              </p:ext>
            </p:extLst>
          </p:nvPr>
        </p:nvGraphicFramePr>
        <p:xfrm>
          <a:off x="1169857" y="5365507"/>
          <a:ext cx="10135559" cy="14976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9472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C9615C4-5536-42C8-76C9-9ADCB9F23990}"/>
              </a:ext>
            </a:extLst>
          </p:cNvPr>
          <p:cNvSpPr txBox="1"/>
          <p:nvPr/>
        </p:nvSpPr>
        <p:spPr>
          <a:xfrm>
            <a:off x="178631" y="1264303"/>
            <a:ext cx="10188000" cy="266400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Possíveis novas 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em revisão.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Reset do laboratório.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tomou mais tempo e não foi paralelizado.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246839" y="4013918"/>
            <a:ext cx="1268810" cy="3540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Jan/2023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C751CCA9-D9FC-9BFE-8844-9DE858E9667A}"/>
              </a:ext>
            </a:extLst>
          </p:cNvPr>
          <p:cNvSpPr/>
          <p:nvPr/>
        </p:nvSpPr>
        <p:spPr>
          <a:xfrm>
            <a:off x="244165" y="4019094"/>
            <a:ext cx="11412000" cy="271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sz="1400" dirty="0">
                <a:solidFill>
                  <a:srgbClr val="000000"/>
                </a:solidFill>
              </a:rPr>
              <a:t>Out/2023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535835" y="4036648"/>
            <a:ext cx="11403604" cy="17127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40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ABC8A48-36B5-E18E-F76A-617C826663AB}"/>
              </a:ext>
            </a:extLst>
          </p:cNvPr>
          <p:cNvSpPr/>
          <p:nvPr/>
        </p:nvSpPr>
        <p:spPr>
          <a:xfrm>
            <a:off x="781008" y="4367964"/>
            <a:ext cx="360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Estabilização Arquitetura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1F72E4D9-3EEF-1F8D-76EF-AE3EC1707EF8}"/>
              </a:ext>
            </a:extLst>
          </p:cNvPr>
          <p:cNvSpPr/>
          <p:nvPr/>
        </p:nvSpPr>
        <p:spPr>
          <a:xfrm>
            <a:off x="4414127" y="4851557"/>
            <a:ext cx="360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Reset do Laboratório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D1A3BF6-D5F1-F44B-1EEA-DEEF46051FDF}"/>
              </a:ext>
            </a:extLst>
          </p:cNvPr>
          <p:cNvSpPr/>
          <p:nvPr/>
        </p:nvSpPr>
        <p:spPr>
          <a:xfrm>
            <a:off x="8047245" y="5341789"/>
            <a:ext cx="3600000" cy="2716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Implantação Piloto</a:t>
            </a:r>
          </a:p>
        </p:txBody>
      </p:sp>
    </p:spTree>
    <p:extLst>
      <p:ext uri="{BB962C8B-B14F-4D97-AF65-F5344CB8AC3E}">
        <p14:creationId xmlns:p14="http://schemas.microsoft.com/office/powerpoint/2010/main" val="26029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do Acordo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Necessidade de acompanhamento perante objetivo.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Melhor continuar por sprint.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Como apresentar andamento?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Implicações em alocação.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Apresentação no Comitê Executivo na próxima quinta. </a:t>
            </a:r>
          </a:p>
        </p:txBody>
      </p:sp>
    </p:spTree>
    <p:extLst>
      <p:ext uri="{BB962C8B-B14F-4D97-AF65-F5344CB8AC3E}">
        <p14:creationId xmlns:p14="http://schemas.microsoft.com/office/powerpoint/2010/main" val="368567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4205714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01467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914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</p:txBody>
      </p:sp>
    </p:spTree>
    <p:extLst>
      <p:ext uri="{BB962C8B-B14F-4D97-AF65-F5344CB8AC3E}">
        <p14:creationId xmlns:p14="http://schemas.microsoft.com/office/powerpoint/2010/main" val="1489014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b="1" dirty="0"/>
              <a:t>Responsabilização/</a:t>
            </a:r>
            <a:r>
              <a:rPr lang="pt-BR" sz="2800" b="1" dirty="0" err="1"/>
              <a:t>permissionamento</a:t>
            </a:r>
            <a:r>
              <a:rPr lang="pt-BR" sz="2800" b="1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Prazos no Acordo.</a:t>
            </a:r>
          </a:p>
        </p:txBody>
      </p:sp>
    </p:spTree>
    <p:extLst>
      <p:ext uri="{BB962C8B-B14F-4D97-AF65-F5344CB8AC3E}">
        <p14:creationId xmlns:p14="http://schemas.microsoft.com/office/powerpoint/2010/main" val="58444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837399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Reports das iniciativas.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Acompanhamento.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Comunicação.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Infra Básica.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Monitoração.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Responsabilização/</a:t>
            </a:r>
            <a:r>
              <a:rPr lang="pt-BR" sz="2800" dirty="0" err="1"/>
              <a:t>permissionamento</a:t>
            </a:r>
            <a:r>
              <a:rPr lang="pt-BR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1" dirty="0"/>
              <a:t>Prazos no Acordo.</a:t>
            </a:r>
          </a:p>
        </p:txBody>
      </p:sp>
    </p:spTree>
    <p:extLst>
      <p:ext uri="{BB962C8B-B14F-4D97-AF65-F5344CB8AC3E}">
        <p14:creationId xmlns:p14="http://schemas.microsoft.com/office/powerpoint/2010/main" val="132387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95646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</a:t>
            </a:r>
            <a:r>
              <a:rPr lang="pt-BR" altLang="pt-BR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Acordio</a:t>
            </a:r>
            <a:endParaRPr lang="pt-BR" altLang="pt-BR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E4835-FD55-B047-A8D3-5C63B8206D6B}"/>
              </a:ext>
            </a:extLst>
          </p:cNvPr>
          <p:cNvSpPr txBox="1"/>
          <p:nvPr/>
        </p:nvSpPr>
        <p:spPr>
          <a:xfrm>
            <a:off x="178631" y="1264303"/>
            <a:ext cx="9928929" cy="5413045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Definir um prazo ainda é dificuldade.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C440097-B242-3868-5B76-EE3916144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731" y="2002114"/>
            <a:ext cx="9670219" cy="44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6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ângulo 14"/>
          <p:cNvSpPr/>
          <p:nvPr/>
        </p:nvSpPr>
        <p:spPr>
          <a:xfrm>
            <a:off x="-2" y="372813"/>
            <a:ext cx="8010854" cy="720000"/>
          </a:xfrm>
          <a:prstGeom prst="rect">
            <a:avLst/>
          </a:prstGeom>
          <a:solidFill>
            <a:srgbClr val="004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5" tIns="34287" rIns="68575" bIns="34287" rtlCol="0" anchor="ctr"/>
          <a:lstStyle/>
          <a:p>
            <a:pPr algn="ctr"/>
            <a:endParaRPr lang="pt-B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178631" y="544303"/>
            <a:ext cx="2325114" cy="377020"/>
          </a:xfrm>
          <a:prstGeom prst="rect">
            <a:avLst/>
          </a:prstGeom>
        </p:spPr>
        <p:txBody>
          <a:bodyPr wrap="none" lIns="68575" tIns="34287" rIns="68575" bIns="34287">
            <a:spAutoFit/>
          </a:bodyPr>
          <a:lstStyle/>
          <a:p>
            <a:pPr>
              <a:spcAft>
                <a:spcPct val="20000"/>
              </a:spcAft>
            </a:pPr>
            <a:r>
              <a:rPr lang="pt-BR" altLang="pt-BR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Prazos no Acordo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4F125131-EFF6-2B66-95B6-C2ABDC0CA02E}"/>
              </a:ext>
            </a:extLst>
          </p:cNvPr>
          <p:cNvSpPr/>
          <p:nvPr/>
        </p:nvSpPr>
        <p:spPr>
          <a:xfrm>
            <a:off x="597330" y="1714501"/>
            <a:ext cx="144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Laboratório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AF989AD-63C2-8E6B-59F0-A00E7804BF9B}"/>
              </a:ext>
            </a:extLst>
          </p:cNvPr>
          <p:cNvSpPr/>
          <p:nvPr/>
        </p:nvSpPr>
        <p:spPr>
          <a:xfrm>
            <a:off x="597330" y="2143125"/>
            <a:ext cx="36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Elaboração Regulamento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14041E2-37E8-38C1-7B36-B4B34705003F}"/>
              </a:ext>
            </a:extLst>
          </p:cNvPr>
          <p:cNvSpPr/>
          <p:nvPr/>
        </p:nvSpPr>
        <p:spPr>
          <a:xfrm>
            <a:off x="4197330" y="2571749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Estruturação do Piloto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C9960DF-31BB-3775-28DE-CC98397BF40C}"/>
              </a:ext>
            </a:extLst>
          </p:cNvPr>
          <p:cNvSpPr/>
          <p:nvPr/>
        </p:nvSpPr>
        <p:spPr>
          <a:xfrm>
            <a:off x="7077330" y="3000374"/>
            <a:ext cx="43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Operação Assistida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57D246C7-5A08-7706-7B90-012E0ABF41BA}"/>
              </a:ext>
            </a:extLst>
          </p:cNvPr>
          <p:cNvSpPr txBox="1"/>
          <p:nvPr/>
        </p:nvSpPr>
        <p:spPr>
          <a:xfrm>
            <a:off x="178631" y="3895417"/>
            <a:ext cx="9928929" cy="2781931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Premissas.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Arquitetura praticamente definida (baseada na </a:t>
            </a:r>
            <a:r>
              <a:rPr lang="pt-BR" sz="2800" dirty="0" err="1"/>
              <a:t>LACChain</a:t>
            </a:r>
            <a:r>
              <a:rPr lang="pt-BR" sz="2800" dirty="0"/>
              <a:t>).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Laboratório e Piloto mais curtos.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800" dirty="0"/>
              <a:t>Laboratório já existia.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Elaboração de Regulamento em 6 meses.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pt-BR" sz="2800" dirty="0"/>
              <a:t>Operação Assistida como tempo para incorporação de aplicações.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pt-BR" sz="2800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029FA81-8756-F91D-3F2A-3467FE2248BE}"/>
              </a:ext>
            </a:extLst>
          </p:cNvPr>
          <p:cNvSpPr/>
          <p:nvPr/>
        </p:nvSpPr>
        <p:spPr>
          <a:xfrm>
            <a:off x="504825" y="1273787"/>
            <a:ext cx="11089845" cy="22695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E0E375B-0962-20B8-6F6D-CDAD616B9FA0}"/>
              </a:ext>
            </a:extLst>
          </p:cNvPr>
          <p:cNvSpPr/>
          <p:nvPr/>
        </p:nvSpPr>
        <p:spPr>
          <a:xfrm>
            <a:off x="597328" y="1244544"/>
            <a:ext cx="144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8293104-DE0F-BF78-BD5C-44356BE33C75}"/>
              </a:ext>
            </a:extLst>
          </p:cNvPr>
          <p:cNvSpPr/>
          <p:nvPr/>
        </p:nvSpPr>
        <p:spPr>
          <a:xfrm>
            <a:off x="600868" y="1248081"/>
            <a:ext cx="36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408509E4-5749-49D7-2EAB-33320174467F}"/>
              </a:ext>
            </a:extLst>
          </p:cNvPr>
          <p:cNvSpPr/>
          <p:nvPr/>
        </p:nvSpPr>
        <p:spPr>
          <a:xfrm>
            <a:off x="594262" y="1243671"/>
            <a:ext cx="648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D985641-1716-A2A4-4B8F-3B44378B8F22}"/>
              </a:ext>
            </a:extLst>
          </p:cNvPr>
          <p:cNvSpPr/>
          <p:nvPr/>
        </p:nvSpPr>
        <p:spPr>
          <a:xfrm>
            <a:off x="597800" y="1247213"/>
            <a:ext cx="108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pt-BR" dirty="0">
                <a:solidFill>
                  <a:srgbClr val="000000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812870061"/>
      </p:ext>
    </p:extLst>
  </p:cSld>
  <p:clrMapOvr>
    <a:masterClrMapping/>
  </p:clrMapOvr>
</p:sld>
</file>

<file path=ppt/theme/theme1.xml><?xml version="1.0" encoding="utf-8"?>
<a:theme xmlns:a="http://schemas.openxmlformats.org/drawingml/2006/main" name="7_Tema do Office">
  <a:themeElements>
    <a:clrScheme name="BNDES_7A">
      <a:dk1>
        <a:srgbClr val="7B7B7B"/>
      </a:dk1>
      <a:lt1>
        <a:sysClr val="window" lastClr="FFFFFF"/>
      </a:lt1>
      <a:dk2>
        <a:srgbClr val="C9C9C9"/>
      </a:dk2>
      <a:lt2>
        <a:srgbClr val="FFFFFF"/>
      </a:lt2>
      <a:accent1>
        <a:srgbClr val="006FB9"/>
      </a:accent1>
      <a:accent2>
        <a:srgbClr val="65B32E"/>
      </a:accent2>
      <a:accent3>
        <a:srgbClr val="E75300"/>
      </a:accent3>
      <a:accent4>
        <a:srgbClr val="52BBB5"/>
      </a:accent4>
      <a:accent5>
        <a:srgbClr val="759CB8"/>
      </a:accent5>
      <a:accent6>
        <a:srgbClr val="FFD500"/>
      </a:accent6>
      <a:hlink>
        <a:srgbClr val="1E428B"/>
      </a:hlink>
      <a:folHlink>
        <a:srgbClr val="759CB8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70361</TotalTime>
  <Words>468</Words>
  <Application>Microsoft Office PowerPoint</Application>
  <PresentationFormat>Widescreen</PresentationFormat>
  <Paragraphs>150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7_Tema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valerie</dc:creator>
  <cp:lastModifiedBy>Gladstone Moises Arantes Junior</cp:lastModifiedBy>
  <cp:revision>2018</cp:revision>
  <cp:lastPrinted>2021-06-27T03:10:38Z</cp:lastPrinted>
  <dcterms:created xsi:type="dcterms:W3CDTF">2017-01-27T15:57:15Z</dcterms:created>
  <dcterms:modified xsi:type="dcterms:W3CDTF">2023-03-14T20:43:11Z</dcterms:modified>
</cp:coreProperties>
</file>