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137" r:id="rId2"/>
    <p:sldId id="2145" r:id="rId3"/>
    <p:sldId id="2146" r:id="rId4"/>
    <p:sldId id="2147" r:id="rId5"/>
    <p:sldId id="2149" r:id="rId6"/>
    <p:sldId id="2140" r:id="rId7"/>
    <p:sldId id="2150" r:id="rId8"/>
    <p:sldId id="2151" r:id="rId9"/>
    <p:sldId id="2083" r:id="rId10"/>
    <p:sldId id="2092" r:id="rId11"/>
    <p:sldId id="2093" r:id="rId12"/>
    <p:sldId id="2111" r:id="rId13"/>
    <p:sldId id="2097" r:id="rId14"/>
    <p:sldId id="2096" r:id="rId15"/>
    <p:sldId id="2098" r:id="rId16"/>
    <p:sldId id="2099" r:id="rId17"/>
    <p:sldId id="2100" r:id="rId18"/>
    <p:sldId id="2101" r:id="rId19"/>
    <p:sldId id="2102" r:id="rId20"/>
    <p:sldId id="2103" r:id="rId21"/>
    <p:sldId id="2094" r:id="rId22"/>
    <p:sldId id="2095" r:id="rId23"/>
    <p:sldId id="2104" r:id="rId24"/>
    <p:sldId id="2105" r:id="rId25"/>
    <p:sldId id="2106" r:id="rId26"/>
    <p:sldId id="2107" r:id="rId27"/>
    <p:sldId id="2108" r:id="rId28"/>
    <p:sldId id="2110" r:id="rId29"/>
    <p:sldId id="2109" r:id="rId30"/>
    <p:sldId id="2113" r:id="rId31"/>
    <p:sldId id="2114" r:id="rId32"/>
    <p:sldId id="2115" r:id="rId33"/>
    <p:sldId id="2116" r:id="rId34"/>
    <p:sldId id="2117" r:id="rId35"/>
    <p:sldId id="2138" r:id="rId36"/>
    <p:sldId id="2152" r:id="rId37"/>
    <p:sldId id="2153" r:id="rId38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32E"/>
    <a:srgbClr val="004389"/>
    <a:srgbClr val="000000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97" d="100"/>
          <a:sy n="97" d="100"/>
        </p:scale>
        <p:origin x="66" y="46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6B58-C072-45A3-9260-158133DAC7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16830-4047-4F98-BD83-E7AEFC5BF80F}">
      <dgm:prSet phldrT="[Texto]"/>
      <dgm:spPr/>
      <dgm:t>
        <a:bodyPr/>
        <a:lstStyle/>
        <a:p>
          <a:r>
            <a:rPr lang="pt-BR" dirty="0"/>
            <a:t>Definir </a:t>
          </a:r>
          <a:r>
            <a:rPr lang="pt-BR" i="1" dirty="0" err="1"/>
            <a:t>issues</a:t>
          </a:r>
          <a:r>
            <a:rPr lang="pt-BR" i="1" dirty="0"/>
            <a:t> </a:t>
          </a:r>
          <a:r>
            <a:rPr lang="pt-BR" i="0" dirty="0"/>
            <a:t>(técnicas, processos, legais)</a:t>
          </a:r>
        </a:p>
      </dgm:t>
    </dgm:pt>
    <dgm:pt modelId="{FCAEAEE2-2E4A-4F53-B09A-774C0DC53D97}" type="parTrans" cxnId="{9C65303E-F5D4-4674-9C9D-A5E802F31451}">
      <dgm:prSet/>
      <dgm:spPr/>
      <dgm:t>
        <a:bodyPr/>
        <a:lstStyle/>
        <a:p>
          <a:endParaRPr lang="pt-BR"/>
        </a:p>
      </dgm:t>
    </dgm:pt>
    <dgm:pt modelId="{82591E13-C720-43BB-A452-90866A24049C}" type="sibTrans" cxnId="{9C65303E-F5D4-4674-9C9D-A5E802F31451}">
      <dgm:prSet/>
      <dgm:spPr/>
      <dgm:t>
        <a:bodyPr/>
        <a:lstStyle/>
        <a:p>
          <a:endParaRPr lang="pt-BR"/>
        </a:p>
      </dgm:t>
    </dgm:pt>
    <dgm:pt modelId="{F6ED32C0-9CA9-4B13-A677-EF9AB7E10379}">
      <dgm:prSet phldrT="[Texto]"/>
      <dgm:spPr/>
      <dgm:t>
        <a:bodyPr/>
        <a:lstStyle/>
        <a:p>
          <a:r>
            <a:rPr lang="pt-BR" dirty="0"/>
            <a:t>Discutir e definir soluções</a:t>
          </a:r>
        </a:p>
      </dgm:t>
    </dgm:pt>
    <dgm:pt modelId="{5A984B87-30F6-403F-9301-C5D093BC27D7}" type="parTrans" cxnId="{875F4175-7846-40A8-8FDB-77A21389748F}">
      <dgm:prSet/>
      <dgm:spPr/>
      <dgm:t>
        <a:bodyPr/>
        <a:lstStyle/>
        <a:p>
          <a:endParaRPr lang="pt-BR"/>
        </a:p>
      </dgm:t>
    </dgm:pt>
    <dgm:pt modelId="{C24573BE-7CB1-450C-BBAF-5D3A4DB4B16F}" type="sibTrans" cxnId="{875F4175-7846-40A8-8FDB-77A21389748F}">
      <dgm:prSet/>
      <dgm:spPr/>
      <dgm:t>
        <a:bodyPr/>
        <a:lstStyle/>
        <a:p>
          <a:endParaRPr lang="pt-BR"/>
        </a:p>
      </dgm:t>
    </dgm:pt>
    <dgm:pt modelId="{839F74DA-94E6-4558-9746-538EBD464D40}">
      <dgm:prSet phldrT="[Texto]"/>
      <dgm:spPr/>
      <dgm:t>
        <a:bodyPr/>
        <a:lstStyle/>
        <a:p>
          <a:r>
            <a:rPr lang="pt-BR" dirty="0"/>
            <a:t>Implementar e validar soluções (técnicas, Manual de Operações </a:t>
          </a:r>
          <a:r>
            <a:rPr lang="pt-BR" dirty="0" err="1"/>
            <a:t>etc</a:t>
          </a:r>
          <a:r>
            <a:rPr lang="pt-BR" dirty="0"/>
            <a:t>)</a:t>
          </a:r>
        </a:p>
      </dgm:t>
    </dgm:pt>
    <dgm:pt modelId="{6F9FD191-673F-4107-8DB8-639BC96E2038}" type="parTrans" cxnId="{50E0CA75-4A17-4C5B-9C2C-A21D15DBFCEC}">
      <dgm:prSet/>
      <dgm:spPr/>
      <dgm:t>
        <a:bodyPr/>
        <a:lstStyle/>
        <a:p>
          <a:endParaRPr lang="pt-BR"/>
        </a:p>
      </dgm:t>
    </dgm:pt>
    <dgm:pt modelId="{BDAB0F98-6FD8-46F4-8718-EE5306F9110D}" type="sibTrans" cxnId="{50E0CA75-4A17-4C5B-9C2C-A21D15DBFCEC}">
      <dgm:prSet/>
      <dgm:spPr/>
      <dgm:t>
        <a:bodyPr/>
        <a:lstStyle/>
        <a:p>
          <a:endParaRPr lang="pt-BR"/>
        </a:p>
      </dgm:t>
    </dgm:pt>
    <dgm:pt modelId="{834219FA-3C27-477F-9C07-D9A8B2F94BA7}">
      <dgm:prSet phldrT="[Texto]"/>
      <dgm:spPr/>
      <dgm:t>
        <a:bodyPr/>
        <a:lstStyle/>
        <a:p>
          <a:r>
            <a:rPr lang="pt-BR" dirty="0"/>
            <a:t>Reiniciar laboratório (teste de implantação do piloto)</a:t>
          </a:r>
        </a:p>
      </dgm:t>
    </dgm:pt>
    <dgm:pt modelId="{EE392ABB-8BAC-4819-9461-00AC0D5B41D5}" type="parTrans" cxnId="{8170B7A5-1B6A-471D-9794-3213E5AADBF8}">
      <dgm:prSet/>
      <dgm:spPr/>
      <dgm:t>
        <a:bodyPr/>
        <a:lstStyle/>
        <a:p>
          <a:endParaRPr lang="pt-BR"/>
        </a:p>
      </dgm:t>
    </dgm:pt>
    <dgm:pt modelId="{B75195AC-2EA7-4EAB-AC81-20030B55A5B2}" type="sibTrans" cxnId="{8170B7A5-1B6A-471D-9794-3213E5AADBF8}">
      <dgm:prSet/>
      <dgm:spPr/>
      <dgm:t>
        <a:bodyPr/>
        <a:lstStyle/>
        <a:p>
          <a:endParaRPr lang="pt-BR"/>
        </a:p>
      </dgm:t>
    </dgm:pt>
    <dgm:pt modelId="{CFEEE931-C1C3-45C2-BB23-B28A623840D1}">
      <dgm:prSet phldrT="[Texto]"/>
      <dgm:spPr/>
      <dgm:t>
        <a:bodyPr/>
        <a:lstStyle/>
        <a:p>
          <a:r>
            <a:rPr lang="pt-BR" dirty="0"/>
            <a:t>Implementar piloto</a:t>
          </a:r>
        </a:p>
      </dgm:t>
    </dgm:pt>
    <dgm:pt modelId="{F6E473EE-EC9E-4ECB-AC10-78204638B6CE}" type="parTrans" cxnId="{D73096B8-F4B4-4041-808B-4C926E838AB5}">
      <dgm:prSet/>
      <dgm:spPr/>
      <dgm:t>
        <a:bodyPr/>
        <a:lstStyle/>
        <a:p>
          <a:endParaRPr lang="pt-BR"/>
        </a:p>
      </dgm:t>
    </dgm:pt>
    <dgm:pt modelId="{8890A945-B4B3-4F3C-B6A9-1E56234F15BC}" type="sibTrans" cxnId="{D73096B8-F4B4-4041-808B-4C926E838AB5}">
      <dgm:prSet/>
      <dgm:spPr/>
      <dgm:t>
        <a:bodyPr/>
        <a:lstStyle/>
        <a:p>
          <a:endParaRPr lang="pt-BR"/>
        </a:p>
      </dgm:t>
    </dgm:pt>
    <dgm:pt modelId="{56D3A461-6F68-44E2-B9A7-BE7A9CC68A1E}">
      <dgm:prSet phldrT="[Texto]"/>
      <dgm:spPr/>
      <dgm:t>
        <a:bodyPr/>
        <a:lstStyle/>
        <a:p>
          <a:r>
            <a:rPr lang="pt-BR" dirty="0"/>
            <a:t>Sustentar piloto</a:t>
          </a:r>
        </a:p>
      </dgm:t>
    </dgm:pt>
    <dgm:pt modelId="{06E6E3B2-83B2-49DA-A063-91BD5E9FC828}" type="parTrans" cxnId="{703C0BD7-9520-4C9F-BAEE-6B5ABC708422}">
      <dgm:prSet/>
      <dgm:spPr/>
      <dgm:t>
        <a:bodyPr/>
        <a:lstStyle/>
        <a:p>
          <a:endParaRPr lang="pt-BR"/>
        </a:p>
      </dgm:t>
    </dgm:pt>
    <dgm:pt modelId="{497908EC-D7C3-488E-8348-4C5B274CE137}" type="sibTrans" cxnId="{703C0BD7-9520-4C9F-BAEE-6B5ABC708422}">
      <dgm:prSet/>
      <dgm:spPr/>
      <dgm:t>
        <a:bodyPr/>
        <a:lstStyle/>
        <a:p>
          <a:endParaRPr lang="pt-BR"/>
        </a:p>
      </dgm:t>
    </dgm:pt>
    <dgm:pt modelId="{197B45FE-A4B6-494E-B1DB-01659BAC607A}" type="pres">
      <dgm:prSet presAssocID="{2D276B58-C072-45A3-9260-158133DAC731}" presName="CompostProcess" presStyleCnt="0">
        <dgm:presLayoutVars>
          <dgm:dir/>
          <dgm:resizeHandles val="exact"/>
        </dgm:presLayoutVars>
      </dgm:prSet>
      <dgm:spPr/>
    </dgm:pt>
    <dgm:pt modelId="{3DB0CDB6-E99D-45A5-8E2C-D1A1E9A8AC27}" type="pres">
      <dgm:prSet presAssocID="{2D276B58-C072-45A3-9260-158133DAC731}" presName="arrow" presStyleLbl="bgShp" presStyleIdx="0" presStyleCnt="1" custLinFactNeighborX="-12684" custLinFactNeighborY="9947"/>
      <dgm:spPr/>
    </dgm:pt>
    <dgm:pt modelId="{C8DD2885-0045-423A-A08B-AE5F10288CE9}" type="pres">
      <dgm:prSet presAssocID="{2D276B58-C072-45A3-9260-158133DAC731}" presName="linearProcess" presStyleCnt="0"/>
      <dgm:spPr/>
    </dgm:pt>
    <dgm:pt modelId="{124D8A26-A6B1-4D85-BD0C-ADD99AC5C103}" type="pres">
      <dgm:prSet presAssocID="{5E616830-4047-4F98-BD83-E7AEFC5BF80F}" presName="textNode" presStyleLbl="node1" presStyleIdx="0" presStyleCnt="6">
        <dgm:presLayoutVars>
          <dgm:bulletEnabled val="1"/>
        </dgm:presLayoutVars>
      </dgm:prSet>
      <dgm:spPr/>
    </dgm:pt>
    <dgm:pt modelId="{08F95FB2-4196-4669-9E6A-D43A7C03F0ED}" type="pres">
      <dgm:prSet presAssocID="{82591E13-C720-43BB-A452-90866A24049C}" presName="sibTrans" presStyleCnt="0"/>
      <dgm:spPr/>
    </dgm:pt>
    <dgm:pt modelId="{FB948939-2B63-4541-93BD-77C82ADD331C}" type="pres">
      <dgm:prSet presAssocID="{F6ED32C0-9CA9-4B13-A677-EF9AB7E10379}" presName="textNode" presStyleLbl="node1" presStyleIdx="1" presStyleCnt="6">
        <dgm:presLayoutVars>
          <dgm:bulletEnabled val="1"/>
        </dgm:presLayoutVars>
      </dgm:prSet>
      <dgm:spPr/>
    </dgm:pt>
    <dgm:pt modelId="{9532B68A-3DC5-47A8-B5F3-A85BB2BE9E3E}" type="pres">
      <dgm:prSet presAssocID="{C24573BE-7CB1-450C-BBAF-5D3A4DB4B16F}" presName="sibTrans" presStyleCnt="0"/>
      <dgm:spPr/>
    </dgm:pt>
    <dgm:pt modelId="{EDB13053-D8C5-4636-A1B9-63F9D544DEE7}" type="pres">
      <dgm:prSet presAssocID="{839F74DA-94E6-4558-9746-538EBD464D40}" presName="textNode" presStyleLbl="node1" presStyleIdx="2" presStyleCnt="6">
        <dgm:presLayoutVars>
          <dgm:bulletEnabled val="1"/>
        </dgm:presLayoutVars>
      </dgm:prSet>
      <dgm:spPr/>
    </dgm:pt>
    <dgm:pt modelId="{F4F4CC7D-5F04-4535-A870-2977F5B852A2}" type="pres">
      <dgm:prSet presAssocID="{BDAB0F98-6FD8-46F4-8718-EE5306F9110D}" presName="sibTrans" presStyleCnt="0"/>
      <dgm:spPr/>
    </dgm:pt>
    <dgm:pt modelId="{2FC73BBC-2CCA-4AE3-8F5C-14BA7545CE1E}" type="pres">
      <dgm:prSet presAssocID="{834219FA-3C27-477F-9C07-D9A8B2F94BA7}" presName="textNode" presStyleLbl="node1" presStyleIdx="3" presStyleCnt="6">
        <dgm:presLayoutVars>
          <dgm:bulletEnabled val="1"/>
        </dgm:presLayoutVars>
      </dgm:prSet>
      <dgm:spPr/>
    </dgm:pt>
    <dgm:pt modelId="{A189F5BE-1680-4AB4-897B-D2452C8190DA}" type="pres">
      <dgm:prSet presAssocID="{B75195AC-2EA7-4EAB-AC81-20030B55A5B2}" presName="sibTrans" presStyleCnt="0"/>
      <dgm:spPr/>
    </dgm:pt>
    <dgm:pt modelId="{E588CDFB-FF72-4663-9C59-35E351681519}" type="pres">
      <dgm:prSet presAssocID="{CFEEE931-C1C3-45C2-BB23-B28A623840D1}" presName="textNode" presStyleLbl="node1" presStyleIdx="4" presStyleCnt="6">
        <dgm:presLayoutVars>
          <dgm:bulletEnabled val="1"/>
        </dgm:presLayoutVars>
      </dgm:prSet>
      <dgm:spPr/>
    </dgm:pt>
    <dgm:pt modelId="{408E6B34-C08B-4F77-9A9F-731FF97ADAB8}" type="pres">
      <dgm:prSet presAssocID="{8890A945-B4B3-4F3C-B6A9-1E56234F15BC}" presName="sibTrans" presStyleCnt="0"/>
      <dgm:spPr/>
    </dgm:pt>
    <dgm:pt modelId="{5E8CF188-FF61-4501-93B5-DD036AF4D8A4}" type="pres">
      <dgm:prSet presAssocID="{56D3A461-6F68-44E2-B9A7-BE7A9CC68A1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1E70E08-4C79-4784-A936-D63277B6B57D}" type="presOf" srcId="{2D276B58-C072-45A3-9260-158133DAC731}" destId="{197B45FE-A4B6-494E-B1DB-01659BAC607A}" srcOrd="0" destOrd="0" presId="urn:microsoft.com/office/officeart/2005/8/layout/hProcess9"/>
    <dgm:cxn modelId="{D9AF380D-1515-4C60-817A-4A8C1C403C84}" type="presOf" srcId="{5E616830-4047-4F98-BD83-E7AEFC5BF80F}" destId="{124D8A26-A6B1-4D85-BD0C-ADD99AC5C103}" srcOrd="0" destOrd="0" presId="urn:microsoft.com/office/officeart/2005/8/layout/hProcess9"/>
    <dgm:cxn modelId="{3317042A-9E94-4983-959E-289258B91F2A}" type="presOf" srcId="{CFEEE931-C1C3-45C2-BB23-B28A623840D1}" destId="{E588CDFB-FF72-4663-9C59-35E351681519}" srcOrd="0" destOrd="0" presId="urn:microsoft.com/office/officeart/2005/8/layout/hProcess9"/>
    <dgm:cxn modelId="{9C65303E-F5D4-4674-9C9D-A5E802F31451}" srcId="{2D276B58-C072-45A3-9260-158133DAC731}" destId="{5E616830-4047-4F98-BD83-E7AEFC5BF80F}" srcOrd="0" destOrd="0" parTransId="{FCAEAEE2-2E4A-4F53-B09A-774C0DC53D97}" sibTransId="{82591E13-C720-43BB-A452-90866A24049C}"/>
    <dgm:cxn modelId="{875F4175-7846-40A8-8FDB-77A21389748F}" srcId="{2D276B58-C072-45A3-9260-158133DAC731}" destId="{F6ED32C0-9CA9-4B13-A677-EF9AB7E10379}" srcOrd="1" destOrd="0" parTransId="{5A984B87-30F6-403F-9301-C5D093BC27D7}" sibTransId="{C24573BE-7CB1-450C-BBAF-5D3A4DB4B16F}"/>
    <dgm:cxn modelId="{50E0CA75-4A17-4C5B-9C2C-A21D15DBFCEC}" srcId="{2D276B58-C072-45A3-9260-158133DAC731}" destId="{839F74DA-94E6-4558-9746-538EBD464D40}" srcOrd="2" destOrd="0" parTransId="{6F9FD191-673F-4107-8DB8-639BC96E2038}" sibTransId="{BDAB0F98-6FD8-46F4-8718-EE5306F9110D}"/>
    <dgm:cxn modelId="{8FAC6A5A-6FC0-4E5F-8FE6-34D3D85B68D0}" type="presOf" srcId="{834219FA-3C27-477F-9C07-D9A8B2F94BA7}" destId="{2FC73BBC-2CCA-4AE3-8F5C-14BA7545CE1E}" srcOrd="0" destOrd="0" presId="urn:microsoft.com/office/officeart/2005/8/layout/hProcess9"/>
    <dgm:cxn modelId="{8170B7A5-1B6A-471D-9794-3213E5AADBF8}" srcId="{2D276B58-C072-45A3-9260-158133DAC731}" destId="{834219FA-3C27-477F-9C07-D9A8B2F94BA7}" srcOrd="3" destOrd="0" parTransId="{EE392ABB-8BAC-4819-9461-00AC0D5B41D5}" sibTransId="{B75195AC-2EA7-4EAB-AC81-20030B55A5B2}"/>
    <dgm:cxn modelId="{D73096B8-F4B4-4041-808B-4C926E838AB5}" srcId="{2D276B58-C072-45A3-9260-158133DAC731}" destId="{CFEEE931-C1C3-45C2-BB23-B28A623840D1}" srcOrd="4" destOrd="0" parTransId="{F6E473EE-EC9E-4ECB-AC10-78204638B6CE}" sibTransId="{8890A945-B4B3-4F3C-B6A9-1E56234F15BC}"/>
    <dgm:cxn modelId="{7EB7F1C4-8C0B-48D5-8ADE-5CD68313CE1B}" type="presOf" srcId="{839F74DA-94E6-4558-9746-538EBD464D40}" destId="{EDB13053-D8C5-4636-A1B9-63F9D544DEE7}" srcOrd="0" destOrd="0" presId="urn:microsoft.com/office/officeart/2005/8/layout/hProcess9"/>
    <dgm:cxn modelId="{703C0BD7-9520-4C9F-BAEE-6B5ABC708422}" srcId="{2D276B58-C072-45A3-9260-158133DAC731}" destId="{56D3A461-6F68-44E2-B9A7-BE7A9CC68A1E}" srcOrd="5" destOrd="0" parTransId="{06E6E3B2-83B2-49DA-A063-91BD5E9FC828}" sibTransId="{497908EC-D7C3-488E-8348-4C5B274CE137}"/>
    <dgm:cxn modelId="{4CBD56DD-172B-4D68-B985-B718B5069D05}" type="presOf" srcId="{56D3A461-6F68-44E2-B9A7-BE7A9CC68A1E}" destId="{5E8CF188-FF61-4501-93B5-DD036AF4D8A4}" srcOrd="0" destOrd="0" presId="urn:microsoft.com/office/officeart/2005/8/layout/hProcess9"/>
    <dgm:cxn modelId="{D5D389DF-C5E2-4D04-AA24-E0E47C7C5ED1}" type="presOf" srcId="{F6ED32C0-9CA9-4B13-A677-EF9AB7E10379}" destId="{FB948939-2B63-4541-93BD-77C82ADD331C}" srcOrd="0" destOrd="0" presId="urn:microsoft.com/office/officeart/2005/8/layout/hProcess9"/>
    <dgm:cxn modelId="{F4CC0DF5-27FD-4DEF-A65C-633C51A053D6}" type="presParOf" srcId="{197B45FE-A4B6-494E-B1DB-01659BAC607A}" destId="{3DB0CDB6-E99D-45A5-8E2C-D1A1E9A8AC27}" srcOrd="0" destOrd="0" presId="urn:microsoft.com/office/officeart/2005/8/layout/hProcess9"/>
    <dgm:cxn modelId="{7041FA86-8263-4967-B00A-088E9AA642C0}" type="presParOf" srcId="{197B45FE-A4B6-494E-B1DB-01659BAC607A}" destId="{C8DD2885-0045-423A-A08B-AE5F10288CE9}" srcOrd="1" destOrd="0" presId="urn:microsoft.com/office/officeart/2005/8/layout/hProcess9"/>
    <dgm:cxn modelId="{C332B413-438D-4553-B376-715312A4AC6C}" type="presParOf" srcId="{C8DD2885-0045-423A-A08B-AE5F10288CE9}" destId="{124D8A26-A6B1-4D85-BD0C-ADD99AC5C103}" srcOrd="0" destOrd="0" presId="urn:microsoft.com/office/officeart/2005/8/layout/hProcess9"/>
    <dgm:cxn modelId="{EB657A4B-41FE-461E-803F-D99F0814CD37}" type="presParOf" srcId="{C8DD2885-0045-423A-A08B-AE5F10288CE9}" destId="{08F95FB2-4196-4669-9E6A-D43A7C03F0ED}" srcOrd="1" destOrd="0" presId="urn:microsoft.com/office/officeart/2005/8/layout/hProcess9"/>
    <dgm:cxn modelId="{8021C49F-71C2-4D72-AE1F-D2B07164E247}" type="presParOf" srcId="{C8DD2885-0045-423A-A08B-AE5F10288CE9}" destId="{FB948939-2B63-4541-93BD-77C82ADD331C}" srcOrd="2" destOrd="0" presId="urn:microsoft.com/office/officeart/2005/8/layout/hProcess9"/>
    <dgm:cxn modelId="{06B3C6EA-F422-41D9-96D4-3803EE8C7948}" type="presParOf" srcId="{C8DD2885-0045-423A-A08B-AE5F10288CE9}" destId="{9532B68A-3DC5-47A8-B5F3-A85BB2BE9E3E}" srcOrd="3" destOrd="0" presId="urn:microsoft.com/office/officeart/2005/8/layout/hProcess9"/>
    <dgm:cxn modelId="{CB8BC69E-78FC-4C70-A8C1-51092D018B72}" type="presParOf" srcId="{C8DD2885-0045-423A-A08B-AE5F10288CE9}" destId="{EDB13053-D8C5-4636-A1B9-63F9D544DEE7}" srcOrd="4" destOrd="0" presId="urn:microsoft.com/office/officeart/2005/8/layout/hProcess9"/>
    <dgm:cxn modelId="{72FF4EA0-EEB4-4FF3-9782-85D2E9957E08}" type="presParOf" srcId="{C8DD2885-0045-423A-A08B-AE5F10288CE9}" destId="{F4F4CC7D-5F04-4535-A870-2977F5B852A2}" srcOrd="5" destOrd="0" presId="urn:microsoft.com/office/officeart/2005/8/layout/hProcess9"/>
    <dgm:cxn modelId="{A8FF54B9-04D8-4AD7-8218-4AFE1713BC4B}" type="presParOf" srcId="{C8DD2885-0045-423A-A08B-AE5F10288CE9}" destId="{2FC73BBC-2CCA-4AE3-8F5C-14BA7545CE1E}" srcOrd="6" destOrd="0" presId="urn:microsoft.com/office/officeart/2005/8/layout/hProcess9"/>
    <dgm:cxn modelId="{D84C5AF7-FCB9-4118-939E-420BB703FDA4}" type="presParOf" srcId="{C8DD2885-0045-423A-A08B-AE5F10288CE9}" destId="{A189F5BE-1680-4AB4-897B-D2452C8190DA}" srcOrd="7" destOrd="0" presId="urn:microsoft.com/office/officeart/2005/8/layout/hProcess9"/>
    <dgm:cxn modelId="{B9D71D82-F36B-4D27-9153-634A8E525457}" type="presParOf" srcId="{C8DD2885-0045-423A-A08B-AE5F10288CE9}" destId="{E588CDFB-FF72-4663-9C59-35E351681519}" srcOrd="8" destOrd="0" presId="urn:microsoft.com/office/officeart/2005/8/layout/hProcess9"/>
    <dgm:cxn modelId="{71053581-8CB5-41DD-A64F-938ABF71C2F2}" type="presParOf" srcId="{C8DD2885-0045-423A-A08B-AE5F10288CE9}" destId="{408E6B34-C08B-4F77-9A9F-731FF97ADAB8}" srcOrd="9" destOrd="0" presId="urn:microsoft.com/office/officeart/2005/8/layout/hProcess9"/>
    <dgm:cxn modelId="{10B9C0B5-8760-4DEB-9007-2F981D962F0B}" type="presParOf" srcId="{C8DD2885-0045-423A-A08B-AE5F10288CE9}" destId="{5E8CF188-FF61-4501-93B5-DD036AF4D8A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76B58-C072-45A3-9260-158133DAC7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16830-4047-4F98-BD83-E7AEFC5BF80F}">
      <dgm:prSet phldrT="[Texto]"/>
      <dgm:spPr/>
      <dgm:t>
        <a:bodyPr/>
        <a:lstStyle/>
        <a:p>
          <a:r>
            <a:rPr lang="pt-BR" dirty="0"/>
            <a:t>Definir </a:t>
          </a:r>
          <a:r>
            <a:rPr lang="pt-BR" i="1" dirty="0" err="1"/>
            <a:t>issues</a:t>
          </a:r>
          <a:r>
            <a:rPr lang="pt-BR" i="1" dirty="0"/>
            <a:t> </a:t>
          </a:r>
          <a:r>
            <a:rPr lang="pt-BR" i="0" dirty="0"/>
            <a:t>(técnicas, processos, legais)</a:t>
          </a:r>
        </a:p>
      </dgm:t>
    </dgm:pt>
    <dgm:pt modelId="{FCAEAEE2-2E4A-4F53-B09A-774C0DC53D97}" type="parTrans" cxnId="{9C65303E-F5D4-4674-9C9D-A5E802F31451}">
      <dgm:prSet/>
      <dgm:spPr/>
      <dgm:t>
        <a:bodyPr/>
        <a:lstStyle/>
        <a:p>
          <a:endParaRPr lang="pt-BR"/>
        </a:p>
      </dgm:t>
    </dgm:pt>
    <dgm:pt modelId="{82591E13-C720-43BB-A452-90866A24049C}" type="sibTrans" cxnId="{9C65303E-F5D4-4674-9C9D-A5E802F31451}">
      <dgm:prSet/>
      <dgm:spPr/>
      <dgm:t>
        <a:bodyPr/>
        <a:lstStyle/>
        <a:p>
          <a:endParaRPr lang="pt-BR"/>
        </a:p>
      </dgm:t>
    </dgm:pt>
    <dgm:pt modelId="{F6ED32C0-9CA9-4B13-A677-EF9AB7E10379}">
      <dgm:prSet phldrT="[Texto]"/>
      <dgm:spPr/>
      <dgm:t>
        <a:bodyPr/>
        <a:lstStyle/>
        <a:p>
          <a:r>
            <a:rPr lang="pt-BR" dirty="0"/>
            <a:t>Discutir e definir soluções</a:t>
          </a:r>
        </a:p>
      </dgm:t>
    </dgm:pt>
    <dgm:pt modelId="{5A984B87-30F6-403F-9301-C5D093BC27D7}" type="parTrans" cxnId="{875F4175-7846-40A8-8FDB-77A21389748F}">
      <dgm:prSet/>
      <dgm:spPr/>
      <dgm:t>
        <a:bodyPr/>
        <a:lstStyle/>
        <a:p>
          <a:endParaRPr lang="pt-BR"/>
        </a:p>
      </dgm:t>
    </dgm:pt>
    <dgm:pt modelId="{C24573BE-7CB1-450C-BBAF-5D3A4DB4B16F}" type="sibTrans" cxnId="{875F4175-7846-40A8-8FDB-77A21389748F}">
      <dgm:prSet/>
      <dgm:spPr/>
      <dgm:t>
        <a:bodyPr/>
        <a:lstStyle/>
        <a:p>
          <a:endParaRPr lang="pt-BR"/>
        </a:p>
      </dgm:t>
    </dgm:pt>
    <dgm:pt modelId="{839F74DA-94E6-4558-9746-538EBD464D40}">
      <dgm:prSet phldrT="[Texto]"/>
      <dgm:spPr/>
      <dgm:t>
        <a:bodyPr/>
        <a:lstStyle/>
        <a:p>
          <a:r>
            <a:rPr lang="pt-BR" dirty="0"/>
            <a:t>Implementar e validar soluções (técnicas ou Manual de Operações)</a:t>
          </a:r>
        </a:p>
      </dgm:t>
    </dgm:pt>
    <dgm:pt modelId="{6F9FD191-673F-4107-8DB8-639BC96E2038}" type="parTrans" cxnId="{50E0CA75-4A17-4C5B-9C2C-A21D15DBFCEC}">
      <dgm:prSet/>
      <dgm:spPr/>
      <dgm:t>
        <a:bodyPr/>
        <a:lstStyle/>
        <a:p>
          <a:endParaRPr lang="pt-BR"/>
        </a:p>
      </dgm:t>
    </dgm:pt>
    <dgm:pt modelId="{BDAB0F98-6FD8-46F4-8718-EE5306F9110D}" type="sibTrans" cxnId="{50E0CA75-4A17-4C5B-9C2C-A21D15DBFCEC}">
      <dgm:prSet/>
      <dgm:spPr/>
      <dgm:t>
        <a:bodyPr/>
        <a:lstStyle/>
        <a:p>
          <a:endParaRPr lang="pt-BR"/>
        </a:p>
      </dgm:t>
    </dgm:pt>
    <dgm:pt modelId="{834219FA-3C27-477F-9C07-D9A8B2F94BA7}">
      <dgm:prSet phldrT="[Texto]"/>
      <dgm:spPr/>
      <dgm:t>
        <a:bodyPr/>
        <a:lstStyle/>
        <a:p>
          <a:r>
            <a:rPr lang="pt-BR" dirty="0"/>
            <a:t>Reiniciar laboratório (teste de implementação)</a:t>
          </a:r>
        </a:p>
      </dgm:t>
    </dgm:pt>
    <dgm:pt modelId="{EE392ABB-8BAC-4819-9461-00AC0D5B41D5}" type="parTrans" cxnId="{8170B7A5-1B6A-471D-9794-3213E5AADBF8}">
      <dgm:prSet/>
      <dgm:spPr/>
      <dgm:t>
        <a:bodyPr/>
        <a:lstStyle/>
        <a:p>
          <a:endParaRPr lang="pt-BR"/>
        </a:p>
      </dgm:t>
    </dgm:pt>
    <dgm:pt modelId="{B75195AC-2EA7-4EAB-AC81-20030B55A5B2}" type="sibTrans" cxnId="{8170B7A5-1B6A-471D-9794-3213E5AADBF8}">
      <dgm:prSet/>
      <dgm:spPr/>
      <dgm:t>
        <a:bodyPr/>
        <a:lstStyle/>
        <a:p>
          <a:endParaRPr lang="pt-BR"/>
        </a:p>
      </dgm:t>
    </dgm:pt>
    <dgm:pt modelId="{CFEEE931-C1C3-45C2-BB23-B28A623840D1}">
      <dgm:prSet phldrT="[Texto]"/>
      <dgm:spPr/>
      <dgm:t>
        <a:bodyPr/>
        <a:lstStyle/>
        <a:p>
          <a:r>
            <a:rPr lang="pt-BR" dirty="0"/>
            <a:t>Implementar piloto</a:t>
          </a:r>
        </a:p>
      </dgm:t>
    </dgm:pt>
    <dgm:pt modelId="{F6E473EE-EC9E-4ECB-AC10-78204638B6CE}" type="parTrans" cxnId="{D73096B8-F4B4-4041-808B-4C926E838AB5}">
      <dgm:prSet/>
      <dgm:spPr/>
      <dgm:t>
        <a:bodyPr/>
        <a:lstStyle/>
        <a:p>
          <a:endParaRPr lang="pt-BR"/>
        </a:p>
      </dgm:t>
    </dgm:pt>
    <dgm:pt modelId="{8890A945-B4B3-4F3C-B6A9-1E56234F15BC}" type="sibTrans" cxnId="{D73096B8-F4B4-4041-808B-4C926E838AB5}">
      <dgm:prSet/>
      <dgm:spPr/>
      <dgm:t>
        <a:bodyPr/>
        <a:lstStyle/>
        <a:p>
          <a:endParaRPr lang="pt-BR"/>
        </a:p>
      </dgm:t>
    </dgm:pt>
    <dgm:pt modelId="{56D3A461-6F68-44E2-B9A7-BE7A9CC68A1E}">
      <dgm:prSet phldrT="[Texto]"/>
      <dgm:spPr/>
      <dgm:t>
        <a:bodyPr/>
        <a:lstStyle/>
        <a:p>
          <a:r>
            <a:rPr lang="pt-BR" dirty="0"/>
            <a:t>Sustentar piloto</a:t>
          </a:r>
        </a:p>
      </dgm:t>
    </dgm:pt>
    <dgm:pt modelId="{06E6E3B2-83B2-49DA-A063-91BD5E9FC828}" type="parTrans" cxnId="{703C0BD7-9520-4C9F-BAEE-6B5ABC708422}">
      <dgm:prSet/>
      <dgm:spPr/>
      <dgm:t>
        <a:bodyPr/>
        <a:lstStyle/>
        <a:p>
          <a:endParaRPr lang="pt-BR"/>
        </a:p>
      </dgm:t>
    </dgm:pt>
    <dgm:pt modelId="{497908EC-D7C3-488E-8348-4C5B274CE137}" type="sibTrans" cxnId="{703C0BD7-9520-4C9F-BAEE-6B5ABC708422}">
      <dgm:prSet/>
      <dgm:spPr/>
      <dgm:t>
        <a:bodyPr/>
        <a:lstStyle/>
        <a:p>
          <a:endParaRPr lang="pt-BR"/>
        </a:p>
      </dgm:t>
    </dgm:pt>
    <dgm:pt modelId="{197B45FE-A4B6-494E-B1DB-01659BAC607A}" type="pres">
      <dgm:prSet presAssocID="{2D276B58-C072-45A3-9260-158133DAC731}" presName="CompostProcess" presStyleCnt="0">
        <dgm:presLayoutVars>
          <dgm:dir/>
          <dgm:resizeHandles val="exact"/>
        </dgm:presLayoutVars>
      </dgm:prSet>
      <dgm:spPr/>
    </dgm:pt>
    <dgm:pt modelId="{3DB0CDB6-E99D-45A5-8E2C-D1A1E9A8AC27}" type="pres">
      <dgm:prSet presAssocID="{2D276B58-C072-45A3-9260-158133DAC731}" presName="arrow" presStyleLbl="bgShp" presStyleIdx="0" presStyleCnt="1" custLinFactNeighborX="-8824" custLinFactNeighborY="-467"/>
      <dgm:spPr/>
    </dgm:pt>
    <dgm:pt modelId="{C8DD2885-0045-423A-A08B-AE5F10288CE9}" type="pres">
      <dgm:prSet presAssocID="{2D276B58-C072-45A3-9260-158133DAC731}" presName="linearProcess" presStyleCnt="0"/>
      <dgm:spPr/>
    </dgm:pt>
    <dgm:pt modelId="{124D8A26-A6B1-4D85-BD0C-ADD99AC5C103}" type="pres">
      <dgm:prSet presAssocID="{5E616830-4047-4F98-BD83-E7AEFC5BF80F}" presName="textNode" presStyleLbl="node1" presStyleIdx="0" presStyleCnt="6">
        <dgm:presLayoutVars>
          <dgm:bulletEnabled val="1"/>
        </dgm:presLayoutVars>
      </dgm:prSet>
      <dgm:spPr/>
    </dgm:pt>
    <dgm:pt modelId="{08F95FB2-4196-4669-9E6A-D43A7C03F0ED}" type="pres">
      <dgm:prSet presAssocID="{82591E13-C720-43BB-A452-90866A24049C}" presName="sibTrans" presStyleCnt="0"/>
      <dgm:spPr/>
    </dgm:pt>
    <dgm:pt modelId="{FB948939-2B63-4541-93BD-77C82ADD331C}" type="pres">
      <dgm:prSet presAssocID="{F6ED32C0-9CA9-4B13-A677-EF9AB7E10379}" presName="textNode" presStyleLbl="node1" presStyleIdx="1" presStyleCnt="6">
        <dgm:presLayoutVars>
          <dgm:bulletEnabled val="1"/>
        </dgm:presLayoutVars>
      </dgm:prSet>
      <dgm:spPr/>
    </dgm:pt>
    <dgm:pt modelId="{9532B68A-3DC5-47A8-B5F3-A85BB2BE9E3E}" type="pres">
      <dgm:prSet presAssocID="{C24573BE-7CB1-450C-BBAF-5D3A4DB4B16F}" presName="sibTrans" presStyleCnt="0"/>
      <dgm:spPr/>
    </dgm:pt>
    <dgm:pt modelId="{EDB13053-D8C5-4636-A1B9-63F9D544DEE7}" type="pres">
      <dgm:prSet presAssocID="{839F74DA-94E6-4558-9746-538EBD464D40}" presName="textNode" presStyleLbl="node1" presStyleIdx="2" presStyleCnt="6">
        <dgm:presLayoutVars>
          <dgm:bulletEnabled val="1"/>
        </dgm:presLayoutVars>
      </dgm:prSet>
      <dgm:spPr/>
    </dgm:pt>
    <dgm:pt modelId="{F4F4CC7D-5F04-4535-A870-2977F5B852A2}" type="pres">
      <dgm:prSet presAssocID="{BDAB0F98-6FD8-46F4-8718-EE5306F9110D}" presName="sibTrans" presStyleCnt="0"/>
      <dgm:spPr/>
    </dgm:pt>
    <dgm:pt modelId="{2FC73BBC-2CCA-4AE3-8F5C-14BA7545CE1E}" type="pres">
      <dgm:prSet presAssocID="{834219FA-3C27-477F-9C07-D9A8B2F94BA7}" presName="textNode" presStyleLbl="node1" presStyleIdx="3" presStyleCnt="6">
        <dgm:presLayoutVars>
          <dgm:bulletEnabled val="1"/>
        </dgm:presLayoutVars>
      </dgm:prSet>
      <dgm:spPr/>
    </dgm:pt>
    <dgm:pt modelId="{A189F5BE-1680-4AB4-897B-D2452C8190DA}" type="pres">
      <dgm:prSet presAssocID="{B75195AC-2EA7-4EAB-AC81-20030B55A5B2}" presName="sibTrans" presStyleCnt="0"/>
      <dgm:spPr/>
    </dgm:pt>
    <dgm:pt modelId="{E588CDFB-FF72-4663-9C59-35E351681519}" type="pres">
      <dgm:prSet presAssocID="{CFEEE931-C1C3-45C2-BB23-B28A623840D1}" presName="textNode" presStyleLbl="node1" presStyleIdx="4" presStyleCnt="6">
        <dgm:presLayoutVars>
          <dgm:bulletEnabled val="1"/>
        </dgm:presLayoutVars>
      </dgm:prSet>
      <dgm:spPr/>
    </dgm:pt>
    <dgm:pt modelId="{408E6B34-C08B-4F77-9A9F-731FF97ADAB8}" type="pres">
      <dgm:prSet presAssocID="{8890A945-B4B3-4F3C-B6A9-1E56234F15BC}" presName="sibTrans" presStyleCnt="0"/>
      <dgm:spPr/>
    </dgm:pt>
    <dgm:pt modelId="{5E8CF188-FF61-4501-93B5-DD036AF4D8A4}" type="pres">
      <dgm:prSet presAssocID="{56D3A461-6F68-44E2-B9A7-BE7A9CC68A1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1E70E08-4C79-4784-A936-D63277B6B57D}" type="presOf" srcId="{2D276B58-C072-45A3-9260-158133DAC731}" destId="{197B45FE-A4B6-494E-B1DB-01659BAC607A}" srcOrd="0" destOrd="0" presId="urn:microsoft.com/office/officeart/2005/8/layout/hProcess9"/>
    <dgm:cxn modelId="{D9AF380D-1515-4C60-817A-4A8C1C403C84}" type="presOf" srcId="{5E616830-4047-4F98-BD83-E7AEFC5BF80F}" destId="{124D8A26-A6B1-4D85-BD0C-ADD99AC5C103}" srcOrd="0" destOrd="0" presId="urn:microsoft.com/office/officeart/2005/8/layout/hProcess9"/>
    <dgm:cxn modelId="{3317042A-9E94-4983-959E-289258B91F2A}" type="presOf" srcId="{CFEEE931-C1C3-45C2-BB23-B28A623840D1}" destId="{E588CDFB-FF72-4663-9C59-35E351681519}" srcOrd="0" destOrd="0" presId="urn:microsoft.com/office/officeart/2005/8/layout/hProcess9"/>
    <dgm:cxn modelId="{9C65303E-F5D4-4674-9C9D-A5E802F31451}" srcId="{2D276B58-C072-45A3-9260-158133DAC731}" destId="{5E616830-4047-4F98-BD83-E7AEFC5BF80F}" srcOrd="0" destOrd="0" parTransId="{FCAEAEE2-2E4A-4F53-B09A-774C0DC53D97}" sibTransId="{82591E13-C720-43BB-A452-90866A24049C}"/>
    <dgm:cxn modelId="{875F4175-7846-40A8-8FDB-77A21389748F}" srcId="{2D276B58-C072-45A3-9260-158133DAC731}" destId="{F6ED32C0-9CA9-4B13-A677-EF9AB7E10379}" srcOrd="1" destOrd="0" parTransId="{5A984B87-30F6-403F-9301-C5D093BC27D7}" sibTransId="{C24573BE-7CB1-450C-BBAF-5D3A4DB4B16F}"/>
    <dgm:cxn modelId="{50E0CA75-4A17-4C5B-9C2C-A21D15DBFCEC}" srcId="{2D276B58-C072-45A3-9260-158133DAC731}" destId="{839F74DA-94E6-4558-9746-538EBD464D40}" srcOrd="2" destOrd="0" parTransId="{6F9FD191-673F-4107-8DB8-639BC96E2038}" sibTransId="{BDAB0F98-6FD8-46F4-8718-EE5306F9110D}"/>
    <dgm:cxn modelId="{8FAC6A5A-6FC0-4E5F-8FE6-34D3D85B68D0}" type="presOf" srcId="{834219FA-3C27-477F-9C07-D9A8B2F94BA7}" destId="{2FC73BBC-2CCA-4AE3-8F5C-14BA7545CE1E}" srcOrd="0" destOrd="0" presId="urn:microsoft.com/office/officeart/2005/8/layout/hProcess9"/>
    <dgm:cxn modelId="{8170B7A5-1B6A-471D-9794-3213E5AADBF8}" srcId="{2D276B58-C072-45A3-9260-158133DAC731}" destId="{834219FA-3C27-477F-9C07-D9A8B2F94BA7}" srcOrd="3" destOrd="0" parTransId="{EE392ABB-8BAC-4819-9461-00AC0D5B41D5}" sibTransId="{B75195AC-2EA7-4EAB-AC81-20030B55A5B2}"/>
    <dgm:cxn modelId="{D73096B8-F4B4-4041-808B-4C926E838AB5}" srcId="{2D276B58-C072-45A3-9260-158133DAC731}" destId="{CFEEE931-C1C3-45C2-BB23-B28A623840D1}" srcOrd="4" destOrd="0" parTransId="{F6E473EE-EC9E-4ECB-AC10-78204638B6CE}" sibTransId="{8890A945-B4B3-4F3C-B6A9-1E56234F15BC}"/>
    <dgm:cxn modelId="{7EB7F1C4-8C0B-48D5-8ADE-5CD68313CE1B}" type="presOf" srcId="{839F74DA-94E6-4558-9746-538EBD464D40}" destId="{EDB13053-D8C5-4636-A1B9-63F9D544DEE7}" srcOrd="0" destOrd="0" presId="urn:microsoft.com/office/officeart/2005/8/layout/hProcess9"/>
    <dgm:cxn modelId="{703C0BD7-9520-4C9F-BAEE-6B5ABC708422}" srcId="{2D276B58-C072-45A3-9260-158133DAC731}" destId="{56D3A461-6F68-44E2-B9A7-BE7A9CC68A1E}" srcOrd="5" destOrd="0" parTransId="{06E6E3B2-83B2-49DA-A063-91BD5E9FC828}" sibTransId="{497908EC-D7C3-488E-8348-4C5B274CE137}"/>
    <dgm:cxn modelId="{4CBD56DD-172B-4D68-B985-B718B5069D05}" type="presOf" srcId="{56D3A461-6F68-44E2-B9A7-BE7A9CC68A1E}" destId="{5E8CF188-FF61-4501-93B5-DD036AF4D8A4}" srcOrd="0" destOrd="0" presId="urn:microsoft.com/office/officeart/2005/8/layout/hProcess9"/>
    <dgm:cxn modelId="{D5D389DF-C5E2-4D04-AA24-E0E47C7C5ED1}" type="presOf" srcId="{F6ED32C0-9CA9-4B13-A677-EF9AB7E10379}" destId="{FB948939-2B63-4541-93BD-77C82ADD331C}" srcOrd="0" destOrd="0" presId="urn:microsoft.com/office/officeart/2005/8/layout/hProcess9"/>
    <dgm:cxn modelId="{F4CC0DF5-27FD-4DEF-A65C-633C51A053D6}" type="presParOf" srcId="{197B45FE-A4B6-494E-B1DB-01659BAC607A}" destId="{3DB0CDB6-E99D-45A5-8E2C-D1A1E9A8AC27}" srcOrd="0" destOrd="0" presId="urn:microsoft.com/office/officeart/2005/8/layout/hProcess9"/>
    <dgm:cxn modelId="{7041FA86-8263-4967-B00A-088E9AA642C0}" type="presParOf" srcId="{197B45FE-A4B6-494E-B1DB-01659BAC607A}" destId="{C8DD2885-0045-423A-A08B-AE5F10288CE9}" srcOrd="1" destOrd="0" presId="urn:microsoft.com/office/officeart/2005/8/layout/hProcess9"/>
    <dgm:cxn modelId="{C332B413-438D-4553-B376-715312A4AC6C}" type="presParOf" srcId="{C8DD2885-0045-423A-A08B-AE5F10288CE9}" destId="{124D8A26-A6B1-4D85-BD0C-ADD99AC5C103}" srcOrd="0" destOrd="0" presId="urn:microsoft.com/office/officeart/2005/8/layout/hProcess9"/>
    <dgm:cxn modelId="{EB657A4B-41FE-461E-803F-D99F0814CD37}" type="presParOf" srcId="{C8DD2885-0045-423A-A08B-AE5F10288CE9}" destId="{08F95FB2-4196-4669-9E6A-D43A7C03F0ED}" srcOrd="1" destOrd="0" presId="urn:microsoft.com/office/officeart/2005/8/layout/hProcess9"/>
    <dgm:cxn modelId="{8021C49F-71C2-4D72-AE1F-D2B07164E247}" type="presParOf" srcId="{C8DD2885-0045-423A-A08B-AE5F10288CE9}" destId="{FB948939-2B63-4541-93BD-77C82ADD331C}" srcOrd="2" destOrd="0" presId="urn:microsoft.com/office/officeart/2005/8/layout/hProcess9"/>
    <dgm:cxn modelId="{06B3C6EA-F422-41D9-96D4-3803EE8C7948}" type="presParOf" srcId="{C8DD2885-0045-423A-A08B-AE5F10288CE9}" destId="{9532B68A-3DC5-47A8-B5F3-A85BB2BE9E3E}" srcOrd="3" destOrd="0" presId="urn:microsoft.com/office/officeart/2005/8/layout/hProcess9"/>
    <dgm:cxn modelId="{CB8BC69E-78FC-4C70-A8C1-51092D018B72}" type="presParOf" srcId="{C8DD2885-0045-423A-A08B-AE5F10288CE9}" destId="{EDB13053-D8C5-4636-A1B9-63F9D544DEE7}" srcOrd="4" destOrd="0" presId="urn:microsoft.com/office/officeart/2005/8/layout/hProcess9"/>
    <dgm:cxn modelId="{72FF4EA0-EEB4-4FF3-9782-85D2E9957E08}" type="presParOf" srcId="{C8DD2885-0045-423A-A08B-AE5F10288CE9}" destId="{F4F4CC7D-5F04-4535-A870-2977F5B852A2}" srcOrd="5" destOrd="0" presId="urn:microsoft.com/office/officeart/2005/8/layout/hProcess9"/>
    <dgm:cxn modelId="{A8FF54B9-04D8-4AD7-8218-4AFE1713BC4B}" type="presParOf" srcId="{C8DD2885-0045-423A-A08B-AE5F10288CE9}" destId="{2FC73BBC-2CCA-4AE3-8F5C-14BA7545CE1E}" srcOrd="6" destOrd="0" presId="urn:microsoft.com/office/officeart/2005/8/layout/hProcess9"/>
    <dgm:cxn modelId="{D84C5AF7-FCB9-4118-939E-420BB703FDA4}" type="presParOf" srcId="{C8DD2885-0045-423A-A08B-AE5F10288CE9}" destId="{A189F5BE-1680-4AB4-897B-D2452C8190DA}" srcOrd="7" destOrd="0" presId="urn:microsoft.com/office/officeart/2005/8/layout/hProcess9"/>
    <dgm:cxn modelId="{B9D71D82-F36B-4D27-9153-634A8E525457}" type="presParOf" srcId="{C8DD2885-0045-423A-A08B-AE5F10288CE9}" destId="{E588CDFB-FF72-4663-9C59-35E351681519}" srcOrd="8" destOrd="0" presId="urn:microsoft.com/office/officeart/2005/8/layout/hProcess9"/>
    <dgm:cxn modelId="{71053581-8CB5-41DD-A64F-938ABF71C2F2}" type="presParOf" srcId="{C8DD2885-0045-423A-A08B-AE5F10288CE9}" destId="{408E6B34-C08B-4F77-9A9F-731FF97ADAB8}" srcOrd="9" destOrd="0" presId="urn:microsoft.com/office/officeart/2005/8/layout/hProcess9"/>
    <dgm:cxn modelId="{10B9C0B5-8760-4DEB-9007-2F981D962F0B}" type="presParOf" srcId="{C8DD2885-0045-423A-A08B-AE5F10288CE9}" destId="{5E8CF188-FF61-4501-93B5-DD036AF4D8A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0CDB6-E99D-45A5-8E2C-D1A1E9A8AC27}">
      <dsp:nvSpPr>
        <dsp:cNvPr id="0" name=""/>
        <dsp:cNvSpPr/>
      </dsp:nvSpPr>
      <dsp:spPr>
        <a:xfrm>
          <a:off x="0" y="0"/>
          <a:ext cx="9915805" cy="389433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8A26-A6B1-4D85-BD0C-ADD99AC5C103}">
      <dsp:nvSpPr>
        <dsp:cNvPr id="0" name=""/>
        <dsp:cNvSpPr/>
      </dsp:nvSpPr>
      <dsp:spPr>
        <a:xfrm>
          <a:off x="3204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Definir </a:t>
          </a:r>
          <a:r>
            <a:rPr lang="pt-BR" sz="1800" i="1" kern="1200" dirty="0" err="1"/>
            <a:t>issues</a:t>
          </a:r>
          <a:r>
            <a:rPr lang="pt-BR" sz="1800" i="1" kern="1200" dirty="0"/>
            <a:t> </a:t>
          </a:r>
          <a:r>
            <a:rPr lang="pt-BR" sz="1800" i="0" kern="1200" dirty="0"/>
            <a:t>(técnicas, processos, legais)</a:t>
          </a:r>
        </a:p>
      </dsp:txBody>
      <dsp:txXfrm>
        <a:off x="79246" y="1244342"/>
        <a:ext cx="1713395" cy="1405650"/>
      </dsp:txXfrm>
    </dsp:sp>
    <dsp:sp modelId="{FB948939-2B63-4541-93BD-77C82ADD331C}">
      <dsp:nvSpPr>
        <dsp:cNvPr id="0" name=""/>
        <dsp:cNvSpPr/>
      </dsp:nvSpPr>
      <dsp:spPr>
        <a:xfrm>
          <a:off x="1961957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Discutir e definir soluções</a:t>
          </a:r>
        </a:p>
      </dsp:txBody>
      <dsp:txXfrm>
        <a:off x="2037999" y="1244342"/>
        <a:ext cx="1713395" cy="1405650"/>
      </dsp:txXfrm>
    </dsp:sp>
    <dsp:sp modelId="{EDB13053-D8C5-4636-A1B9-63F9D544DEE7}">
      <dsp:nvSpPr>
        <dsp:cNvPr id="0" name=""/>
        <dsp:cNvSpPr/>
      </dsp:nvSpPr>
      <dsp:spPr>
        <a:xfrm>
          <a:off x="3920710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Implementar e validar soluções (técnicas, Manual de Operações </a:t>
          </a:r>
          <a:r>
            <a:rPr lang="pt-BR" sz="1800" kern="1200" dirty="0" err="1"/>
            <a:t>etc</a:t>
          </a:r>
          <a:r>
            <a:rPr lang="pt-BR" sz="1800" kern="1200" dirty="0"/>
            <a:t>)</a:t>
          </a:r>
        </a:p>
      </dsp:txBody>
      <dsp:txXfrm>
        <a:off x="3996752" y="1244342"/>
        <a:ext cx="1713395" cy="1405650"/>
      </dsp:txXfrm>
    </dsp:sp>
    <dsp:sp modelId="{2FC73BBC-2CCA-4AE3-8F5C-14BA7545CE1E}">
      <dsp:nvSpPr>
        <dsp:cNvPr id="0" name=""/>
        <dsp:cNvSpPr/>
      </dsp:nvSpPr>
      <dsp:spPr>
        <a:xfrm>
          <a:off x="5879463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Reiniciar laboratório (teste de implantação do piloto)</a:t>
          </a:r>
        </a:p>
      </dsp:txBody>
      <dsp:txXfrm>
        <a:off x="5955505" y="1244342"/>
        <a:ext cx="1713395" cy="1405650"/>
      </dsp:txXfrm>
    </dsp:sp>
    <dsp:sp modelId="{E588CDFB-FF72-4663-9C59-35E351681519}">
      <dsp:nvSpPr>
        <dsp:cNvPr id="0" name=""/>
        <dsp:cNvSpPr/>
      </dsp:nvSpPr>
      <dsp:spPr>
        <a:xfrm>
          <a:off x="7838217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Implementar piloto</a:t>
          </a:r>
        </a:p>
      </dsp:txBody>
      <dsp:txXfrm>
        <a:off x="7914259" y="1244342"/>
        <a:ext cx="1713395" cy="1405650"/>
      </dsp:txXfrm>
    </dsp:sp>
    <dsp:sp modelId="{5E8CF188-FF61-4501-93B5-DD036AF4D8A4}">
      <dsp:nvSpPr>
        <dsp:cNvPr id="0" name=""/>
        <dsp:cNvSpPr/>
      </dsp:nvSpPr>
      <dsp:spPr>
        <a:xfrm>
          <a:off x="9796970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Sustentar piloto</a:t>
          </a:r>
        </a:p>
      </dsp:txBody>
      <dsp:txXfrm>
        <a:off x="9873012" y="1244342"/>
        <a:ext cx="1713395" cy="140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0CDB6-E99D-45A5-8E2C-D1A1E9A8AC27}">
      <dsp:nvSpPr>
        <dsp:cNvPr id="0" name=""/>
        <dsp:cNvSpPr/>
      </dsp:nvSpPr>
      <dsp:spPr>
        <a:xfrm>
          <a:off x="0" y="0"/>
          <a:ext cx="9915805" cy="21277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8A26-A6B1-4D85-BD0C-ADD99AC5C103}">
      <dsp:nvSpPr>
        <dsp:cNvPr id="0" name=""/>
        <dsp:cNvSpPr/>
      </dsp:nvSpPr>
      <dsp:spPr>
        <a:xfrm>
          <a:off x="3204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Definir </a:t>
          </a:r>
          <a:r>
            <a:rPr lang="pt-BR" sz="1400" i="1" kern="1200" dirty="0" err="1"/>
            <a:t>issues</a:t>
          </a:r>
          <a:r>
            <a:rPr lang="pt-BR" sz="1400" i="1" kern="1200" dirty="0"/>
            <a:t> </a:t>
          </a:r>
          <a:r>
            <a:rPr lang="pt-BR" sz="1400" i="0" kern="1200" dirty="0"/>
            <a:t>(técnicas, processos, legais)</a:t>
          </a:r>
        </a:p>
      </dsp:txBody>
      <dsp:txXfrm>
        <a:off x="44752" y="679884"/>
        <a:ext cx="1782383" cy="768018"/>
      </dsp:txXfrm>
    </dsp:sp>
    <dsp:sp modelId="{FB948939-2B63-4541-93BD-77C82ADD331C}">
      <dsp:nvSpPr>
        <dsp:cNvPr id="0" name=""/>
        <dsp:cNvSpPr/>
      </dsp:nvSpPr>
      <dsp:spPr>
        <a:xfrm>
          <a:off x="1961957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Discutir e definir soluções</a:t>
          </a:r>
        </a:p>
      </dsp:txBody>
      <dsp:txXfrm>
        <a:off x="2003505" y="679884"/>
        <a:ext cx="1782383" cy="768018"/>
      </dsp:txXfrm>
    </dsp:sp>
    <dsp:sp modelId="{EDB13053-D8C5-4636-A1B9-63F9D544DEE7}">
      <dsp:nvSpPr>
        <dsp:cNvPr id="0" name=""/>
        <dsp:cNvSpPr/>
      </dsp:nvSpPr>
      <dsp:spPr>
        <a:xfrm>
          <a:off x="3920710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Implementar e validar soluções (técnicas ou Manual de Operações)</a:t>
          </a:r>
        </a:p>
      </dsp:txBody>
      <dsp:txXfrm>
        <a:off x="3962258" y="679884"/>
        <a:ext cx="1782383" cy="768018"/>
      </dsp:txXfrm>
    </dsp:sp>
    <dsp:sp modelId="{2FC73BBC-2CCA-4AE3-8F5C-14BA7545CE1E}">
      <dsp:nvSpPr>
        <dsp:cNvPr id="0" name=""/>
        <dsp:cNvSpPr/>
      </dsp:nvSpPr>
      <dsp:spPr>
        <a:xfrm>
          <a:off x="5879463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Reiniciar laboratório (teste de implementação)</a:t>
          </a:r>
        </a:p>
      </dsp:txBody>
      <dsp:txXfrm>
        <a:off x="5921011" y="679884"/>
        <a:ext cx="1782383" cy="768018"/>
      </dsp:txXfrm>
    </dsp:sp>
    <dsp:sp modelId="{E588CDFB-FF72-4663-9C59-35E351681519}">
      <dsp:nvSpPr>
        <dsp:cNvPr id="0" name=""/>
        <dsp:cNvSpPr/>
      </dsp:nvSpPr>
      <dsp:spPr>
        <a:xfrm>
          <a:off x="7838217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Implementar piloto</a:t>
          </a:r>
        </a:p>
      </dsp:txBody>
      <dsp:txXfrm>
        <a:off x="7879765" y="679884"/>
        <a:ext cx="1782383" cy="768018"/>
      </dsp:txXfrm>
    </dsp:sp>
    <dsp:sp modelId="{5E8CF188-FF61-4501-93B5-DD036AF4D8A4}">
      <dsp:nvSpPr>
        <dsp:cNvPr id="0" name=""/>
        <dsp:cNvSpPr/>
      </dsp:nvSpPr>
      <dsp:spPr>
        <a:xfrm>
          <a:off x="9796970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Sustentar piloto</a:t>
          </a:r>
        </a:p>
      </dsp:txBody>
      <dsp:txXfrm>
        <a:off x="9838518" y="679884"/>
        <a:ext cx="1782383" cy="76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36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9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9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348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41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897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1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17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4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97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99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33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5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72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6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9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258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93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634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81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31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45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921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7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62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13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6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21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67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8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33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0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3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9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03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F7F5613-050C-6A44-A0BA-EBE961D0F0A0}"/>
              </a:ext>
            </a:extLst>
          </p:cNvPr>
          <p:cNvGraphicFramePr/>
          <p:nvPr/>
        </p:nvGraphicFramePr>
        <p:xfrm>
          <a:off x="231072" y="1930262"/>
          <a:ext cx="11665654" cy="212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1860453" y="4353338"/>
            <a:ext cx="2343799" cy="2410403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 Externa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20E1E02-A7D0-9FB8-92DE-4E4E6B0E0D29}"/>
              </a:ext>
            </a:extLst>
          </p:cNvPr>
          <p:cNvCxnSpPr>
            <a:cxnSpLocks/>
          </p:cNvCxnSpPr>
          <p:nvPr/>
        </p:nvCxnSpPr>
        <p:spPr>
          <a:xfrm>
            <a:off x="380691" y="3406854"/>
            <a:ext cx="1429017" cy="331338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69BFA43-6C38-93F0-6BF8-5DCE165DCE3F}"/>
              </a:ext>
            </a:extLst>
          </p:cNvPr>
          <p:cNvCxnSpPr>
            <a:cxnSpLocks/>
          </p:cNvCxnSpPr>
          <p:nvPr/>
        </p:nvCxnSpPr>
        <p:spPr>
          <a:xfrm>
            <a:off x="1992623" y="3406854"/>
            <a:ext cx="2211629" cy="92888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70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005723" y="5824978"/>
            <a:ext cx="6257581" cy="103302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FCEF427B-DA47-AC13-1F5E-83B1C0BC6BCC}"/>
              </a:ext>
            </a:extLst>
          </p:cNvPr>
          <p:cNvCxnSpPr>
            <a:cxnSpLocks/>
            <a:stCxn id="3" idx="6"/>
            <a:endCxn id="51" idx="2"/>
          </p:cNvCxnSpPr>
          <p:nvPr/>
        </p:nvCxnSpPr>
        <p:spPr>
          <a:xfrm flipV="1">
            <a:off x="9263304" y="4872942"/>
            <a:ext cx="964378" cy="1468547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57C1A3-BDC6-4283-DEB5-9DE0C3A4383A}"/>
              </a:ext>
            </a:extLst>
          </p:cNvPr>
          <p:cNvSpPr txBox="1"/>
          <p:nvPr/>
        </p:nvSpPr>
        <p:spPr>
          <a:xfrm>
            <a:off x="8888800" y="4226611"/>
            <a:ext cx="267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Mínimo necessário para podermos trabalhar</a:t>
            </a:r>
          </a:p>
        </p:txBody>
      </p:sp>
    </p:spTree>
    <p:extLst>
      <p:ext uri="{BB962C8B-B14F-4D97-AF65-F5344CB8AC3E}">
        <p14:creationId xmlns:p14="http://schemas.microsoft.com/office/powerpoint/2010/main" val="308640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417662" y="1095304"/>
            <a:ext cx="1301368" cy="50460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9DEE0669-E473-07E8-7885-46FC26569C93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779570" y="2742310"/>
            <a:ext cx="1638093" cy="876034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00DF1-22BE-6FAB-D5B0-7747EB0CA68A}"/>
              </a:ext>
            </a:extLst>
          </p:cNvPr>
          <p:cNvSpPr txBox="1"/>
          <p:nvPr/>
        </p:nvSpPr>
        <p:spPr>
          <a:xfrm>
            <a:off x="439354" y="1562681"/>
            <a:ext cx="2680429" cy="1179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Processos, técnicas e ferramentas para manter a rede funcionando e obter informações sobre ela</a:t>
            </a:r>
          </a:p>
        </p:txBody>
      </p:sp>
    </p:spTree>
    <p:extLst>
      <p:ext uri="{BB962C8B-B14F-4D97-AF65-F5344CB8AC3E}">
        <p14:creationId xmlns:p14="http://schemas.microsoft.com/office/powerpoint/2010/main" val="120377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7444879" y="1027133"/>
            <a:ext cx="1301368" cy="50460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C9448DB0-C42F-F80C-51FC-04E197F61CB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8746247" y="2825044"/>
            <a:ext cx="1698182" cy="725129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F552CE-278F-6EE4-C852-E1C25C7BA27A}"/>
              </a:ext>
            </a:extLst>
          </p:cNvPr>
          <p:cNvSpPr txBox="1"/>
          <p:nvPr/>
        </p:nvSpPr>
        <p:spPr>
          <a:xfrm>
            <a:off x="8815841" y="1533431"/>
            <a:ext cx="3257175" cy="12916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Processos, técnicas e  ferramentas para construir ou alterar a rede, seus processos ou artefatos jurídicos</a:t>
            </a:r>
          </a:p>
        </p:txBody>
      </p:sp>
    </p:spTree>
    <p:extLst>
      <p:ext uri="{BB962C8B-B14F-4D97-AF65-F5344CB8AC3E}">
        <p14:creationId xmlns:p14="http://schemas.microsoft.com/office/powerpoint/2010/main" val="107729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09629" y="4802668"/>
            <a:ext cx="3037029" cy="78421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20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5445381"/>
            <a:ext cx="3383014" cy="41685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7839657" y="4872942"/>
            <a:ext cx="2016845" cy="78086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8888801" y="4226611"/>
            <a:ext cx="193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Atividades básicas </a:t>
            </a:r>
          </a:p>
          <a:p>
            <a:pPr algn="ctr"/>
            <a:r>
              <a:rPr lang="pt-BR" dirty="0"/>
              <a:t>ligadas à infra</a:t>
            </a:r>
          </a:p>
        </p:txBody>
      </p:sp>
    </p:spTree>
    <p:extLst>
      <p:ext uri="{BB962C8B-B14F-4D97-AF65-F5344CB8AC3E}">
        <p14:creationId xmlns:p14="http://schemas.microsoft.com/office/powerpoint/2010/main" val="244781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3452372"/>
            <a:ext cx="3383014" cy="14165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7839657" y="3429000"/>
            <a:ext cx="2628936" cy="73162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23678" y="2782669"/>
            <a:ext cx="288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Core de blockchain</a:t>
            </a:r>
          </a:p>
          <a:p>
            <a:pPr algn="ctr"/>
            <a:r>
              <a:rPr lang="pt-BR" dirty="0"/>
              <a:t>(vem mais ou menos pronto)</a:t>
            </a:r>
          </a:p>
        </p:txBody>
      </p:sp>
    </p:spTree>
    <p:extLst>
      <p:ext uri="{BB962C8B-B14F-4D97-AF65-F5344CB8AC3E}">
        <p14:creationId xmlns:p14="http://schemas.microsoft.com/office/powerpoint/2010/main" val="376694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2693693"/>
            <a:ext cx="3383014" cy="86361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3125502"/>
            <a:ext cx="2769859" cy="1014901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296494" y="4140403"/>
            <a:ext cx="2626043" cy="1093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dirty="0" err="1"/>
              <a:t>Issues</a:t>
            </a:r>
            <a:r>
              <a:rPr lang="pt-BR" dirty="0"/>
              <a:t> mais ligados ao modelo de negócio e a questões jurídicas</a:t>
            </a:r>
          </a:p>
        </p:txBody>
      </p:sp>
    </p:spTree>
    <p:extLst>
      <p:ext uri="{BB962C8B-B14F-4D97-AF65-F5344CB8AC3E}">
        <p14:creationId xmlns:p14="http://schemas.microsoft.com/office/powerpoint/2010/main" val="299011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1540702"/>
            <a:ext cx="3383014" cy="124709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2164247"/>
            <a:ext cx="2628944" cy="188289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17434" y="4047145"/>
            <a:ext cx="290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Issues</a:t>
            </a:r>
            <a:r>
              <a:rPr lang="pt-BR" dirty="0"/>
              <a:t> “avançados”</a:t>
            </a:r>
          </a:p>
          <a:p>
            <a:pPr algn="ctr"/>
            <a:r>
              <a:rPr lang="pt-BR" dirty="0"/>
              <a:t>de blockchain (para o futuro)</a:t>
            </a:r>
          </a:p>
        </p:txBody>
      </p:sp>
    </p:spTree>
    <p:extLst>
      <p:ext uri="{BB962C8B-B14F-4D97-AF65-F5344CB8AC3E}">
        <p14:creationId xmlns:p14="http://schemas.microsoft.com/office/powerpoint/2010/main" val="359968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420571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1134301"/>
            <a:ext cx="3383014" cy="4974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1383017"/>
            <a:ext cx="2568321" cy="260127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23678" y="3984292"/>
            <a:ext cx="2768600" cy="8423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pt-BR" dirty="0"/>
              <a:t>Aplicações básicas que deveriam ser compartilhadas</a:t>
            </a:r>
          </a:p>
        </p:txBody>
      </p:sp>
    </p:spTree>
    <p:extLst>
      <p:ext uri="{BB962C8B-B14F-4D97-AF65-F5344CB8AC3E}">
        <p14:creationId xmlns:p14="http://schemas.microsoft.com/office/powerpoint/2010/main" val="21497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157957" y="6087688"/>
            <a:ext cx="1872000" cy="396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3ED7AB0-ADC5-C723-14D9-35FAACEC1CE6}"/>
              </a:ext>
            </a:extLst>
          </p:cNvPr>
          <p:cNvSpPr/>
          <p:nvPr/>
        </p:nvSpPr>
        <p:spPr>
          <a:xfrm rot="16200000">
            <a:off x="5854315" y="3257806"/>
            <a:ext cx="4836393" cy="547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: Curvo 50">
            <a:extLst>
              <a:ext uri="{FF2B5EF4-FFF2-40B4-BE49-F238E27FC236}">
                <a16:creationId xmlns:a16="http://schemas.microsoft.com/office/drawing/2014/main" id="{A978BBA9-10F3-9560-AC34-DEB89520B828}"/>
              </a:ext>
            </a:extLst>
          </p:cNvPr>
          <p:cNvCxnSpPr>
            <a:cxnSpLocks/>
            <a:stCxn id="3" idx="6"/>
            <a:endCxn id="2" idx="4"/>
          </p:cNvCxnSpPr>
          <p:nvPr/>
        </p:nvCxnSpPr>
        <p:spPr>
          <a:xfrm flipV="1">
            <a:off x="7029957" y="3531339"/>
            <a:ext cx="1516088" cy="2754349"/>
          </a:xfrm>
          <a:prstGeom prst="curvedConnector3">
            <a:avLst>
              <a:gd name="adj1" fmla="val 256539"/>
            </a:avLst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257492E-348B-079A-3141-DFD48640B132}"/>
              </a:ext>
            </a:extLst>
          </p:cNvPr>
          <p:cNvSpPr txBox="1"/>
          <p:nvPr/>
        </p:nvSpPr>
        <p:spPr>
          <a:xfrm>
            <a:off x="9023678" y="2433128"/>
            <a:ext cx="286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Estruturar Gestão Colaborativa de Projetos</a:t>
            </a:r>
          </a:p>
          <a:p>
            <a:r>
              <a:rPr lang="pt-BR" dirty="0"/>
              <a:t>(versão mínima)</a:t>
            </a:r>
          </a:p>
        </p:txBody>
      </p:sp>
    </p:spTree>
    <p:extLst>
      <p:ext uri="{BB962C8B-B14F-4D97-AF65-F5344CB8AC3E}">
        <p14:creationId xmlns:p14="http://schemas.microsoft.com/office/powerpoint/2010/main" val="332883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506338" y="6083798"/>
            <a:ext cx="1758408" cy="40138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625436" y="5204763"/>
            <a:ext cx="25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Estruturar </a:t>
            </a:r>
            <a:r>
              <a:rPr lang="pt-BR" dirty="0" err="1"/>
              <a:t>Discord</a:t>
            </a:r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886168" y="5574095"/>
            <a:ext cx="1620170" cy="71039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5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38556" y="3988355"/>
            <a:ext cx="3057643" cy="20848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368300" y="1397423"/>
            <a:ext cx="3027302" cy="305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3. </a:t>
            </a:r>
            <a:r>
              <a:rPr lang="pt-BR" dirty="0" err="1"/>
              <a:t>Dockerização</a:t>
            </a:r>
            <a:r>
              <a:rPr lang="pt-BR" dirty="0"/>
              <a:t> dos scripts e ataque de algumas questões: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 de </a:t>
            </a:r>
            <a:r>
              <a:rPr lang="pt-BR" dirty="0" err="1"/>
              <a:t>storage</a:t>
            </a:r>
            <a:r>
              <a:rPr lang="pt-BR" dirty="0"/>
              <a:t> e tempo de produção de blocos.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 de consenso.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Avaliar nós estáticos em vez de dinâmicos.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881952" y="4452744"/>
            <a:ext cx="2756605" cy="57804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76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239249" y="1132278"/>
            <a:ext cx="499652" cy="49409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178631" y="1652316"/>
            <a:ext cx="3127367" cy="14834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4. Monitoração descentralizada: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Impactos técnicos.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Manual de Operações (regras).</a:t>
            </a:r>
          </a:p>
          <a:p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742315" y="3135780"/>
            <a:ext cx="2496934" cy="46696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8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959849" y="34163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93944" y="1652315"/>
            <a:ext cx="2376170" cy="14532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5. Incidente descentralizado: grupo de WhatsApp + SLA (Manual de Operações)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682029" y="3105578"/>
            <a:ext cx="2277820" cy="15947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7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959849" y="12446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303117" y="3218832"/>
            <a:ext cx="2845903" cy="1270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6. Apenas SLA de tratamento de incidentes (Manual de Operações) e ver como obter </a:t>
            </a:r>
            <a:r>
              <a:rPr lang="pt-BR" dirty="0" err="1"/>
              <a:t>info</a:t>
            </a:r>
            <a:r>
              <a:rPr lang="pt-BR" dirty="0"/>
              <a:t>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6069" y="2528614"/>
            <a:ext cx="2233780" cy="69021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0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680449" y="12446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08905" y="3026255"/>
            <a:ext cx="2700850" cy="18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7. Considerar </a:t>
            </a:r>
            <a:r>
              <a:rPr lang="pt-BR" dirty="0" err="1"/>
              <a:t>auto-declaração</a:t>
            </a:r>
            <a:r>
              <a:rPr lang="pt-BR" dirty="0"/>
              <a:t> sobre gestão das chaves.</a:t>
            </a:r>
          </a:p>
          <a:p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59331" y="2528613"/>
            <a:ext cx="1921119" cy="497641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81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680449" y="33528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93944" y="1397422"/>
            <a:ext cx="2376170" cy="1574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8. Revisão de incidentes recorrentes na reunião do Comitê Técnico (Manual de Operações).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682029" y="2971800"/>
            <a:ext cx="1998420" cy="166501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6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562129" y="2754461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524424" y="4037980"/>
            <a:ext cx="2376170" cy="135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9. Nós observadores: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Decisão técnica (BNDES tem proposta).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12509" y="2956210"/>
            <a:ext cx="2849620" cy="1081769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3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201467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810939" y="3081786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134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10. Controle de responsabilização: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Ajustes técnicos (BNDES tem proposta).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283535"/>
            <a:ext cx="4086499" cy="754443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20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810939" y="3081786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134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11. Controle de uso mínimo: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técnica (BNDES tem proposta, mas </a:t>
            </a:r>
            <a:r>
              <a:rPr lang="pt-BR" dirty="0" err="1"/>
              <a:t>Dataperv</a:t>
            </a:r>
            <a:r>
              <a:rPr lang="pt-BR" dirty="0"/>
              <a:t> sugeriu outra).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283535"/>
            <a:ext cx="4086499" cy="754443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92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562129" y="3464934"/>
            <a:ext cx="3077542" cy="5557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Estas governanças deveriam ser descentralizadas em alguns casos (com votação). BNDES fez uma implementação preliminar, mas a complexidade do tema parece indicar adiamento da adoção.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742809"/>
            <a:ext cx="2837689" cy="29517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07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40960" y="1218900"/>
            <a:ext cx="1564111" cy="341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Tema também muito relevante, mas que não prende o início do piloto, logo vale deixar para um pouco mais tarde.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0" y="1389543"/>
            <a:ext cx="2916520" cy="26484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77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248703" y="4148978"/>
            <a:ext cx="1564111" cy="341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Idealmente, deveríamos ter 12 instituições validadoras, pelo menos. 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>
            <a:off x="1724441" y="4037979"/>
            <a:ext cx="3524263" cy="281642"/>
          </a:xfrm>
          <a:prstGeom prst="curvedConnector4">
            <a:avLst>
              <a:gd name="adj1" fmla="val 29201"/>
              <a:gd name="adj2" fmla="val 181167"/>
            </a:avLst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83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50199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Iniciativas Necessárias e Alocações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Gestão colaborativa.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BNDES, TCU.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RNP.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BNDES, Dataprev, TCU.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Monitoração.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CPQD, RNP.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BNDES, RNP.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BNDES, Dataprev.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Incidentes + SLA + Problemas.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Chaves privadas.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Observação.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36775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155073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Gestão colaborativa - BNDES, TCU.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Sprint inicial ok.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Evoluções: prazo, andamento, </a:t>
            </a:r>
            <a:r>
              <a:rPr lang="pt-BR" sz="2800" dirty="0" err="1"/>
              <a:t>report</a:t>
            </a:r>
            <a:r>
              <a:rPr lang="pt-BR" sz="2800" dirty="0"/>
              <a:t> para Comitê Executivo, periodicidade do acompanhamento.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6C1DEA-9CF8-6044-6EF2-C3BD3F89B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16" y="3180886"/>
            <a:ext cx="6902246" cy="338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0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155073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Comunicação - RNP.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Sprint inicial ok.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Atividades em andamento.</a:t>
            </a:r>
          </a:p>
          <a:p>
            <a:pPr>
              <a:spcBef>
                <a:spcPts val="600"/>
              </a:spcBef>
            </a:pP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B1A22E-93F1-69B6-9CE7-66EBF0B6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24" y="3006487"/>
            <a:ext cx="9519276" cy="34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32191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9E84B52-2411-16BD-43E6-EB74C3A384D0}"/>
              </a:ext>
            </a:extLst>
          </p:cNvPr>
          <p:cNvSpPr/>
          <p:nvPr/>
        </p:nvSpPr>
        <p:spPr>
          <a:xfrm>
            <a:off x="269102" y="3703404"/>
            <a:ext cx="4985215" cy="2610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9FCCCBD-7352-BA3B-7456-0E34F173A3A5}"/>
              </a:ext>
            </a:extLst>
          </p:cNvPr>
          <p:cNvSpPr/>
          <p:nvPr/>
        </p:nvSpPr>
        <p:spPr>
          <a:xfrm>
            <a:off x="986682" y="383403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80D90C6-109F-E7E4-2136-619DE2BC87E8}"/>
              </a:ext>
            </a:extLst>
          </p:cNvPr>
          <p:cNvSpPr/>
          <p:nvPr/>
        </p:nvSpPr>
        <p:spPr>
          <a:xfrm>
            <a:off x="1000859" y="533305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87BB5A-4923-FD98-864C-DAB3346FA0A4}"/>
              </a:ext>
            </a:extLst>
          </p:cNvPr>
          <p:cNvSpPr/>
          <p:nvPr/>
        </p:nvSpPr>
        <p:spPr>
          <a:xfrm>
            <a:off x="3377342" y="530766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AEF03B-C100-0370-59ED-22914903358B}"/>
              </a:ext>
            </a:extLst>
          </p:cNvPr>
          <p:cNvCxnSpPr>
            <a:stCxn id="5" idx="1"/>
            <a:endCxn id="3" idx="5"/>
          </p:cNvCxnSpPr>
          <p:nvPr/>
        </p:nvCxnSpPr>
        <p:spPr>
          <a:xfrm flipH="1" flipV="1">
            <a:off x="1962294" y="4635427"/>
            <a:ext cx="1582436" cy="80974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D56426-669D-9275-5574-FAB196D18B2D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H="1" flipV="1">
            <a:off x="1558182" y="4772925"/>
            <a:ext cx="14177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A89949-3E64-E3A0-05D9-22B6774ABBF8}"/>
              </a:ext>
            </a:extLst>
          </p:cNvPr>
          <p:cNvSpPr txBox="1"/>
          <p:nvPr/>
        </p:nvSpPr>
        <p:spPr>
          <a:xfrm>
            <a:off x="3931007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4B9D09-8B5F-4A8C-51B3-FEC763FA2938}"/>
              </a:ext>
            </a:extLst>
          </p:cNvPr>
          <p:cNvSpPr txBox="1"/>
          <p:nvPr/>
        </p:nvSpPr>
        <p:spPr>
          <a:xfrm>
            <a:off x="269103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0D2FBAA-5023-C792-3105-C2006BC8C54C}"/>
              </a:ext>
            </a:extLst>
          </p:cNvPr>
          <p:cNvSpPr/>
          <p:nvPr/>
        </p:nvSpPr>
        <p:spPr>
          <a:xfrm>
            <a:off x="986682" y="1466805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 externo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AAF12-0998-765A-F986-6A3F43CA3557}"/>
              </a:ext>
            </a:extLst>
          </p:cNvPr>
          <p:cNvSpPr/>
          <p:nvPr/>
        </p:nvSpPr>
        <p:spPr>
          <a:xfrm>
            <a:off x="3359507" y="1472456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0200A06-DD99-B658-CEB4-D27ADCB6F2A5}"/>
              </a:ext>
            </a:extLst>
          </p:cNvPr>
          <p:cNvSpPr/>
          <p:nvPr/>
        </p:nvSpPr>
        <p:spPr>
          <a:xfrm>
            <a:off x="3377342" y="380864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Backup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F3B3B2-1773-6C5D-0CC9-C798844C2B1F}"/>
              </a:ext>
            </a:extLst>
          </p:cNvPr>
          <p:cNvCxnSpPr>
            <a:cxnSpLocks/>
            <a:stCxn id="5" idx="0"/>
            <a:endCxn id="19" idx="4"/>
          </p:cNvCxnSpPr>
          <p:nvPr/>
        </p:nvCxnSpPr>
        <p:spPr>
          <a:xfrm flipV="1">
            <a:off x="3948842" y="4747535"/>
            <a:ext cx="0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1219D17-5B85-E633-5812-6AD346058F1E}"/>
              </a:ext>
            </a:extLst>
          </p:cNvPr>
          <p:cNvCxnSpPr>
            <a:cxnSpLocks/>
            <a:stCxn id="4" idx="7"/>
            <a:endCxn id="19" idx="3"/>
          </p:cNvCxnSpPr>
          <p:nvPr/>
        </p:nvCxnSpPr>
        <p:spPr>
          <a:xfrm flipV="1">
            <a:off x="1976471" y="4610037"/>
            <a:ext cx="1568259" cy="86052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57E7B1-A01F-5F58-C2BB-1A159B5A59C9}"/>
              </a:ext>
            </a:extLst>
          </p:cNvPr>
          <p:cNvCxnSpPr>
            <a:cxnSpLocks/>
            <a:stCxn id="3" idx="7"/>
            <a:endCxn id="18" idx="3"/>
          </p:cNvCxnSpPr>
          <p:nvPr/>
        </p:nvCxnSpPr>
        <p:spPr>
          <a:xfrm flipV="1">
            <a:off x="1962294" y="2273850"/>
            <a:ext cx="1564601" cy="169768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39F820-BAF4-FAE2-ADC5-F886106AD3C6}"/>
              </a:ext>
            </a:extLst>
          </p:cNvPr>
          <p:cNvSpPr txBox="1"/>
          <p:nvPr/>
        </p:nvSpPr>
        <p:spPr>
          <a:xfrm>
            <a:off x="2529718" y="3334072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87C6CB5-57D0-9D0C-0920-FD303C7C6C5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962294" y="2268199"/>
            <a:ext cx="1582436" cy="167794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6FE8741-D5DC-CBA4-8E5E-A01F92C6C580}"/>
              </a:ext>
            </a:extLst>
          </p:cNvPr>
          <p:cNvSpPr txBox="1"/>
          <p:nvPr/>
        </p:nvSpPr>
        <p:spPr>
          <a:xfrm>
            <a:off x="3971855" y="2594397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09D77D9-355C-B618-8623-4C4BA9D99989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H="1" flipV="1">
            <a:off x="3931007" y="2411348"/>
            <a:ext cx="17835" cy="139729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171AC95-EAF4-4315-73B0-80070A49F386}"/>
              </a:ext>
            </a:extLst>
          </p:cNvPr>
          <p:cNvCxnSpPr>
            <a:cxnSpLocks/>
            <a:stCxn id="19" idx="2"/>
            <a:endCxn id="3" idx="6"/>
          </p:cNvCxnSpPr>
          <p:nvPr/>
        </p:nvCxnSpPr>
        <p:spPr>
          <a:xfrm flipH="1">
            <a:off x="2129682" y="4278089"/>
            <a:ext cx="1247660" cy="25390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236260C-C0A7-442F-5314-D8496361DC57}"/>
              </a:ext>
            </a:extLst>
          </p:cNvPr>
          <p:cNvSpPr txBox="1"/>
          <p:nvPr/>
        </p:nvSpPr>
        <p:spPr>
          <a:xfrm>
            <a:off x="2221576" y="5242421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E75D7169-028E-1B3E-1A9C-9E8D20D6D2C4}"/>
              </a:ext>
            </a:extLst>
          </p:cNvPr>
          <p:cNvSpPr txBox="1"/>
          <p:nvPr/>
        </p:nvSpPr>
        <p:spPr>
          <a:xfrm>
            <a:off x="5428110" y="1265008"/>
            <a:ext cx="6386485" cy="5413045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Não é possível.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Subgrafo</a:t>
            </a:r>
            <a:r>
              <a:rPr lang="pt-BR" sz="2800" dirty="0"/>
              <a:t> dos validadores precisa ser conectado.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Deve haver caminho entre dois validadores passando só por validadores.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Como descobrimos: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 BNDES (rede </a:t>
            </a:r>
            <a:r>
              <a:rPr lang="pt-BR" sz="2800" dirty="0" err="1"/>
              <a:t>toy</a:t>
            </a:r>
            <a:r>
              <a:rPr lang="pt-BR" sz="2800" dirty="0"/>
              <a:t>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Teste Dataprev (rede </a:t>
            </a:r>
            <a:r>
              <a:rPr lang="pt-BR" sz="2800" dirty="0" err="1"/>
              <a:t>lab</a:t>
            </a:r>
            <a:r>
              <a:rPr lang="pt-BR" sz="2800" dirty="0"/>
              <a:t>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Github -&gt; https://github.com/</a:t>
            </a:r>
            <a:r>
              <a:rPr lang="pt-BR" sz="2800" dirty="0" err="1"/>
              <a:t>hyperledger</a:t>
            </a:r>
            <a:r>
              <a:rPr lang="pt-BR" sz="2800" dirty="0"/>
              <a:t>/</a:t>
            </a:r>
            <a:r>
              <a:rPr lang="pt-BR" sz="2800" dirty="0" err="1"/>
              <a:t>besu</a:t>
            </a:r>
            <a:r>
              <a:rPr lang="pt-BR" sz="2800" dirty="0"/>
              <a:t>/</a:t>
            </a:r>
            <a:r>
              <a:rPr lang="pt-BR" sz="2800" dirty="0" err="1"/>
              <a:t>commit</a:t>
            </a:r>
            <a:r>
              <a:rPr lang="pt-BR" sz="2800" dirty="0"/>
              <a:t>/494f7b573c65581c53d83aa98a0e7826b5a4e93c.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Discord</a:t>
            </a:r>
            <a:r>
              <a:rPr lang="pt-BR" sz="2800" dirty="0"/>
              <a:t> do </a:t>
            </a:r>
            <a:r>
              <a:rPr lang="pt-BR" sz="2800" dirty="0" err="1"/>
              <a:t>Besu</a:t>
            </a:r>
            <a:r>
              <a:rPr lang="pt-BR" sz="2800" dirty="0"/>
              <a:t>: https://discord.com/channels/905194001349627914/938504958909747250/1074827218326409277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FAB4E6D-A26C-11B8-175A-19CCA4B448F4}"/>
              </a:ext>
            </a:extLst>
          </p:cNvPr>
          <p:cNvSpPr txBox="1"/>
          <p:nvPr/>
        </p:nvSpPr>
        <p:spPr>
          <a:xfrm>
            <a:off x="1629420" y="6382904"/>
            <a:ext cx="22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Discovery desabilitado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2F2595-4B9B-8BC6-0688-2082775DAE10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1558182" y="2405697"/>
            <a:ext cx="0" cy="142833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0063931-AC82-D5E0-3452-FB1051561B7B}"/>
              </a:ext>
            </a:extLst>
          </p:cNvPr>
          <p:cNvSpPr txBox="1"/>
          <p:nvPr/>
        </p:nvSpPr>
        <p:spPr>
          <a:xfrm>
            <a:off x="648817" y="3158246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955EDCF-41CB-6E86-DB87-97F236A4E48B}"/>
              </a:ext>
            </a:extLst>
          </p:cNvPr>
          <p:cNvSpPr txBox="1"/>
          <p:nvPr/>
        </p:nvSpPr>
        <p:spPr>
          <a:xfrm>
            <a:off x="2481952" y="2224260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D81324-220F-4331-D0E0-4171294F9BBE}"/>
              </a:ext>
            </a:extLst>
          </p:cNvPr>
          <p:cNvSpPr txBox="1"/>
          <p:nvPr/>
        </p:nvSpPr>
        <p:spPr>
          <a:xfrm>
            <a:off x="1605961" y="3147299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0EC8BB-E252-619D-69F7-595D7D0E02B1}"/>
              </a:ext>
            </a:extLst>
          </p:cNvPr>
          <p:cNvSpPr txBox="1"/>
          <p:nvPr/>
        </p:nvSpPr>
        <p:spPr>
          <a:xfrm>
            <a:off x="2579663" y="4685816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</p:spTree>
    <p:extLst>
      <p:ext uri="{BB962C8B-B14F-4D97-AF65-F5344CB8AC3E}">
        <p14:creationId xmlns:p14="http://schemas.microsoft.com/office/powerpoint/2010/main" val="23160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6636055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princípio, implica retorno à arquitetura anterior.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Excluindo-se os observadores.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que se mantém?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Algoritmo de consenso novo: QBFT.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Pesquisa sobre </a:t>
            </a:r>
            <a:r>
              <a:rPr lang="pt-BR" sz="2800" dirty="0" err="1"/>
              <a:t>prunning</a:t>
            </a:r>
            <a:r>
              <a:rPr lang="pt-BR" sz="2800" dirty="0"/>
              <a:t> e redução de espaço de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Alteração do </a:t>
            </a:r>
            <a:r>
              <a:rPr lang="pt-BR" sz="2800" dirty="0" err="1"/>
              <a:t>permissionamento</a:t>
            </a:r>
            <a:r>
              <a:rPr lang="pt-BR" sz="2800" dirty="0"/>
              <a:t> para desconsiderar IP e porta.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pic>
        <p:nvPicPr>
          <p:cNvPr id="1026" name="Picture 2" descr="Topologia da RBB">
            <a:extLst>
              <a:ext uri="{FF2B5EF4-FFF2-40B4-BE49-F238E27FC236}">
                <a16:creationId xmlns:a16="http://schemas.microsoft.com/office/drawing/2014/main" id="{A8866F0D-1160-407C-E2B9-9D584C6B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564" y="1755218"/>
            <a:ext cx="5195236" cy="461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2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14890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132387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F7F5613-050C-6A44-A0BA-EBE961D0F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712013"/>
              </p:ext>
            </p:extLst>
          </p:nvPr>
        </p:nvGraphicFramePr>
        <p:xfrm>
          <a:off x="231072" y="1845088"/>
          <a:ext cx="11665654" cy="389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2CD100EF-33D4-42D1-1664-29AFB45A3E15}"/>
              </a:ext>
            </a:extLst>
          </p:cNvPr>
          <p:cNvSpPr/>
          <p:nvPr/>
        </p:nvSpPr>
        <p:spPr>
          <a:xfrm rot="5400000">
            <a:off x="2333624" y="3140489"/>
            <a:ext cx="1438275" cy="42957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75576275-9311-FB48-DE01-36B25DE61E3E}"/>
              </a:ext>
            </a:extLst>
          </p:cNvPr>
          <p:cNvSpPr/>
          <p:nvPr/>
        </p:nvSpPr>
        <p:spPr>
          <a:xfrm>
            <a:off x="2862470" y="2548143"/>
            <a:ext cx="447260" cy="487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384372-61B3-0A75-22F1-FF9ED34B1F4A}"/>
              </a:ext>
            </a:extLst>
          </p:cNvPr>
          <p:cNvSpPr txBox="1"/>
          <p:nvPr/>
        </p:nvSpPr>
        <p:spPr>
          <a:xfrm>
            <a:off x="1692878" y="1873450"/>
            <a:ext cx="278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Sempre validar propostas no 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75707909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69992</TotalTime>
  <Words>2615</Words>
  <Application>Microsoft Office PowerPoint</Application>
  <PresentationFormat>Widescreen</PresentationFormat>
  <Paragraphs>1364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2013</cp:revision>
  <cp:lastPrinted>2021-06-27T03:10:38Z</cp:lastPrinted>
  <dcterms:created xsi:type="dcterms:W3CDTF">2017-01-27T15:57:15Z</dcterms:created>
  <dcterms:modified xsi:type="dcterms:W3CDTF">2023-02-14T19:28:40Z</dcterms:modified>
</cp:coreProperties>
</file>