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2137" r:id="rId2"/>
    <p:sldId id="2145" r:id="rId3"/>
    <p:sldId id="2146" r:id="rId4"/>
    <p:sldId id="2147" r:id="rId5"/>
    <p:sldId id="2150" r:id="rId6"/>
    <p:sldId id="2155" r:id="rId7"/>
    <p:sldId id="2151" r:id="rId8"/>
    <p:sldId id="2152" r:id="rId9"/>
    <p:sldId id="2153" r:id="rId10"/>
    <p:sldId id="2154" r:id="rId11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32E"/>
    <a:srgbClr val="004389"/>
    <a:srgbClr val="000000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9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8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3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9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1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5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02737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para o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que é essencial?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Roteiros e scripts novos.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Lab</a:t>
            </a:r>
            <a:r>
              <a:rPr lang="pt-BR" sz="2800" dirty="0"/>
              <a:t> resetado (e roteiros/scripts </a:t>
            </a:r>
            <a:r>
              <a:rPr lang="pt-BR" sz="2800" dirty="0" err="1"/>
              <a:t>re-ajustados</a:t>
            </a:r>
            <a:r>
              <a:rPr lang="pt-BR" sz="2800" dirty="0"/>
              <a:t>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 descentralizada implementada no Lab.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Roteiros/scripts ajustados.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ignorando </a:t>
            </a:r>
            <a:r>
              <a:rPr lang="pt-BR" sz="2800" dirty="0" err="1"/>
              <a:t>IPs</a:t>
            </a:r>
            <a:r>
              <a:rPr lang="pt-BR" sz="2800" dirty="0"/>
              <a:t> e portas.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Deploy</a:t>
            </a:r>
            <a:r>
              <a:rPr lang="pt-BR" sz="2800" dirty="0"/>
              <a:t> dos contratos ajustado.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DApp e contratos apontando </a:t>
            </a:r>
            <a:r>
              <a:rPr lang="pt-BR" sz="2800" dirty="0" err="1"/>
              <a:t>permissionador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Observadores </a:t>
            </a:r>
            <a:r>
              <a:rPr lang="pt-BR" sz="2800" dirty="0">
                <a:sym typeface="Wingdings" panose="05000000000000000000" pitchFamily="2" charset="2"/>
              </a:rPr>
              <a:t> Implementado.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 </a:t>
            </a:r>
            <a:r>
              <a:rPr lang="pt-BR" sz="2800" dirty="0">
                <a:sym typeface="Wingdings" panose="05000000000000000000" pitchFamily="2" charset="2"/>
              </a:rPr>
              <a:t> Manual e alinhamento entre equipes.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  <a:r>
              <a:rPr lang="pt-BR" sz="2800" dirty="0">
                <a:sym typeface="Wingdings" panose="05000000000000000000" pitchFamily="2" charset="2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Opcional. Iniciar sem </a:t>
            </a:r>
            <a:r>
              <a:rPr lang="pt-BR" sz="2800" dirty="0" err="1">
                <a:sym typeface="Wingdings" panose="05000000000000000000" pitchFamily="2" charset="2"/>
              </a:rPr>
              <a:t>ether</a:t>
            </a:r>
            <a:r>
              <a:rPr lang="pt-BR" sz="2800" dirty="0">
                <a:sym typeface="Wingdings" panose="05000000000000000000" pitchFamily="2" charset="2"/>
              </a:rPr>
              <a:t> ou com </a:t>
            </a:r>
            <a:r>
              <a:rPr lang="pt-BR" sz="2800" dirty="0" err="1">
                <a:sym typeface="Wingdings" panose="05000000000000000000" pitchFamily="2" charset="2"/>
              </a:rPr>
              <a:t>ether</a:t>
            </a:r>
            <a:r>
              <a:rPr lang="pt-BR" sz="2800" dirty="0">
                <a:sym typeface="Wingdings" panose="05000000000000000000" pitchFamily="2" charset="2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Chaves privadas </a:t>
            </a:r>
            <a:r>
              <a:rPr lang="pt-BR" sz="2800" dirty="0">
                <a:sym typeface="Wingdings" panose="05000000000000000000" pitchFamily="2" charset="2"/>
              </a:rPr>
              <a:t> Conversa inicial pode gerar demanda.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8567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571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146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91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14890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Responsabilização/</a:t>
            </a:r>
            <a:r>
              <a:rPr lang="pt-BR" sz="2800" b="1" dirty="0" err="1"/>
              <a:t>permissionamento</a:t>
            </a:r>
            <a:r>
              <a:rPr lang="pt-BR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584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132387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02737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para o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Planejado x Executado nos sprints. </a:t>
            </a:r>
            <a:endParaRPr lang="pt-B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Sprint 1.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Planejado = Executado.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Testar arquitetura candidata (BNDES e Dataprev).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Aprovar nova arquitetura no Comitê Técnico.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Sprint 2.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Planejado.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redução de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Ajustar roteiros e scripts de implantação da rede.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Compartilhar scripts de implantação.</a:t>
            </a:r>
          </a:p>
        </p:txBody>
      </p:sp>
    </p:spTree>
    <p:extLst>
      <p:ext uri="{BB962C8B-B14F-4D97-AF65-F5344CB8AC3E}">
        <p14:creationId xmlns:p14="http://schemas.microsoft.com/office/powerpoint/2010/main" val="332932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02737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para o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Definir um prazo ainda é dificuldade.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440097-B242-3868-5B76-EE391614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31" y="2002114"/>
            <a:ext cx="9670219" cy="44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080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70187</TotalTime>
  <Words>347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2016</cp:revision>
  <cp:lastPrinted>2021-06-27T03:10:38Z</cp:lastPrinted>
  <dcterms:created xsi:type="dcterms:W3CDTF">2017-01-27T15:57:15Z</dcterms:created>
  <dcterms:modified xsi:type="dcterms:W3CDTF">2023-03-07T17:52:21Z</dcterms:modified>
</cp:coreProperties>
</file>