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4"/>
  </p:notesMasterIdLst>
  <p:sldIdLst>
    <p:sldId id="2175" r:id="rId2"/>
    <p:sldId id="2153" r:id="rId3"/>
    <p:sldId id="2156" r:id="rId4"/>
    <p:sldId id="2161" r:id="rId5"/>
    <p:sldId id="2162" r:id="rId6"/>
    <p:sldId id="2164" r:id="rId7"/>
    <p:sldId id="2165" r:id="rId8"/>
    <p:sldId id="2166" r:id="rId9"/>
    <p:sldId id="2167" r:id="rId10"/>
    <p:sldId id="2168" r:id="rId11"/>
    <p:sldId id="2169" r:id="rId12"/>
    <p:sldId id="2170" r:id="rId13"/>
    <p:sldId id="2171" r:id="rId14"/>
    <p:sldId id="2154" r:id="rId15"/>
    <p:sldId id="2172" r:id="rId16"/>
    <p:sldId id="2173" r:id="rId17"/>
    <p:sldId id="2174" r:id="rId18"/>
    <p:sldId id="2176" r:id="rId19"/>
    <p:sldId id="2177" r:id="rId20"/>
    <p:sldId id="2178" r:id="rId21"/>
    <p:sldId id="2179" r:id="rId22"/>
    <p:sldId id="2180" r:id="rId23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B32E"/>
    <a:srgbClr val="004389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90" d="100"/>
          <a:sy n="90" d="100"/>
        </p:scale>
        <p:origin x="384" y="90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23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91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13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88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58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63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6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08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340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312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63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51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40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856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96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9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43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56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026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985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Retorno do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Sobre chaves privadas.</a:t>
            </a:r>
          </a:p>
        </p:txBody>
      </p:sp>
    </p:spTree>
    <p:extLst>
      <p:ext uri="{BB962C8B-B14F-4D97-AF65-F5344CB8AC3E}">
        <p14:creationId xmlns:p14="http://schemas.microsoft.com/office/powerpoint/2010/main" val="124908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Mais prazo para o laboratório (reset após arquitetura).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3060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7575941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622FE7-54B5-4887-1E04-EB5E6731F3F0}"/>
              </a:ext>
            </a:extLst>
          </p:cNvPr>
          <p:cNvSpPr/>
          <p:nvPr/>
        </p:nvSpPr>
        <p:spPr>
          <a:xfrm>
            <a:off x="8266364" y="5339701"/>
            <a:ext cx="3528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D2A2-540F-30EC-48A7-1DABE662BB0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7EFC30-A494-E916-D980-68950672B52C}"/>
              </a:ext>
            </a:extLst>
          </p:cNvPr>
          <p:cNvSpPr/>
          <p:nvPr/>
        </p:nvSpPr>
        <p:spPr>
          <a:xfrm>
            <a:off x="248927" y="4016007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6B64539-D769-86F4-8A82-A6AF2FF73F34}"/>
              </a:ext>
            </a:extLst>
          </p:cNvPr>
          <p:cNvSpPr/>
          <p:nvPr/>
        </p:nvSpPr>
        <p:spPr>
          <a:xfrm>
            <a:off x="251014" y="4018095"/>
            <a:ext cx="741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E0EAAA-0898-DABA-EC47-EC2E5F86BC4F}"/>
              </a:ext>
            </a:extLst>
          </p:cNvPr>
          <p:cNvSpPr/>
          <p:nvPr/>
        </p:nvSpPr>
        <p:spPr>
          <a:xfrm>
            <a:off x="251991" y="4018680"/>
            <a:ext cx="10008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460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Mais prazo para o laboratório (reset após arquitetura).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3060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7575941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622FE7-54B5-4887-1E04-EB5E6731F3F0}"/>
              </a:ext>
            </a:extLst>
          </p:cNvPr>
          <p:cNvSpPr/>
          <p:nvPr/>
        </p:nvSpPr>
        <p:spPr>
          <a:xfrm>
            <a:off x="10082634" y="5339701"/>
            <a:ext cx="1728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D2A2-540F-30EC-48A7-1DABE662BB0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7EFC30-A494-E916-D980-68950672B52C}"/>
              </a:ext>
            </a:extLst>
          </p:cNvPr>
          <p:cNvSpPr/>
          <p:nvPr/>
        </p:nvSpPr>
        <p:spPr>
          <a:xfrm>
            <a:off x="248927" y="4016007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6B64539-D769-86F4-8A82-A6AF2FF73F34}"/>
              </a:ext>
            </a:extLst>
          </p:cNvPr>
          <p:cNvSpPr/>
          <p:nvPr/>
        </p:nvSpPr>
        <p:spPr>
          <a:xfrm>
            <a:off x="251014" y="4018095"/>
            <a:ext cx="741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E0EAAA-0898-DABA-EC47-EC2E5F86BC4F}"/>
              </a:ext>
            </a:extLst>
          </p:cNvPr>
          <p:cNvSpPr/>
          <p:nvPr/>
        </p:nvSpPr>
        <p:spPr>
          <a:xfrm>
            <a:off x="251991" y="4018680"/>
            <a:ext cx="10008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38079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Mais prazo para o laboratório (reset após arquitetura).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3060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7575941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622FE7-54B5-4887-1E04-EB5E6731F3F0}"/>
              </a:ext>
            </a:extLst>
          </p:cNvPr>
          <p:cNvSpPr/>
          <p:nvPr/>
        </p:nvSpPr>
        <p:spPr>
          <a:xfrm>
            <a:off x="10082634" y="5339701"/>
            <a:ext cx="1728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D2A2-540F-30EC-48A7-1DABE662BB0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7EFC30-A494-E916-D980-68950672B52C}"/>
              </a:ext>
            </a:extLst>
          </p:cNvPr>
          <p:cNvSpPr/>
          <p:nvPr/>
        </p:nvSpPr>
        <p:spPr>
          <a:xfrm>
            <a:off x="248927" y="4016007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6B64539-D769-86F4-8A82-A6AF2FF73F34}"/>
              </a:ext>
            </a:extLst>
          </p:cNvPr>
          <p:cNvSpPr/>
          <p:nvPr/>
        </p:nvSpPr>
        <p:spPr>
          <a:xfrm>
            <a:off x="251014" y="4018095"/>
            <a:ext cx="741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Mai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E0EAAA-0898-DABA-EC47-EC2E5F86BC4F}"/>
              </a:ext>
            </a:extLst>
          </p:cNvPr>
          <p:cNvSpPr/>
          <p:nvPr/>
        </p:nvSpPr>
        <p:spPr>
          <a:xfrm>
            <a:off x="251991" y="4018680"/>
            <a:ext cx="10008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0921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Mais prazo para o laboratório (reset após arquitetura).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3744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8277397" y="5016219"/>
            <a:ext cx="1836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622FE7-54B5-4887-1E04-EB5E6731F3F0}"/>
              </a:ext>
            </a:extLst>
          </p:cNvPr>
          <p:cNvSpPr/>
          <p:nvPr/>
        </p:nvSpPr>
        <p:spPr>
          <a:xfrm>
            <a:off x="10082634" y="5339701"/>
            <a:ext cx="1728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D2A2-540F-30EC-48A7-1DABE662BB0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err="1">
                <a:solidFill>
                  <a:srgbClr val="000000"/>
                </a:solidFill>
              </a:rPr>
              <a:t>Jun</a:t>
            </a:r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7EFC30-A494-E916-D980-68950672B52C}"/>
              </a:ext>
            </a:extLst>
          </p:cNvPr>
          <p:cNvSpPr/>
          <p:nvPr/>
        </p:nvSpPr>
        <p:spPr>
          <a:xfrm>
            <a:off x="248927" y="4016007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6B64539-D769-86F4-8A82-A6AF2FF73F34}"/>
              </a:ext>
            </a:extLst>
          </p:cNvPr>
          <p:cNvSpPr/>
          <p:nvPr/>
        </p:nvSpPr>
        <p:spPr>
          <a:xfrm>
            <a:off x="251014" y="4018095"/>
            <a:ext cx="741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Mai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E0EAAA-0898-DABA-EC47-EC2E5F86BC4F}"/>
              </a:ext>
            </a:extLst>
          </p:cNvPr>
          <p:cNvSpPr/>
          <p:nvPr/>
        </p:nvSpPr>
        <p:spPr>
          <a:xfrm>
            <a:off x="251991" y="4018680"/>
            <a:ext cx="10008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6679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do Acordo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Para validar o cronograma, são necessárias mais informações: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Confirmar escopo.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Confirmar alocações? </a:t>
            </a:r>
          </a:p>
        </p:txBody>
      </p:sp>
    </p:spTree>
    <p:extLst>
      <p:ext uri="{BB962C8B-B14F-4D97-AF65-F5344CB8AC3E}">
        <p14:creationId xmlns:p14="http://schemas.microsoft.com/office/powerpoint/2010/main" val="368567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do Acordo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Sobre o escopo.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Antecipação de itens pouco discutidos para redução de risco.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Ex.: Gestão de chaves privadas e upgrade.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Detalhamento das frentes.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Antecipação de Manual de Operações.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riscos de consenso, de negócio, legais etc.</a:t>
            </a:r>
          </a:p>
        </p:txBody>
      </p:sp>
    </p:spTree>
    <p:extLst>
      <p:ext uri="{BB962C8B-B14F-4D97-AF65-F5344CB8AC3E}">
        <p14:creationId xmlns:p14="http://schemas.microsoft.com/office/powerpoint/2010/main" val="218726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do Acordo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Sobre as alocações.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Fechar uma alocação entre empresas não parece viável.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Saída é distribuir responsabilidades de forma equilibrada.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Avaliação do Comitê Técnico.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Cada instituição precisará se comprometer à alocação necessária para cumprir os objetivos acordados.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Comitê Técnico prepara planejamento e distribuição de responsabilidades.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Aprovação pelo Comitê Executivo.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Acompanhar andamento.</a:t>
            </a:r>
          </a:p>
        </p:txBody>
      </p:sp>
    </p:spTree>
    <p:extLst>
      <p:ext uri="{BB962C8B-B14F-4D97-AF65-F5344CB8AC3E}">
        <p14:creationId xmlns:p14="http://schemas.microsoft.com/office/powerpoint/2010/main" val="3394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Retorno do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Sobre chaves privadas.</a:t>
            </a:r>
          </a:p>
        </p:txBody>
      </p:sp>
    </p:spTree>
    <p:extLst>
      <p:ext uri="{BB962C8B-B14F-4D97-AF65-F5344CB8AC3E}">
        <p14:creationId xmlns:p14="http://schemas.microsoft.com/office/powerpoint/2010/main" val="191877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19193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Chaves Privadas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Objetivo da atividade de planejamento.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Esclarecer escopo.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Reduzir o risco de surpresas no cronograma.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Garantir segurança.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Espírito de MVP.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Questão técnica: quais são e como mitigar os riscos 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Roubo de chave privada de um nó?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Roubo de chave privada usada para o </a:t>
            </a:r>
            <a:r>
              <a:rPr lang="pt-BR" sz="2800" dirty="0" err="1"/>
              <a:t>permissionamento</a:t>
            </a:r>
            <a:r>
              <a:rPr lang="pt-BR" sz="2800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Premissa.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Podemos definir protocolos, mas não os componentes e os procedimentos internos das outras empresas.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Consequência: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Compromisso formal de responsabilidade por mau uso da chave privada. </a:t>
            </a:r>
          </a:p>
        </p:txBody>
      </p:sp>
    </p:spTree>
    <p:extLst>
      <p:ext uri="{BB962C8B-B14F-4D97-AF65-F5344CB8AC3E}">
        <p14:creationId xmlns:p14="http://schemas.microsoft.com/office/powerpoint/2010/main" val="273280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76982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Chaves Privadas – Chave de </a:t>
            </a:r>
            <a:r>
              <a:rPr lang="pt-BR" alt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Risco de roubo da chave privada de um </a:t>
            </a:r>
            <a:r>
              <a:rPr lang="pt-BR" sz="2800" dirty="0" err="1"/>
              <a:t>validator</a:t>
            </a:r>
            <a:r>
              <a:rPr lang="pt-BR" sz="2800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Voto contra em blocos regulares.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Proposição de blocos irregulares.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Aparentemente, o risco é baixo, pois há necessidade de consenso.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Não pode acontecer o roubo de vários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Impacto no consenso.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Mitigação: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 de proposição de blocos inválidos (previsto).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 de votação (adendo opcional).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026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95646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Definir um prazo ainda é dificuldade.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440097-B242-3868-5B76-EE391614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31" y="2002114"/>
            <a:ext cx="9670219" cy="44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5981436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Chaves Privadas – Chave de </a:t>
            </a:r>
            <a:r>
              <a:rPr lang="pt-BR" alt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Permissionamento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Compromisso inicial </a:t>
            </a:r>
            <a:r>
              <a:rPr lang="pt-BR" sz="2800" dirty="0">
                <a:sym typeface="Wingdings" panose="05000000000000000000" pitchFamily="2" charset="2"/>
              </a:rPr>
              <a:t> Chave será usado apenas para </a:t>
            </a:r>
            <a:r>
              <a:rPr lang="pt-BR" sz="2800" dirty="0" err="1">
                <a:sym typeface="Wingdings" panose="05000000000000000000" pitchFamily="2" charset="2"/>
              </a:rPr>
              <a:t>permissionamento</a:t>
            </a:r>
            <a:r>
              <a:rPr lang="pt-BR" sz="2800" dirty="0">
                <a:sym typeface="Wingdings" panose="05000000000000000000" pitchFamily="2" charset="2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Risco de roubo de chave de </a:t>
            </a:r>
            <a:r>
              <a:rPr lang="pt-BR" sz="2800" dirty="0" err="1">
                <a:sym typeface="Wingdings" panose="05000000000000000000" pitchFamily="2" charset="2"/>
              </a:rPr>
              <a:t>permissionamento</a:t>
            </a:r>
            <a:r>
              <a:rPr lang="pt-BR" sz="2800" dirty="0">
                <a:sym typeface="Wingdings" panose="05000000000000000000" pitchFamily="2" charset="2"/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Parar a rede.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ym typeface="Wingdings" panose="05000000000000000000" pitchFamily="2" charset="2"/>
              </a:rPr>
              <a:t>Despermissionamento</a:t>
            </a:r>
            <a:r>
              <a:rPr lang="pt-BR" sz="2800" dirty="0">
                <a:sym typeface="Wingdings" panose="05000000000000000000" pitchFamily="2" charset="2"/>
              </a:rPr>
              <a:t> de </a:t>
            </a:r>
            <a:r>
              <a:rPr lang="pt-BR" sz="2800" dirty="0" err="1">
                <a:sym typeface="Wingdings" panose="05000000000000000000" pitchFamily="2" charset="2"/>
              </a:rPr>
              <a:t>validators</a:t>
            </a:r>
            <a:r>
              <a:rPr lang="pt-BR" sz="2800" dirty="0">
                <a:sym typeface="Wingdings" panose="05000000000000000000" pitchFamily="2" charset="2"/>
              </a:rPr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ym typeface="Wingdings" panose="05000000000000000000" pitchFamily="2" charset="2"/>
              </a:rPr>
              <a:t>Despermissionamento</a:t>
            </a:r>
            <a:r>
              <a:rPr lang="pt-BR" sz="2800" dirty="0">
                <a:sym typeface="Wingdings" panose="05000000000000000000" pitchFamily="2" charset="2"/>
              </a:rPr>
              <a:t> de endereços.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Exclusão de administradores. </a:t>
            </a:r>
          </a:p>
        </p:txBody>
      </p:sp>
    </p:spTree>
    <p:extLst>
      <p:ext uri="{BB962C8B-B14F-4D97-AF65-F5344CB8AC3E}">
        <p14:creationId xmlns:p14="http://schemas.microsoft.com/office/powerpoint/2010/main" val="70567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5981436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Chaves Privadas – Chave de </a:t>
            </a:r>
            <a:r>
              <a:rPr lang="pt-BR" alt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Permissionamento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Ataque perfeito  Todos os </a:t>
            </a:r>
            <a:r>
              <a:rPr lang="pt-BR" sz="2800" dirty="0" err="1">
                <a:sym typeface="Wingdings" panose="05000000000000000000" pitchFamily="2" charset="2"/>
              </a:rPr>
              <a:t>admins</a:t>
            </a:r>
            <a:r>
              <a:rPr lang="pt-BR" sz="2800" dirty="0">
                <a:sym typeface="Wingdings" panose="05000000000000000000" pitchFamily="2" charset="2"/>
              </a:rPr>
              <a:t> e nós excluídos.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Se </a:t>
            </a:r>
            <a:r>
              <a:rPr lang="pt-BR" sz="2800" dirty="0" err="1">
                <a:sym typeface="Wingdings" panose="05000000000000000000" pitchFamily="2" charset="2"/>
              </a:rPr>
              <a:t>validators</a:t>
            </a:r>
            <a:r>
              <a:rPr lang="pt-BR" sz="2800" dirty="0">
                <a:sym typeface="Wingdings" panose="05000000000000000000" pitchFamily="2" charset="2"/>
              </a:rPr>
              <a:t> forem </a:t>
            </a:r>
            <a:r>
              <a:rPr lang="pt-BR" sz="2800" dirty="0" err="1">
                <a:sym typeface="Wingdings" panose="05000000000000000000" pitchFamily="2" charset="2"/>
              </a:rPr>
              <a:t>despermissionados</a:t>
            </a:r>
            <a:r>
              <a:rPr lang="pt-BR" sz="2800" dirty="0">
                <a:sym typeface="Wingdings" panose="05000000000000000000" pitchFamily="2" charset="2"/>
              </a:rPr>
              <a:t>, a rede para e não é possível alterar o contrato.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Se </a:t>
            </a:r>
            <a:r>
              <a:rPr lang="pt-BR" sz="2800" dirty="0" err="1">
                <a:sym typeface="Wingdings" panose="05000000000000000000" pitchFamily="2" charset="2"/>
              </a:rPr>
              <a:t>admins</a:t>
            </a:r>
            <a:r>
              <a:rPr lang="pt-BR" sz="2800" dirty="0">
                <a:sym typeface="Wingdings" panose="05000000000000000000" pitchFamily="2" charset="2"/>
              </a:rPr>
              <a:t> forem excluídos, idem (mesmo com rede em pé).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Mitigação.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Resetar a rede usando outro contrato de </a:t>
            </a:r>
            <a:r>
              <a:rPr lang="pt-BR" sz="2800" dirty="0" err="1">
                <a:sym typeface="Wingdings" panose="05000000000000000000" pitchFamily="2" charset="2"/>
              </a:rPr>
              <a:t>permissionamento</a:t>
            </a:r>
            <a:r>
              <a:rPr lang="pt-BR" sz="2800" dirty="0">
                <a:sym typeface="Wingdings" panose="05000000000000000000" pitchFamily="2" charset="2"/>
              </a:rPr>
              <a:t>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O original estará dominado pelo atacante.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Efeito: inoperância temporária. </a:t>
            </a:r>
          </a:p>
        </p:txBody>
      </p:sp>
    </p:spTree>
    <p:extLst>
      <p:ext uri="{BB962C8B-B14F-4D97-AF65-F5344CB8AC3E}">
        <p14:creationId xmlns:p14="http://schemas.microsoft.com/office/powerpoint/2010/main" val="24188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5981436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Chaves Privadas – Chave de </a:t>
            </a:r>
            <a:r>
              <a:rPr lang="pt-BR" alt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Permissionamento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Como parar o ataque?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Proposta: regra que garante que só é possível excluir um admin ou nó após 24h da última exclusão pelo mesmo admin.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Implementação simples: um mapping!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Como detectar o ataque?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 específica para exclusão de admin e de nó.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Incluir regra para acionamento no Manual de Operações. </a:t>
            </a:r>
          </a:p>
        </p:txBody>
      </p:sp>
    </p:spTree>
    <p:extLst>
      <p:ext uri="{BB962C8B-B14F-4D97-AF65-F5344CB8AC3E}">
        <p14:creationId xmlns:p14="http://schemas.microsoft.com/office/powerpoint/2010/main" val="42824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125131-EFF6-2B66-95B6-C2ABDC0CA02E}"/>
              </a:ext>
            </a:extLst>
          </p:cNvPr>
          <p:cNvSpPr/>
          <p:nvPr/>
        </p:nvSpPr>
        <p:spPr>
          <a:xfrm>
            <a:off x="597330" y="1714501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Laboratório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F989AD-63C2-8E6B-59F0-A00E7804BF9B}"/>
              </a:ext>
            </a:extLst>
          </p:cNvPr>
          <p:cNvSpPr/>
          <p:nvPr/>
        </p:nvSpPr>
        <p:spPr>
          <a:xfrm>
            <a:off x="597330" y="2143125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Elaboração Regulamento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4041E2-37E8-38C1-7B36-B4B34705003F}"/>
              </a:ext>
            </a:extLst>
          </p:cNvPr>
          <p:cNvSpPr/>
          <p:nvPr/>
        </p:nvSpPr>
        <p:spPr>
          <a:xfrm>
            <a:off x="4197330" y="2571749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Estruturação do Piloto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7077330" y="3000374"/>
            <a:ext cx="43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Operação Assistida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7D246C7-5A08-7706-7B90-012E0ABF41BA}"/>
              </a:ext>
            </a:extLst>
          </p:cNvPr>
          <p:cNvSpPr txBox="1"/>
          <p:nvPr/>
        </p:nvSpPr>
        <p:spPr>
          <a:xfrm>
            <a:off x="178631" y="3895417"/>
            <a:ext cx="9928929" cy="278193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Arquitetura praticamente definida (baseada na </a:t>
            </a:r>
            <a:r>
              <a:rPr lang="pt-BR" sz="2800" dirty="0" err="1"/>
              <a:t>LACChain</a:t>
            </a:r>
            <a:r>
              <a:rPr lang="pt-BR" sz="2800" dirty="0"/>
              <a:t>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Laboratório e Piloto mais curtos.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Laboratório já existia.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Elaboração de Regulamento em 6 meses.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Operação Assistida como tempo para incorporação de aplicações.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504825" y="1273787"/>
            <a:ext cx="11089845" cy="2269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597328" y="1244544"/>
            <a:ext cx="14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600868" y="1248081"/>
            <a:ext cx="36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594262" y="1243671"/>
            <a:ext cx="648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597800" y="1247213"/>
            <a:ext cx="10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rgbClr val="000000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128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60" y="4695406"/>
            <a:ext cx="3114645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125131-EFF6-2B66-95B6-C2ABDC0CA02E}"/>
              </a:ext>
            </a:extLst>
          </p:cNvPr>
          <p:cNvSpPr/>
          <p:nvPr/>
        </p:nvSpPr>
        <p:spPr>
          <a:xfrm>
            <a:off x="249496" y="436925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4041E2-37E8-38C1-7B36-B4B34705003F}"/>
              </a:ext>
            </a:extLst>
          </p:cNvPr>
          <p:cNvSpPr/>
          <p:nvPr/>
        </p:nvSpPr>
        <p:spPr>
          <a:xfrm>
            <a:off x="3367205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5861372" y="5339701"/>
            <a:ext cx="3741251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E51093F1-F257-8FCB-490B-C1C0D19E85A3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</p:txBody>
      </p:sp>
    </p:spTree>
    <p:extLst>
      <p:ext uri="{BB962C8B-B14F-4D97-AF65-F5344CB8AC3E}">
        <p14:creationId xmlns:p14="http://schemas.microsoft.com/office/powerpoint/2010/main" val="398440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6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125131-EFF6-2B66-95B6-C2ABDC0CA02E}"/>
              </a:ext>
            </a:extLst>
          </p:cNvPr>
          <p:cNvSpPr/>
          <p:nvPr/>
        </p:nvSpPr>
        <p:spPr>
          <a:xfrm>
            <a:off x="249496" y="436925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4041E2-37E8-38C1-7B36-B4B34705003F}"/>
              </a:ext>
            </a:extLst>
          </p:cNvPr>
          <p:cNvSpPr/>
          <p:nvPr/>
        </p:nvSpPr>
        <p:spPr>
          <a:xfrm>
            <a:off x="3367205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5861372" y="5339701"/>
            <a:ext cx="3741251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F501F48-BBE3-70D1-5E2B-5822F192BF61}"/>
              </a:ext>
            </a:extLst>
          </p:cNvPr>
          <p:cNvSpPr/>
          <p:nvPr/>
        </p:nvSpPr>
        <p:spPr>
          <a:xfrm>
            <a:off x="254647" y="4019335"/>
            <a:ext cx="43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7195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4041E2-37E8-38C1-7B36-B4B34705003F}"/>
              </a:ext>
            </a:extLst>
          </p:cNvPr>
          <p:cNvSpPr/>
          <p:nvPr/>
        </p:nvSpPr>
        <p:spPr>
          <a:xfrm>
            <a:off x="3367205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5861372" y="5339701"/>
            <a:ext cx="3741251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</p:spTree>
    <p:extLst>
      <p:ext uri="{BB962C8B-B14F-4D97-AF65-F5344CB8AC3E}">
        <p14:creationId xmlns:p14="http://schemas.microsoft.com/office/powerpoint/2010/main" val="24359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5773690" y="5339701"/>
            <a:ext cx="3741251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5772197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1E03857-D0BF-0AA6-52F8-534F7518122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1604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Mais prazo para o laboratório (reset após arquitetura).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5772197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622FE7-54B5-4887-1E04-EB5E6731F3F0}"/>
              </a:ext>
            </a:extLst>
          </p:cNvPr>
          <p:cNvSpPr/>
          <p:nvPr/>
        </p:nvSpPr>
        <p:spPr>
          <a:xfrm>
            <a:off x="8266364" y="5339701"/>
            <a:ext cx="3528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D2A2-540F-30EC-48A7-1DABE662BB0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5455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Mais prazo para o laboratório (reset após arquitetura).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3060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5772197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622FE7-54B5-4887-1E04-EB5E6731F3F0}"/>
              </a:ext>
            </a:extLst>
          </p:cNvPr>
          <p:cNvSpPr/>
          <p:nvPr/>
        </p:nvSpPr>
        <p:spPr>
          <a:xfrm>
            <a:off x="8266364" y="5339701"/>
            <a:ext cx="3528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D2A2-540F-30EC-48A7-1DABE662BB0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7EFC30-A494-E916-D980-68950672B52C}"/>
              </a:ext>
            </a:extLst>
          </p:cNvPr>
          <p:cNvSpPr/>
          <p:nvPr/>
        </p:nvSpPr>
        <p:spPr>
          <a:xfrm>
            <a:off x="248927" y="4016007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6B64539-D769-86F4-8A82-A6AF2FF73F34}"/>
              </a:ext>
            </a:extLst>
          </p:cNvPr>
          <p:cNvSpPr/>
          <p:nvPr/>
        </p:nvSpPr>
        <p:spPr>
          <a:xfrm>
            <a:off x="251014" y="4018095"/>
            <a:ext cx="741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7182308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71843</TotalTime>
  <Words>1106</Words>
  <Application>Microsoft Office PowerPoint</Application>
  <PresentationFormat>Widescreen</PresentationFormat>
  <Paragraphs>316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Gabriel Ferreira Gomes da Silva</cp:lastModifiedBy>
  <cp:revision>2028</cp:revision>
  <cp:lastPrinted>2021-06-27T03:10:38Z</cp:lastPrinted>
  <dcterms:created xsi:type="dcterms:W3CDTF">2017-01-27T15:57:15Z</dcterms:created>
  <dcterms:modified xsi:type="dcterms:W3CDTF">2023-04-12T17:03:43Z</dcterms:modified>
</cp:coreProperties>
</file>