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9"/>
  </p:notesMasterIdLst>
  <p:sldIdLst>
    <p:sldId id="2175" r:id="rId2"/>
    <p:sldId id="2187" r:id="rId3"/>
    <p:sldId id="2188" r:id="rId4"/>
    <p:sldId id="2189" r:id="rId5"/>
    <p:sldId id="2190" r:id="rId6"/>
    <p:sldId id="2191" r:id="rId7"/>
    <p:sldId id="2192" r:id="rId8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25/04/2023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2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980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814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11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57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70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Decisão sobre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Escopo/prazo para Comitê Executivo.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90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Comunicações.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Blockchain.gov como parte do </a:t>
            </a:r>
            <a:r>
              <a:rPr lang="pt-BR" sz="2800" dirty="0" err="1"/>
              <a:t>Blockchain.rio</a:t>
            </a:r>
            <a:r>
              <a:rPr lang="pt-BR" sz="28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Workshop da RBB.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Palestras e painéis.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Hackathon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Adesão da PUC-Rio no próximo Comitê Técnico.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4849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Responsabilização/</a:t>
            </a:r>
            <a:r>
              <a:rPr lang="pt-BR" sz="2800" b="1" dirty="0" err="1"/>
              <a:t>permissionamento</a:t>
            </a:r>
            <a:r>
              <a:rPr lang="pt-BR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Decisão sobre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Escopo/prazo para Comitê Executivo.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80252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Decisão sobre </a:t>
            </a:r>
            <a:r>
              <a:rPr lang="pt-BR" sz="2800" b="1" dirty="0" err="1"/>
              <a:t>permissionamento</a:t>
            </a:r>
            <a:r>
              <a:rPr lang="pt-BR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Escopo/prazo para Comitê Executivo.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3428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43238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Permissionamento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Estamos apostando na versão 2.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Descobrimos bugs e a Dataprev abriu </a:t>
            </a:r>
            <a:r>
              <a:rPr lang="pt-BR" sz="2800" dirty="0" err="1"/>
              <a:t>Pull</a:t>
            </a:r>
            <a:r>
              <a:rPr lang="pt-BR" sz="2800" dirty="0"/>
              <a:t> </a:t>
            </a:r>
            <a:r>
              <a:rPr lang="pt-BR" sz="2800" dirty="0" err="1"/>
              <a:t>Request</a:t>
            </a:r>
            <a:r>
              <a:rPr lang="pt-B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Seguimos com a versão 2 ou retomamos a versão 1?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Vantagens da versão 2.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Mais alinhado com o futuro da plataforma.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Alguns trabalhos já foram executados sobre ela.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Ignorar IP e porta são “nativos”.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Vantagens da versão 1.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Possivelmente mais estável.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Não impede evolução para 2 no futuro.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Destrava as frentes.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Opção alternativa.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Aguardar uma semana para sentir a evolução do PR.</a:t>
            </a:r>
          </a:p>
        </p:txBody>
      </p:sp>
    </p:spTree>
    <p:extLst>
      <p:ext uri="{BB962C8B-B14F-4D97-AF65-F5344CB8AC3E}">
        <p14:creationId xmlns:p14="http://schemas.microsoft.com/office/powerpoint/2010/main" val="293113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Comunicações.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Decisão sobre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Escopo/prazo para Comitê Executivo.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0127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67017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Escopo/Prazo para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0" y="1264303"/>
            <a:ext cx="11784769" cy="5413045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Manual de Operações </a:t>
            </a:r>
            <a:r>
              <a:rPr lang="pt-BR" sz="2000" dirty="0">
                <a:sym typeface="Wingdings" panose="05000000000000000000" pitchFamily="2" charset="2"/>
              </a:rPr>
              <a:t> </a:t>
            </a:r>
            <a:r>
              <a:rPr lang="pt-BR" sz="2000" b="1" dirty="0">
                <a:sym typeface="Wingdings" panose="05000000000000000000" pitchFamily="2" charset="2"/>
              </a:rPr>
              <a:t>BNDES </a:t>
            </a:r>
            <a:r>
              <a:rPr lang="pt-BR" sz="2000" b="1">
                <a:sym typeface="Wingdings" panose="05000000000000000000" pitchFamily="2" charset="2"/>
              </a:rPr>
              <a:t>e TCU (+RNP)</a:t>
            </a:r>
            <a:endParaRPr lang="pt-BR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Infra básica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</a:t>
            </a:r>
            <a:r>
              <a:rPr lang="pt-BR" sz="2000" b="1" dirty="0"/>
              <a:t>BNDES ou Dataprev (+ TCU)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Roteiros e scripts.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Testes (incluindo </a:t>
            </a:r>
            <a:r>
              <a:rPr lang="pt-BR" sz="2000" dirty="0" err="1"/>
              <a:t>DoS</a:t>
            </a:r>
            <a:r>
              <a:rPr lang="pt-BR" sz="2000" dirty="0"/>
              <a:t>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 err="1"/>
              <a:t>Ethstats</a:t>
            </a:r>
            <a:r>
              <a:rPr lang="pt-BR" sz="2000" dirty="0"/>
              <a:t> e Block Explorer.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err="1"/>
              <a:t>DApps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</a:t>
            </a:r>
            <a:r>
              <a:rPr lang="pt-BR" sz="2000" b="1" dirty="0" err="1"/>
              <a:t>Prodemge</a:t>
            </a:r>
            <a:endParaRPr lang="pt-BR" sz="2000" b="1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DApp </a:t>
            </a:r>
            <a:r>
              <a:rPr lang="pt-BR" sz="2000" dirty="0" err="1"/>
              <a:t>permissionamento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 Consultas </a:t>
            </a:r>
            <a:r>
              <a:rPr lang="pt-BR" sz="2000" dirty="0" err="1">
                <a:sym typeface="Wingdings" panose="05000000000000000000" pitchFamily="2" charset="2"/>
              </a:rPr>
              <a:t>permissionador</a:t>
            </a:r>
            <a:r>
              <a:rPr lang="pt-BR" sz="2000" dirty="0">
                <a:sym typeface="Wingdings" panose="05000000000000000000" pitchFamily="2" charset="2"/>
              </a:rPr>
              <a:t> e eventos.</a:t>
            </a:r>
            <a:endParaRPr lang="pt-BR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DApp de relatório do uso de </a:t>
            </a:r>
            <a:r>
              <a:rPr lang="pt-BR" sz="2000" dirty="0" err="1"/>
              <a:t>gas</a:t>
            </a:r>
            <a:r>
              <a:rPr lang="pt-BR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 err="1"/>
              <a:t>Permissionamento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</a:t>
            </a:r>
            <a:r>
              <a:rPr lang="pt-BR" sz="2000" b="1" dirty="0"/>
              <a:t>BNDES ou Dataprev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Uso da nova versão.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Desabilitar IP/porta e roteiros.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Associação </a:t>
            </a:r>
            <a:r>
              <a:rPr lang="pt-BR" sz="2000" dirty="0" err="1"/>
              <a:t>permissionador</a:t>
            </a:r>
            <a:r>
              <a:rPr lang="pt-BR" sz="2000" dirty="0"/>
              <a:t> /</a:t>
            </a:r>
            <a:r>
              <a:rPr lang="pt-BR" sz="2000" dirty="0" err="1"/>
              <a:t>permissionado</a:t>
            </a:r>
            <a:r>
              <a:rPr lang="pt-BR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Ajuste </a:t>
            </a:r>
            <a:r>
              <a:rPr lang="pt-BR" sz="2000" dirty="0" err="1"/>
              <a:t>permissionamento</a:t>
            </a:r>
            <a:r>
              <a:rPr lang="pt-BR" sz="2000" dirty="0"/>
              <a:t> para evitar ataques (incluindo ações suspeitas).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Eventos suspeitos no </a:t>
            </a:r>
            <a:r>
              <a:rPr lang="pt-BR" sz="2000" dirty="0" err="1"/>
              <a:t>permissionamento</a:t>
            </a:r>
            <a:r>
              <a:rPr lang="pt-BR" sz="20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Reset da rede após ataque perfeito.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Segurança do </a:t>
            </a:r>
            <a:r>
              <a:rPr lang="pt-BR" sz="2000" dirty="0" err="1"/>
              <a:t>permissionamento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 </a:t>
            </a:r>
            <a:r>
              <a:rPr lang="pt-BR" sz="2000" b="1" dirty="0"/>
              <a:t>RNP (+ BNDES)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Garantia de </a:t>
            </a:r>
            <a:r>
              <a:rPr lang="pt-BR" sz="2000" dirty="0" err="1"/>
              <a:t>permissionamento</a:t>
            </a:r>
            <a:r>
              <a:rPr lang="pt-BR" sz="2000" dirty="0"/>
              <a:t> de </a:t>
            </a:r>
            <a:r>
              <a:rPr lang="pt-BR" sz="2000" dirty="0" err="1"/>
              <a:t>trx</a:t>
            </a:r>
            <a:r>
              <a:rPr lang="pt-BR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Monitoração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</a:t>
            </a:r>
            <a:r>
              <a:rPr lang="pt-BR" sz="2000" b="1" dirty="0"/>
              <a:t>CPQD (+ RNP)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 err="1"/>
              <a:t>Prometheus</a:t>
            </a:r>
            <a:r>
              <a:rPr lang="pt-BR" sz="2000" dirty="0"/>
              <a:t> federado.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Outras monitorações no </a:t>
            </a:r>
            <a:r>
              <a:rPr lang="pt-BR" sz="2000" dirty="0" err="1"/>
              <a:t>Prometheus</a:t>
            </a:r>
            <a:r>
              <a:rPr lang="pt-BR" sz="2000" dirty="0"/>
              <a:t> (eventos, votação </a:t>
            </a:r>
            <a:r>
              <a:rPr lang="pt-BR" sz="2000" dirty="0" err="1"/>
              <a:t>etc</a:t>
            </a:r>
            <a:r>
              <a:rPr lang="pt-BR" sz="20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Observação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</a:t>
            </a:r>
            <a:r>
              <a:rPr lang="pt-BR" sz="2000" b="1" dirty="0"/>
              <a:t>PUC (+RNP)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Desenvolvimento básico.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Análise de segurança.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Chaves privadas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Monitoração de votação para negar blocos legítimos.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/>
              <a:t>Controle de uso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000" dirty="0"/>
              <a:t>Limitar </a:t>
            </a:r>
            <a:r>
              <a:rPr lang="pt-BR" sz="2000" dirty="0" err="1"/>
              <a:t>gas</a:t>
            </a:r>
            <a:r>
              <a:rPr lang="pt-BR" sz="2000" dirty="0"/>
              <a:t> de transações (e testar). </a:t>
            </a:r>
          </a:p>
        </p:txBody>
      </p:sp>
    </p:spTree>
    <p:extLst>
      <p:ext uri="{BB962C8B-B14F-4D97-AF65-F5344CB8AC3E}">
        <p14:creationId xmlns:p14="http://schemas.microsoft.com/office/powerpoint/2010/main" val="3829040991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71379</TotalTime>
  <Words>413</Words>
  <Application>Microsoft Office PowerPoint</Application>
  <PresentationFormat>Widescreen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2034</cp:revision>
  <cp:lastPrinted>2021-06-27T03:10:38Z</cp:lastPrinted>
  <dcterms:created xsi:type="dcterms:W3CDTF">2017-01-27T15:57:15Z</dcterms:created>
  <dcterms:modified xsi:type="dcterms:W3CDTF">2023-04-25T20:42:22Z</dcterms:modified>
</cp:coreProperties>
</file>