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0"/>
  </p:notesMasterIdLst>
  <p:sldIdLst>
    <p:sldId id="2175" r:id="rId2"/>
    <p:sldId id="2193" r:id="rId3"/>
    <p:sldId id="2194" r:id="rId4"/>
    <p:sldId id="2195" r:id="rId5"/>
    <p:sldId id="2196" r:id="rId6"/>
    <p:sldId id="2197" r:id="rId7"/>
    <p:sldId id="2198" r:id="rId8"/>
    <p:sldId id="2199" r:id="rId9"/>
  </p:sldIdLst>
  <p:sldSz cx="12192000" cy="6858000"/>
  <p:notesSz cx="6794500" cy="9931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Azevedo" initials="CA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3B32E"/>
    <a:srgbClr val="004389"/>
    <a:srgbClr val="008B3A"/>
    <a:srgbClr val="FDFDFD"/>
    <a:srgbClr val="F9F9F9"/>
    <a:srgbClr val="006EB9"/>
    <a:srgbClr val="50BBB5"/>
    <a:srgbClr val="749CB6"/>
    <a:srgbClr val="289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5380" autoAdjust="0"/>
  </p:normalViewPr>
  <p:slideViewPr>
    <p:cSldViewPr snapToGrid="0">
      <p:cViewPr varScale="1">
        <p:scale>
          <a:sx n="57" d="100"/>
          <a:sy n="57" d="100"/>
        </p:scale>
        <p:origin x="80" y="200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CCBA-CCB5-40DE-BC87-1D66192E689C}" type="datetimeFigureOut">
              <a:rPr lang="pt-BR" smtClean="0"/>
              <a:t>09/05/2023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94676-A119-4ECE-A8BD-F881D787D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3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62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9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5014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5629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409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621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296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6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o de Restrição">
  <p:cSld name="1_Aviso de Restri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0" y="6377940"/>
            <a:ext cx="12057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1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78D6-10B5-4715-9468-7FD3B2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5FD-8402-443E-A5D9-C33A3249A6FD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FBF5-C3DA-49D3-8445-2FD9B57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51D7-0366-449A-A92B-BA58D8C7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954E-F6CB-4B17-A4BD-2DD957F9BB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785375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40F904-F1DB-D081-8097-068771E58CDE}"/>
              </a:ext>
            </a:extLst>
          </p:cNvPr>
          <p:cNvSpPr/>
          <p:nvPr userDrawn="1"/>
        </p:nvSpPr>
        <p:spPr>
          <a:xfrm>
            <a:off x="9572625" y="-2023"/>
            <a:ext cx="2619375" cy="775268"/>
          </a:xfrm>
          <a:prstGeom prst="rect">
            <a:avLst/>
          </a:prstGeom>
          <a:solidFill>
            <a:srgbClr val="004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RBB</a:t>
            </a:r>
          </a:p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Comitê Técnico</a:t>
            </a:r>
          </a:p>
        </p:txBody>
      </p:sp>
    </p:spTree>
    <p:extLst>
      <p:ext uri="{BB962C8B-B14F-4D97-AF65-F5344CB8AC3E}">
        <p14:creationId xmlns:p14="http://schemas.microsoft.com/office/powerpoint/2010/main" val="28186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900" r:id="rId3"/>
    <p:sldLayoutId id="2147483952" r:id="rId4"/>
    <p:sldLayoutId id="21474839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DApps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Segurança.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Observação.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Padrão mínimo para planejamento.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Sobre casos de uso da RBB no piloto.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249087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 err="1"/>
              <a:t>Permissionamento</a:t>
            </a:r>
            <a:r>
              <a:rPr lang="pt-BR" sz="2800" b="1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 err="1"/>
              <a:t>DApps</a:t>
            </a:r>
            <a:r>
              <a:rPr lang="pt-BR" sz="2800" b="1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Segurança.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Observação.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Padrão mínimo para planejamento.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Sobre casos de uso da RBB no piloto.</a:t>
            </a:r>
          </a:p>
        </p:txBody>
      </p:sp>
    </p:spTree>
    <p:extLst>
      <p:ext uri="{BB962C8B-B14F-4D97-AF65-F5344CB8AC3E}">
        <p14:creationId xmlns:p14="http://schemas.microsoft.com/office/powerpoint/2010/main" val="303746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DApps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Segurança.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Observação.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Padrão mínimo para planejamento.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Sobre casos de uso da RBB no piloto.</a:t>
            </a:r>
          </a:p>
        </p:txBody>
      </p:sp>
    </p:spTree>
    <p:extLst>
      <p:ext uri="{BB962C8B-B14F-4D97-AF65-F5344CB8AC3E}">
        <p14:creationId xmlns:p14="http://schemas.microsoft.com/office/powerpoint/2010/main" val="3571971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DApps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Segurança.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Observação.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Padrão mínimo para planejamento.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Sobre casos de uso da RBB no piloto.</a:t>
            </a:r>
          </a:p>
        </p:txBody>
      </p:sp>
    </p:spTree>
    <p:extLst>
      <p:ext uri="{BB962C8B-B14F-4D97-AF65-F5344CB8AC3E}">
        <p14:creationId xmlns:p14="http://schemas.microsoft.com/office/powerpoint/2010/main" val="140122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800022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Casos de Uso da RBB no Piloto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No Piloto, todos os nós da RBB estão no Acordo.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 quanto aos “usuários”?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Definição de usuário: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Quem assina as transações.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Pode ser um frontend ou um </a:t>
            </a:r>
            <a:r>
              <a:rPr lang="pt-BR" sz="2800" dirty="0" err="1"/>
              <a:t>backend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Pode estar ou não no Acordo.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Se for um funcionário, cliente ou parceiro de um Partícipe, através de um frontend, a avaliação pode ser mais confusa.</a:t>
            </a:r>
          </a:p>
        </p:txBody>
      </p:sp>
    </p:spTree>
    <p:extLst>
      <p:ext uri="{BB962C8B-B14F-4D97-AF65-F5344CB8AC3E}">
        <p14:creationId xmlns:p14="http://schemas.microsoft.com/office/powerpoint/2010/main" val="69880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800022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Casos de Uso da RBB no Piloto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Se usuário não estiver no Acordo: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 </a:t>
            </a:r>
            <a:r>
              <a:rPr lang="pt-BR" sz="2800" dirty="0" err="1"/>
              <a:t>writer</a:t>
            </a:r>
            <a:r>
              <a:rPr lang="pt-BR" sz="2800" dirty="0"/>
              <a:t> para onde a transação será enviada é, certamente, de um Partícipe do Acordo.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 relação do usuário é com o Partícipe e não com a RBB.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Partícipe precisa considerar o SLA de piloto da RBB.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Ex.: Aplicação piloto ou fila ou </a:t>
            </a:r>
            <a:r>
              <a:rPr lang="pt-BR" sz="2800" dirty="0" err="1"/>
              <a:t>DLTs</a:t>
            </a:r>
            <a:r>
              <a:rPr lang="pt-BR" sz="2800" dirty="0"/>
              <a:t> alternativas.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Porém, os nós de todas as instituições processarão a transação e armazenarão as informações.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Precisa haver um Termo de Uso ou algum outro instrumento que determine as responsabilidades das partes...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...e redima os outros Partícipes de responsabilidades.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Discussão jurídica potencialmente complexa.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Não dá tempo para o piloto. </a:t>
            </a:r>
          </a:p>
        </p:txBody>
      </p:sp>
    </p:spTree>
    <p:extLst>
      <p:ext uri="{BB962C8B-B14F-4D97-AF65-F5344CB8AC3E}">
        <p14:creationId xmlns:p14="http://schemas.microsoft.com/office/powerpoint/2010/main" val="22687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800022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Casos de Uso da RBB no Piloto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0881851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Conclusões: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/>
              <a:t>Idealmente, quem assina as transações deveria ser um </a:t>
            </a:r>
            <a:r>
              <a:rPr lang="pt-BR" sz="2800" dirty="0" err="1"/>
              <a:t>backend</a:t>
            </a:r>
            <a:r>
              <a:rPr lang="pt-BR" sz="2800" dirty="0"/>
              <a:t> de um Partícipe do Acordo.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/>
              <a:t>Se for um funcionário de um Partícipe, não deve ser problema.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pt-BR" sz="2800" dirty="0"/>
              <a:t>Desde que a transação seja responsabilidade do Partícipe.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/>
              <a:t>Se for um cliente de um Partícipe (ou alguma outra relação que não seja de subordinação), precisamos avaliar.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/>
              <a:t>Se for um </a:t>
            </a:r>
            <a:r>
              <a:rPr lang="pt-BR" sz="2800" dirty="0" err="1"/>
              <a:t>backend</a:t>
            </a:r>
            <a:r>
              <a:rPr lang="pt-BR" sz="2800" dirty="0"/>
              <a:t> de uma instituição fora da RBB, precisamos avaliar. </a:t>
            </a:r>
          </a:p>
          <a:p>
            <a:pPr marL="514350" indent="-514350">
              <a:buFont typeface="+mj-lt"/>
              <a:buAutoNum type="alphaLcParenR"/>
            </a:pPr>
            <a:r>
              <a:rPr lang="pt-BR" sz="2800" dirty="0"/>
              <a:t>Outros casos, precisarão ser avaliados.</a:t>
            </a:r>
          </a:p>
        </p:txBody>
      </p:sp>
    </p:spTree>
    <p:extLst>
      <p:ext uri="{BB962C8B-B14F-4D97-AF65-F5344CB8AC3E}">
        <p14:creationId xmlns:p14="http://schemas.microsoft.com/office/powerpoint/2010/main" val="318129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800022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Sobre Casos de Uso da RBB no Piloto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Em todos os casos: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 endereço será </a:t>
            </a:r>
            <a:r>
              <a:rPr lang="pt-BR" sz="2800" dirty="0" err="1"/>
              <a:t>permissionado</a:t>
            </a:r>
            <a:r>
              <a:rPr lang="pt-BR" sz="2800" dirty="0"/>
              <a:t> pelo Partícipe.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 Manual de Operações (assinado pelo Comitê Executivo) determinará que o Partícipe terá a obrigação de armazenar a identidade do dono do endereço (pessoa física ou jurídica), assim como de fornecê-la no caso de problemas legais.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13612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7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74247</TotalTime>
  <Words>482</Words>
  <Application>Microsoft Office PowerPoint</Application>
  <PresentationFormat>Widescreen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7_Tema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valerie</dc:creator>
  <cp:lastModifiedBy>Gladstone Moises Arantes Junior</cp:lastModifiedBy>
  <cp:revision>2035</cp:revision>
  <cp:lastPrinted>2021-06-27T03:10:38Z</cp:lastPrinted>
  <dcterms:created xsi:type="dcterms:W3CDTF">2017-01-27T15:57:15Z</dcterms:created>
  <dcterms:modified xsi:type="dcterms:W3CDTF">2023-05-11T18:02:19Z</dcterms:modified>
</cp:coreProperties>
</file>