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63" r:id="rId6"/>
    <p:sldId id="264" r:id="rId7"/>
    <p:sldId id="265" r:id="rId8"/>
    <p:sldId id="259" r:id="rId9"/>
    <p:sldId id="257" r:id="rId10"/>
    <p:sldId id="258" r:id="rId11"/>
    <p:sldId id="260" r:id="rId12"/>
    <p:sldId id="261" r:id="rId13"/>
    <p:sldId id="262" r:id="rId14"/>
    <p:sldId id="270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pPr/>
              <a:t>19-07-2015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003585">
            <a:off x="3714357" y="2478569"/>
            <a:ext cx="2058467" cy="191277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800556" y="124180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181522" y="124367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5629314" y="48573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5967815" y="236879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123117" y="183505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851349" y="18897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536281" y="158952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5380343" y="195553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271693" y="275668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2928167" y="250791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 rot="20003585">
            <a:off x="3534745" y="286636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 rot="20003585">
            <a:off x="4114868" y="2574622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 rot="20003585">
            <a:off x="4722235" y="226273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5927886" y="303803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443272" y="376065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887088" y="317370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 rot="20003585">
            <a:off x="3814485" y="344348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 rot="20003585">
            <a:off x="4430078" y="3134582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 rot="20003585">
            <a:off x="5020317" y="284154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6427730" y="357920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3240967" y="385915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 rot="20003585">
            <a:off x="4084009" y="401438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 rot="20003585">
            <a:off x="4708491" y="371793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 rot="20003585">
            <a:off x="5303695" y="340132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5842702" y="397612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3200958" y="454015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4430484" y="458364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/>
          <p:cNvSpPr/>
          <p:nvPr/>
        </p:nvSpPr>
        <p:spPr>
          <a:xfrm>
            <a:off x="3777119" y="496892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153195" y="426981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/>
          <p:cNvSpPr/>
          <p:nvPr/>
        </p:nvSpPr>
        <p:spPr>
          <a:xfrm>
            <a:off x="4904935" y="512274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extBox 40"/>
          <p:cNvSpPr txBox="1"/>
          <p:nvPr/>
        </p:nvSpPr>
        <p:spPr>
          <a:xfrm>
            <a:off x="5005224" y="2398456"/>
            <a:ext cx="89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76439" y="3868448"/>
            <a:ext cx="89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168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9"/>
          <p:cNvSpPr/>
          <p:nvPr/>
        </p:nvSpPr>
        <p:spPr>
          <a:xfrm>
            <a:off x="110836" y="775855"/>
            <a:ext cx="8245420" cy="5381461"/>
          </a:xfrm>
          <a:custGeom>
            <a:avLst/>
            <a:gdLst>
              <a:gd name="connsiteX0" fmla="*/ 2382982 w 8245420"/>
              <a:gd name="connsiteY0" fmla="*/ 969818 h 5381461"/>
              <a:gd name="connsiteX1" fmla="*/ 2466109 w 8245420"/>
              <a:gd name="connsiteY1" fmla="*/ 955963 h 5381461"/>
              <a:gd name="connsiteX2" fmla="*/ 2493819 w 8245420"/>
              <a:gd name="connsiteY2" fmla="*/ 928254 h 5381461"/>
              <a:gd name="connsiteX3" fmla="*/ 2535382 w 8245420"/>
              <a:gd name="connsiteY3" fmla="*/ 900545 h 5381461"/>
              <a:gd name="connsiteX4" fmla="*/ 2604655 w 8245420"/>
              <a:gd name="connsiteY4" fmla="*/ 831272 h 5381461"/>
              <a:gd name="connsiteX5" fmla="*/ 2632364 w 8245420"/>
              <a:gd name="connsiteY5" fmla="*/ 789709 h 5381461"/>
              <a:gd name="connsiteX6" fmla="*/ 2673928 w 8245420"/>
              <a:gd name="connsiteY6" fmla="*/ 762000 h 5381461"/>
              <a:gd name="connsiteX7" fmla="*/ 2715491 w 8245420"/>
              <a:gd name="connsiteY7" fmla="*/ 720436 h 5381461"/>
              <a:gd name="connsiteX8" fmla="*/ 2729346 w 8245420"/>
              <a:gd name="connsiteY8" fmla="*/ 678872 h 5381461"/>
              <a:gd name="connsiteX9" fmla="*/ 2770909 w 8245420"/>
              <a:gd name="connsiteY9" fmla="*/ 665018 h 5381461"/>
              <a:gd name="connsiteX10" fmla="*/ 2798619 w 8245420"/>
              <a:gd name="connsiteY10" fmla="*/ 637309 h 5381461"/>
              <a:gd name="connsiteX11" fmla="*/ 2840182 w 8245420"/>
              <a:gd name="connsiteY11" fmla="*/ 623454 h 5381461"/>
              <a:gd name="connsiteX12" fmla="*/ 2881746 w 8245420"/>
              <a:gd name="connsiteY12" fmla="*/ 595745 h 5381461"/>
              <a:gd name="connsiteX13" fmla="*/ 2909455 w 8245420"/>
              <a:gd name="connsiteY13" fmla="*/ 554181 h 5381461"/>
              <a:gd name="connsiteX14" fmla="*/ 2951019 w 8245420"/>
              <a:gd name="connsiteY14" fmla="*/ 540327 h 5381461"/>
              <a:gd name="connsiteX15" fmla="*/ 2992582 w 8245420"/>
              <a:gd name="connsiteY15" fmla="*/ 512618 h 5381461"/>
              <a:gd name="connsiteX16" fmla="*/ 3034146 w 8245420"/>
              <a:gd name="connsiteY16" fmla="*/ 498763 h 5381461"/>
              <a:gd name="connsiteX17" fmla="*/ 3075709 w 8245420"/>
              <a:gd name="connsiteY17" fmla="*/ 471054 h 5381461"/>
              <a:gd name="connsiteX18" fmla="*/ 3158837 w 8245420"/>
              <a:gd name="connsiteY18" fmla="*/ 443345 h 5381461"/>
              <a:gd name="connsiteX19" fmla="*/ 3200400 w 8245420"/>
              <a:gd name="connsiteY19" fmla="*/ 429490 h 5381461"/>
              <a:gd name="connsiteX20" fmla="*/ 3241964 w 8245420"/>
              <a:gd name="connsiteY20" fmla="*/ 401781 h 5381461"/>
              <a:gd name="connsiteX21" fmla="*/ 3325091 w 8245420"/>
              <a:gd name="connsiteY21" fmla="*/ 374072 h 5381461"/>
              <a:gd name="connsiteX22" fmla="*/ 3366655 w 8245420"/>
              <a:gd name="connsiteY22" fmla="*/ 346363 h 5381461"/>
              <a:gd name="connsiteX23" fmla="*/ 3449782 w 8245420"/>
              <a:gd name="connsiteY23" fmla="*/ 318654 h 5381461"/>
              <a:gd name="connsiteX24" fmla="*/ 3546764 w 8245420"/>
              <a:gd name="connsiteY24" fmla="*/ 277090 h 5381461"/>
              <a:gd name="connsiteX25" fmla="*/ 3629891 w 8245420"/>
              <a:gd name="connsiteY25" fmla="*/ 249381 h 5381461"/>
              <a:gd name="connsiteX26" fmla="*/ 3671455 w 8245420"/>
              <a:gd name="connsiteY26" fmla="*/ 235527 h 5381461"/>
              <a:gd name="connsiteX27" fmla="*/ 3726873 w 8245420"/>
              <a:gd name="connsiteY27" fmla="*/ 221672 h 5381461"/>
              <a:gd name="connsiteX28" fmla="*/ 3810000 w 8245420"/>
              <a:gd name="connsiteY28" fmla="*/ 193963 h 5381461"/>
              <a:gd name="connsiteX29" fmla="*/ 3851564 w 8245420"/>
              <a:gd name="connsiteY29" fmla="*/ 180109 h 5381461"/>
              <a:gd name="connsiteX30" fmla="*/ 3893128 w 8245420"/>
              <a:gd name="connsiteY30" fmla="*/ 166254 h 5381461"/>
              <a:gd name="connsiteX31" fmla="*/ 4003964 w 8245420"/>
              <a:gd name="connsiteY31" fmla="*/ 138545 h 5381461"/>
              <a:gd name="connsiteX32" fmla="*/ 4045528 w 8245420"/>
              <a:gd name="connsiteY32" fmla="*/ 124690 h 5381461"/>
              <a:gd name="connsiteX33" fmla="*/ 4142509 w 8245420"/>
              <a:gd name="connsiteY33" fmla="*/ 110836 h 5381461"/>
              <a:gd name="connsiteX34" fmla="*/ 4184073 w 8245420"/>
              <a:gd name="connsiteY34" fmla="*/ 96981 h 5381461"/>
              <a:gd name="connsiteX35" fmla="*/ 4378037 w 8245420"/>
              <a:gd name="connsiteY35" fmla="*/ 69272 h 5381461"/>
              <a:gd name="connsiteX36" fmla="*/ 4419600 w 8245420"/>
              <a:gd name="connsiteY36" fmla="*/ 55418 h 5381461"/>
              <a:gd name="connsiteX37" fmla="*/ 4987637 w 8245420"/>
              <a:gd name="connsiteY37" fmla="*/ 0 h 5381461"/>
              <a:gd name="connsiteX38" fmla="*/ 5666509 w 8245420"/>
              <a:gd name="connsiteY38" fmla="*/ 13854 h 5381461"/>
              <a:gd name="connsiteX39" fmla="*/ 5805055 w 8245420"/>
              <a:gd name="connsiteY39" fmla="*/ 41563 h 5381461"/>
              <a:gd name="connsiteX40" fmla="*/ 5957455 w 8245420"/>
              <a:gd name="connsiteY40" fmla="*/ 55418 h 5381461"/>
              <a:gd name="connsiteX41" fmla="*/ 6068291 w 8245420"/>
              <a:gd name="connsiteY41" fmla="*/ 83127 h 5381461"/>
              <a:gd name="connsiteX42" fmla="*/ 6331528 w 8245420"/>
              <a:gd name="connsiteY42" fmla="*/ 138545 h 5381461"/>
              <a:gd name="connsiteX43" fmla="*/ 6414655 w 8245420"/>
              <a:gd name="connsiteY43" fmla="*/ 166254 h 5381461"/>
              <a:gd name="connsiteX44" fmla="*/ 6456219 w 8245420"/>
              <a:gd name="connsiteY44" fmla="*/ 180109 h 5381461"/>
              <a:gd name="connsiteX45" fmla="*/ 6511637 w 8245420"/>
              <a:gd name="connsiteY45" fmla="*/ 193963 h 5381461"/>
              <a:gd name="connsiteX46" fmla="*/ 6608619 w 8245420"/>
              <a:gd name="connsiteY46" fmla="*/ 221672 h 5381461"/>
              <a:gd name="connsiteX47" fmla="*/ 6705600 w 8245420"/>
              <a:gd name="connsiteY47" fmla="*/ 277090 h 5381461"/>
              <a:gd name="connsiteX48" fmla="*/ 6733309 w 8245420"/>
              <a:gd name="connsiteY48" fmla="*/ 304800 h 5381461"/>
              <a:gd name="connsiteX49" fmla="*/ 6788728 w 8245420"/>
              <a:gd name="connsiteY49" fmla="*/ 318654 h 5381461"/>
              <a:gd name="connsiteX50" fmla="*/ 6830291 w 8245420"/>
              <a:gd name="connsiteY50" fmla="*/ 360218 h 5381461"/>
              <a:gd name="connsiteX51" fmla="*/ 6871855 w 8245420"/>
              <a:gd name="connsiteY51" fmla="*/ 387927 h 5381461"/>
              <a:gd name="connsiteX52" fmla="*/ 6996546 w 8245420"/>
              <a:gd name="connsiteY52" fmla="*/ 498763 h 5381461"/>
              <a:gd name="connsiteX53" fmla="*/ 7079673 w 8245420"/>
              <a:gd name="connsiteY53" fmla="*/ 568036 h 5381461"/>
              <a:gd name="connsiteX54" fmla="*/ 7148946 w 8245420"/>
              <a:gd name="connsiteY54" fmla="*/ 651163 h 5381461"/>
              <a:gd name="connsiteX55" fmla="*/ 7232073 w 8245420"/>
              <a:gd name="connsiteY55" fmla="*/ 706581 h 5381461"/>
              <a:gd name="connsiteX56" fmla="*/ 7301346 w 8245420"/>
              <a:gd name="connsiteY56" fmla="*/ 775854 h 5381461"/>
              <a:gd name="connsiteX57" fmla="*/ 7370619 w 8245420"/>
              <a:gd name="connsiteY57" fmla="*/ 845127 h 5381461"/>
              <a:gd name="connsiteX58" fmla="*/ 7412182 w 8245420"/>
              <a:gd name="connsiteY58" fmla="*/ 900545 h 5381461"/>
              <a:gd name="connsiteX59" fmla="*/ 7467600 w 8245420"/>
              <a:gd name="connsiteY59" fmla="*/ 928254 h 5381461"/>
              <a:gd name="connsiteX60" fmla="*/ 7509164 w 8245420"/>
              <a:gd name="connsiteY60" fmla="*/ 969818 h 5381461"/>
              <a:gd name="connsiteX61" fmla="*/ 7523019 w 8245420"/>
              <a:gd name="connsiteY61" fmla="*/ 1011381 h 5381461"/>
              <a:gd name="connsiteX62" fmla="*/ 7620000 w 8245420"/>
              <a:gd name="connsiteY62" fmla="*/ 1108363 h 5381461"/>
              <a:gd name="connsiteX63" fmla="*/ 7647709 w 8245420"/>
              <a:gd name="connsiteY63" fmla="*/ 1149927 h 5381461"/>
              <a:gd name="connsiteX64" fmla="*/ 7675419 w 8245420"/>
              <a:gd name="connsiteY64" fmla="*/ 1205345 h 5381461"/>
              <a:gd name="connsiteX65" fmla="*/ 7716982 w 8245420"/>
              <a:gd name="connsiteY65" fmla="*/ 1246909 h 5381461"/>
              <a:gd name="connsiteX66" fmla="*/ 7744691 w 8245420"/>
              <a:gd name="connsiteY66" fmla="*/ 1288472 h 5381461"/>
              <a:gd name="connsiteX67" fmla="*/ 7786255 w 8245420"/>
              <a:gd name="connsiteY67" fmla="*/ 1330036 h 5381461"/>
              <a:gd name="connsiteX68" fmla="*/ 7827819 w 8245420"/>
              <a:gd name="connsiteY68" fmla="*/ 1413163 h 5381461"/>
              <a:gd name="connsiteX69" fmla="*/ 7869382 w 8245420"/>
              <a:gd name="connsiteY69" fmla="*/ 1468581 h 5381461"/>
              <a:gd name="connsiteX70" fmla="*/ 7910946 w 8245420"/>
              <a:gd name="connsiteY70" fmla="*/ 1551709 h 5381461"/>
              <a:gd name="connsiteX71" fmla="*/ 7938655 w 8245420"/>
              <a:gd name="connsiteY71" fmla="*/ 1634836 h 5381461"/>
              <a:gd name="connsiteX72" fmla="*/ 7952509 w 8245420"/>
              <a:gd name="connsiteY72" fmla="*/ 1690254 h 5381461"/>
              <a:gd name="connsiteX73" fmla="*/ 7980219 w 8245420"/>
              <a:gd name="connsiteY73" fmla="*/ 1731818 h 5381461"/>
              <a:gd name="connsiteX74" fmla="*/ 8007928 w 8245420"/>
              <a:gd name="connsiteY74" fmla="*/ 1828800 h 5381461"/>
              <a:gd name="connsiteX75" fmla="*/ 8077200 w 8245420"/>
              <a:gd name="connsiteY75" fmla="*/ 2008909 h 5381461"/>
              <a:gd name="connsiteX76" fmla="*/ 8118764 w 8245420"/>
              <a:gd name="connsiteY76" fmla="*/ 2147454 h 5381461"/>
              <a:gd name="connsiteX77" fmla="*/ 8146473 w 8245420"/>
              <a:gd name="connsiteY77" fmla="*/ 2327563 h 5381461"/>
              <a:gd name="connsiteX78" fmla="*/ 8174182 w 8245420"/>
              <a:gd name="connsiteY78" fmla="*/ 2438400 h 5381461"/>
              <a:gd name="connsiteX79" fmla="*/ 8201891 w 8245420"/>
              <a:gd name="connsiteY79" fmla="*/ 2673927 h 5381461"/>
              <a:gd name="connsiteX80" fmla="*/ 8215746 w 8245420"/>
              <a:gd name="connsiteY80" fmla="*/ 2743200 h 5381461"/>
              <a:gd name="connsiteX81" fmla="*/ 8215746 w 8245420"/>
              <a:gd name="connsiteY81" fmla="*/ 3560618 h 5381461"/>
              <a:gd name="connsiteX82" fmla="*/ 8201891 w 8245420"/>
              <a:gd name="connsiteY82" fmla="*/ 3616036 h 5381461"/>
              <a:gd name="connsiteX83" fmla="*/ 8188037 w 8245420"/>
              <a:gd name="connsiteY83" fmla="*/ 3685309 h 5381461"/>
              <a:gd name="connsiteX84" fmla="*/ 8160328 w 8245420"/>
              <a:gd name="connsiteY84" fmla="*/ 3740727 h 5381461"/>
              <a:gd name="connsiteX85" fmla="*/ 8118764 w 8245420"/>
              <a:gd name="connsiteY85" fmla="*/ 3851563 h 5381461"/>
              <a:gd name="connsiteX86" fmla="*/ 8104909 w 8245420"/>
              <a:gd name="connsiteY86" fmla="*/ 3920836 h 5381461"/>
              <a:gd name="connsiteX87" fmla="*/ 8035637 w 8245420"/>
              <a:gd name="connsiteY87" fmla="*/ 4045527 h 5381461"/>
              <a:gd name="connsiteX88" fmla="*/ 7980219 w 8245420"/>
              <a:gd name="connsiteY88" fmla="*/ 4184072 h 5381461"/>
              <a:gd name="connsiteX89" fmla="*/ 7910946 w 8245420"/>
              <a:gd name="connsiteY89" fmla="*/ 4294909 h 5381461"/>
              <a:gd name="connsiteX90" fmla="*/ 7897091 w 8245420"/>
              <a:gd name="connsiteY90" fmla="*/ 4336472 h 5381461"/>
              <a:gd name="connsiteX91" fmla="*/ 7855528 w 8245420"/>
              <a:gd name="connsiteY91" fmla="*/ 4378036 h 5381461"/>
              <a:gd name="connsiteX92" fmla="*/ 7772400 w 8245420"/>
              <a:gd name="connsiteY92" fmla="*/ 4516581 h 5381461"/>
              <a:gd name="connsiteX93" fmla="*/ 7689273 w 8245420"/>
              <a:gd name="connsiteY93" fmla="*/ 4627418 h 5381461"/>
              <a:gd name="connsiteX94" fmla="*/ 7620000 w 8245420"/>
              <a:gd name="connsiteY94" fmla="*/ 4710545 h 5381461"/>
              <a:gd name="connsiteX95" fmla="*/ 7592291 w 8245420"/>
              <a:gd name="connsiteY95" fmla="*/ 4752109 h 5381461"/>
              <a:gd name="connsiteX96" fmla="*/ 7412182 w 8245420"/>
              <a:gd name="connsiteY96" fmla="*/ 4876800 h 5381461"/>
              <a:gd name="connsiteX97" fmla="*/ 7342909 w 8245420"/>
              <a:gd name="connsiteY97" fmla="*/ 4932218 h 5381461"/>
              <a:gd name="connsiteX98" fmla="*/ 7287491 w 8245420"/>
              <a:gd name="connsiteY98" fmla="*/ 4959927 h 5381461"/>
              <a:gd name="connsiteX99" fmla="*/ 7148946 w 8245420"/>
              <a:gd name="connsiteY99" fmla="*/ 5056909 h 5381461"/>
              <a:gd name="connsiteX100" fmla="*/ 7093528 w 8245420"/>
              <a:gd name="connsiteY100" fmla="*/ 5070763 h 5381461"/>
              <a:gd name="connsiteX101" fmla="*/ 7024255 w 8245420"/>
              <a:gd name="connsiteY101" fmla="*/ 5112327 h 5381461"/>
              <a:gd name="connsiteX102" fmla="*/ 6982691 w 8245420"/>
              <a:gd name="connsiteY102" fmla="*/ 5140036 h 5381461"/>
              <a:gd name="connsiteX103" fmla="*/ 6927273 w 8245420"/>
              <a:gd name="connsiteY103" fmla="*/ 5153890 h 5381461"/>
              <a:gd name="connsiteX104" fmla="*/ 6871855 w 8245420"/>
              <a:gd name="connsiteY104" fmla="*/ 5181600 h 5381461"/>
              <a:gd name="connsiteX105" fmla="*/ 6747164 w 8245420"/>
              <a:gd name="connsiteY105" fmla="*/ 5209309 h 5381461"/>
              <a:gd name="connsiteX106" fmla="*/ 6677891 w 8245420"/>
              <a:gd name="connsiteY106" fmla="*/ 5237018 h 5381461"/>
              <a:gd name="connsiteX107" fmla="*/ 6580909 w 8245420"/>
              <a:gd name="connsiteY107" fmla="*/ 5250872 h 5381461"/>
              <a:gd name="connsiteX108" fmla="*/ 6511637 w 8245420"/>
              <a:gd name="connsiteY108" fmla="*/ 5264727 h 5381461"/>
              <a:gd name="connsiteX109" fmla="*/ 6470073 w 8245420"/>
              <a:gd name="connsiteY109" fmla="*/ 5278581 h 5381461"/>
              <a:gd name="connsiteX110" fmla="*/ 6359237 w 8245420"/>
              <a:gd name="connsiteY110" fmla="*/ 5292436 h 5381461"/>
              <a:gd name="connsiteX111" fmla="*/ 6262255 w 8245420"/>
              <a:gd name="connsiteY111" fmla="*/ 5306290 h 5381461"/>
              <a:gd name="connsiteX112" fmla="*/ 5818909 w 8245420"/>
              <a:gd name="connsiteY112" fmla="*/ 5292436 h 5381461"/>
              <a:gd name="connsiteX113" fmla="*/ 5777346 w 8245420"/>
              <a:gd name="connsiteY113" fmla="*/ 5264727 h 5381461"/>
              <a:gd name="connsiteX114" fmla="*/ 5708073 w 8245420"/>
              <a:gd name="connsiteY114" fmla="*/ 5250872 h 5381461"/>
              <a:gd name="connsiteX115" fmla="*/ 5624946 w 8245420"/>
              <a:gd name="connsiteY115" fmla="*/ 5209309 h 5381461"/>
              <a:gd name="connsiteX116" fmla="*/ 5583382 w 8245420"/>
              <a:gd name="connsiteY116" fmla="*/ 5181600 h 5381461"/>
              <a:gd name="connsiteX117" fmla="*/ 5527964 w 8245420"/>
              <a:gd name="connsiteY117" fmla="*/ 5153890 h 5381461"/>
              <a:gd name="connsiteX118" fmla="*/ 5444837 w 8245420"/>
              <a:gd name="connsiteY118" fmla="*/ 5098472 h 5381461"/>
              <a:gd name="connsiteX119" fmla="*/ 5361709 w 8245420"/>
              <a:gd name="connsiteY119" fmla="*/ 5001490 h 5381461"/>
              <a:gd name="connsiteX120" fmla="*/ 5334000 w 8245420"/>
              <a:gd name="connsiteY120" fmla="*/ 4959927 h 5381461"/>
              <a:gd name="connsiteX121" fmla="*/ 5292437 w 8245420"/>
              <a:gd name="connsiteY121" fmla="*/ 4918363 h 5381461"/>
              <a:gd name="connsiteX122" fmla="*/ 5223164 w 8245420"/>
              <a:gd name="connsiteY122" fmla="*/ 4807527 h 5381461"/>
              <a:gd name="connsiteX123" fmla="*/ 5153891 w 8245420"/>
              <a:gd name="connsiteY123" fmla="*/ 4724400 h 5381461"/>
              <a:gd name="connsiteX124" fmla="*/ 5098473 w 8245420"/>
              <a:gd name="connsiteY124" fmla="*/ 4627418 h 5381461"/>
              <a:gd name="connsiteX125" fmla="*/ 5070764 w 8245420"/>
              <a:gd name="connsiteY125" fmla="*/ 4558145 h 5381461"/>
              <a:gd name="connsiteX126" fmla="*/ 5015346 w 8245420"/>
              <a:gd name="connsiteY126" fmla="*/ 4475018 h 5381461"/>
              <a:gd name="connsiteX127" fmla="*/ 4987637 w 8245420"/>
              <a:gd name="connsiteY127" fmla="*/ 4419600 h 5381461"/>
              <a:gd name="connsiteX128" fmla="*/ 4973782 w 8245420"/>
              <a:gd name="connsiteY128" fmla="*/ 4378036 h 5381461"/>
              <a:gd name="connsiteX129" fmla="*/ 4904509 w 8245420"/>
              <a:gd name="connsiteY129" fmla="*/ 4281054 h 5381461"/>
              <a:gd name="connsiteX130" fmla="*/ 4890655 w 8245420"/>
              <a:gd name="connsiteY130" fmla="*/ 4239490 h 5381461"/>
              <a:gd name="connsiteX131" fmla="*/ 4807528 w 8245420"/>
              <a:gd name="connsiteY131" fmla="*/ 4128654 h 5381461"/>
              <a:gd name="connsiteX132" fmla="*/ 4724400 w 8245420"/>
              <a:gd name="connsiteY132" fmla="*/ 4031672 h 5381461"/>
              <a:gd name="connsiteX133" fmla="*/ 4696691 w 8245420"/>
              <a:gd name="connsiteY133" fmla="*/ 3990109 h 5381461"/>
              <a:gd name="connsiteX134" fmla="*/ 4599709 w 8245420"/>
              <a:gd name="connsiteY134" fmla="*/ 3893127 h 5381461"/>
              <a:gd name="connsiteX135" fmla="*/ 4502728 w 8245420"/>
              <a:gd name="connsiteY135" fmla="*/ 3782290 h 5381461"/>
              <a:gd name="connsiteX136" fmla="*/ 4475019 w 8245420"/>
              <a:gd name="connsiteY136" fmla="*/ 3740727 h 5381461"/>
              <a:gd name="connsiteX137" fmla="*/ 4405746 w 8245420"/>
              <a:gd name="connsiteY137" fmla="*/ 3671454 h 5381461"/>
              <a:gd name="connsiteX138" fmla="*/ 4322619 w 8245420"/>
              <a:gd name="connsiteY138" fmla="*/ 3574472 h 5381461"/>
              <a:gd name="connsiteX139" fmla="*/ 4239491 w 8245420"/>
              <a:gd name="connsiteY139" fmla="*/ 3519054 h 5381461"/>
              <a:gd name="connsiteX140" fmla="*/ 4197928 w 8245420"/>
              <a:gd name="connsiteY140" fmla="*/ 3477490 h 5381461"/>
              <a:gd name="connsiteX141" fmla="*/ 4128655 w 8245420"/>
              <a:gd name="connsiteY141" fmla="*/ 3463636 h 5381461"/>
              <a:gd name="connsiteX142" fmla="*/ 4087091 w 8245420"/>
              <a:gd name="connsiteY142" fmla="*/ 3435927 h 5381461"/>
              <a:gd name="connsiteX143" fmla="*/ 4031673 w 8245420"/>
              <a:gd name="connsiteY143" fmla="*/ 3422072 h 5381461"/>
              <a:gd name="connsiteX144" fmla="*/ 3990109 w 8245420"/>
              <a:gd name="connsiteY144" fmla="*/ 3408218 h 5381461"/>
              <a:gd name="connsiteX145" fmla="*/ 3920837 w 8245420"/>
              <a:gd name="connsiteY145" fmla="*/ 3394363 h 5381461"/>
              <a:gd name="connsiteX146" fmla="*/ 3879273 w 8245420"/>
              <a:gd name="connsiteY146" fmla="*/ 3380509 h 5381461"/>
              <a:gd name="connsiteX147" fmla="*/ 3754582 w 8245420"/>
              <a:gd name="connsiteY147" fmla="*/ 3366654 h 5381461"/>
              <a:gd name="connsiteX148" fmla="*/ 3588328 w 8245420"/>
              <a:gd name="connsiteY148" fmla="*/ 3380509 h 5381461"/>
              <a:gd name="connsiteX149" fmla="*/ 3546764 w 8245420"/>
              <a:gd name="connsiteY149" fmla="*/ 3394363 h 5381461"/>
              <a:gd name="connsiteX150" fmla="*/ 3532909 w 8245420"/>
              <a:gd name="connsiteY150" fmla="*/ 3435927 h 5381461"/>
              <a:gd name="connsiteX151" fmla="*/ 3463637 w 8245420"/>
              <a:gd name="connsiteY151" fmla="*/ 3519054 h 5381461"/>
              <a:gd name="connsiteX152" fmla="*/ 3422073 w 8245420"/>
              <a:gd name="connsiteY152" fmla="*/ 3602181 h 5381461"/>
              <a:gd name="connsiteX153" fmla="*/ 3380509 w 8245420"/>
              <a:gd name="connsiteY153" fmla="*/ 3699163 h 5381461"/>
              <a:gd name="connsiteX154" fmla="*/ 3366655 w 8245420"/>
              <a:gd name="connsiteY154" fmla="*/ 3740727 h 5381461"/>
              <a:gd name="connsiteX155" fmla="*/ 3338946 w 8245420"/>
              <a:gd name="connsiteY155" fmla="*/ 3782290 h 5381461"/>
              <a:gd name="connsiteX156" fmla="*/ 3283528 w 8245420"/>
              <a:gd name="connsiteY156" fmla="*/ 3906981 h 5381461"/>
              <a:gd name="connsiteX157" fmla="*/ 3269673 w 8245420"/>
              <a:gd name="connsiteY157" fmla="*/ 3976254 h 5381461"/>
              <a:gd name="connsiteX158" fmla="*/ 3241964 w 8245420"/>
              <a:gd name="connsiteY158" fmla="*/ 4031672 h 5381461"/>
              <a:gd name="connsiteX159" fmla="*/ 3200400 w 8245420"/>
              <a:gd name="connsiteY159" fmla="*/ 4128654 h 5381461"/>
              <a:gd name="connsiteX160" fmla="*/ 3158837 w 8245420"/>
              <a:gd name="connsiteY160" fmla="*/ 4225636 h 5381461"/>
              <a:gd name="connsiteX161" fmla="*/ 3144982 w 8245420"/>
              <a:gd name="connsiteY161" fmla="*/ 4281054 h 5381461"/>
              <a:gd name="connsiteX162" fmla="*/ 3117273 w 8245420"/>
              <a:gd name="connsiteY162" fmla="*/ 4322618 h 5381461"/>
              <a:gd name="connsiteX163" fmla="*/ 3089564 w 8245420"/>
              <a:gd name="connsiteY163" fmla="*/ 4378036 h 5381461"/>
              <a:gd name="connsiteX164" fmla="*/ 3075709 w 8245420"/>
              <a:gd name="connsiteY164" fmla="*/ 4419600 h 5381461"/>
              <a:gd name="connsiteX165" fmla="*/ 2978728 w 8245420"/>
              <a:gd name="connsiteY165" fmla="*/ 4558145 h 5381461"/>
              <a:gd name="connsiteX166" fmla="*/ 2867891 w 8245420"/>
              <a:gd name="connsiteY166" fmla="*/ 4738254 h 5381461"/>
              <a:gd name="connsiteX167" fmla="*/ 2770909 w 8245420"/>
              <a:gd name="connsiteY167" fmla="*/ 4849090 h 5381461"/>
              <a:gd name="connsiteX168" fmla="*/ 2729346 w 8245420"/>
              <a:gd name="connsiteY168" fmla="*/ 4876800 h 5381461"/>
              <a:gd name="connsiteX169" fmla="*/ 2687782 w 8245420"/>
              <a:gd name="connsiteY169" fmla="*/ 4932218 h 5381461"/>
              <a:gd name="connsiteX170" fmla="*/ 2646219 w 8245420"/>
              <a:gd name="connsiteY170" fmla="*/ 4959927 h 5381461"/>
              <a:gd name="connsiteX171" fmla="*/ 2576946 w 8245420"/>
              <a:gd name="connsiteY171" fmla="*/ 5015345 h 5381461"/>
              <a:gd name="connsiteX172" fmla="*/ 2507673 w 8245420"/>
              <a:gd name="connsiteY172" fmla="*/ 5056909 h 5381461"/>
              <a:gd name="connsiteX173" fmla="*/ 2410691 w 8245420"/>
              <a:gd name="connsiteY173" fmla="*/ 5112327 h 5381461"/>
              <a:gd name="connsiteX174" fmla="*/ 2313709 w 8245420"/>
              <a:gd name="connsiteY174" fmla="*/ 5167745 h 5381461"/>
              <a:gd name="connsiteX175" fmla="*/ 2272146 w 8245420"/>
              <a:gd name="connsiteY175" fmla="*/ 5195454 h 5381461"/>
              <a:gd name="connsiteX176" fmla="*/ 2202873 w 8245420"/>
              <a:gd name="connsiteY176" fmla="*/ 5209309 h 5381461"/>
              <a:gd name="connsiteX177" fmla="*/ 2147455 w 8245420"/>
              <a:gd name="connsiteY177" fmla="*/ 5237018 h 5381461"/>
              <a:gd name="connsiteX178" fmla="*/ 2105891 w 8245420"/>
              <a:gd name="connsiteY178" fmla="*/ 5264727 h 5381461"/>
              <a:gd name="connsiteX179" fmla="*/ 1967346 w 8245420"/>
              <a:gd name="connsiteY179" fmla="*/ 5306290 h 5381461"/>
              <a:gd name="connsiteX180" fmla="*/ 1704109 w 8245420"/>
              <a:gd name="connsiteY180" fmla="*/ 5375563 h 5381461"/>
              <a:gd name="connsiteX181" fmla="*/ 1122219 w 8245420"/>
              <a:gd name="connsiteY181" fmla="*/ 5361709 h 5381461"/>
              <a:gd name="connsiteX182" fmla="*/ 1080655 w 8245420"/>
              <a:gd name="connsiteY182" fmla="*/ 5347854 h 5381461"/>
              <a:gd name="connsiteX183" fmla="*/ 1025237 w 8245420"/>
              <a:gd name="connsiteY183" fmla="*/ 5334000 h 5381461"/>
              <a:gd name="connsiteX184" fmla="*/ 983673 w 8245420"/>
              <a:gd name="connsiteY184" fmla="*/ 5320145 h 5381461"/>
              <a:gd name="connsiteX185" fmla="*/ 900546 w 8245420"/>
              <a:gd name="connsiteY185" fmla="*/ 5306290 h 5381461"/>
              <a:gd name="connsiteX186" fmla="*/ 817419 w 8245420"/>
              <a:gd name="connsiteY186" fmla="*/ 5278581 h 5381461"/>
              <a:gd name="connsiteX187" fmla="*/ 775855 w 8245420"/>
              <a:gd name="connsiteY187" fmla="*/ 5264727 h 5381461"/>
              <a:gd name="connsiteX188" fmla="*/ 665019 w 8245420"/>
              <a:gd name="connsiteY188" fmla="*/ 5237018 h 5381461"/>
              <a:gd name="connsiteX189" fmla="*/ 540328 w 8245420"/>
              <a:gd name="connsiteY189" fmla="*/ 5181600 h 5381461"/>
              <a:gd name="connsiteX190" fmla="*/ 429491 w 8245420"/>
              <a:gd name="connsiteY190" fmla="*/ 5140036 h 5381461"/>
              <a:gd name="connsiteX191" fmla="*/ 304800 w 8245420"/>
              <a:gd name="connsiteY191" fmla="*/ 5029200 h 5381461"/>
              <a:gd name="connsiteX192" fmla="*/ 263237 w 8245420"/>
              <a:gd name="connsiteY192" fmla="*/ 4987636 h 5381461"/>
              <a:gd name="connsiteX193" fmla="*/ 207819 w 8245420"/>
              <a:gd name="connsiteY193" fmla="*/ 4904509 h 5381461"/>
              <a:gd name="connsiteX194" fmla="*/ 180109 w 8245420"/>
              <a:gd name="connsiteY194" fmla="*/ 4862945 h 5381461"/>
              <a:gd name="connsiteX195" fmla="*/ 124691 w 8245420"/>
              <a:gd name="connsiteY195" fmla="*/ 4738254 h 5381461"/>
              <a:gd name="connsiteX196" fmla="*/ 110837 w 8245420"/>
              <a:gd name="connsiteY196" fmla="*/ 4655127 h 5381461"/>
              <a:gd name="connsiteX197" fmla="*/ 83128 w 8245420"/>
              <a:gd name="connsiteY197" fmla="*/ 4585854 h 5381461"/>
              <a:gd name="connsiteX198" fmla="*/ 41564 w 8245420"/>
              <a:gd name="connsiteY198" fmla="*/ 4433454 h 5381461"/>
              <a:gd name="connsiteX199" fmla="*/ 0 w 8245420"/>
              <a:gd name="connsiteY199" fmla="*/ 4170218 h 5381461"/>
              <a:gd name="connsiteX200" fmla="*/ 13855 w 8245420"/>
              <a:gd name="connsiteY200" fmla="*/ 3851563 h 5381461"/>
              <a:gd name="connsiteX201" fmla="*/ 41564 w 8245420"/>
              <a:gd name="connsiteY201" fmla="*/ 3796145 h 5381461"/>
              <a:gd name="connsiteX202" fmla="*/ 55419 w 8245420"/>
              <a:gd name="connsiteY202" fmla="*/ 3754581 h 5381461"/>
              <a:gd name="connsiteX203" fmla="*/ 96982 w 8245420"/>
              <a:gd name="connsiteY203" fmla="*/ 3699163 h 5381461"/>
              <a:gd name="connsiteX204" fmla="*/ 124691 w 8245420"/>
              <a:gd name="connsiteY204" fmla="*/ 3657600 h 5381461"/>
              <a:gd name="connsiteX205" fmla="*/ 138546 w 8245420"/>
              <a:gd name="connsiteY205" fmla="*/ 3602181 h 5381461"/>
              <a:gd name="connsiteX206" fmla="*/ 221673 w 8245420"/>
              <a:gd name="connsiteY206" fmla="*/ 3519054 h 5381461"/>
              <a:gd name="connsiteX207" fmla="*/ 249382 w 8245420"/>
              <a:gd name="connsiteY207" fmla="*/ 3477490 h 5381461"/>
              <a:gd name="connsiteX208" fmla="*/ 290946 w 8245420"/>
              <a:gd name="connsiteY208" fmla="*/ 3463636 h 5381461"/>
              <a:gd name="connsiteX209" fmla="*/ 415637 w 8245420"/>
              <a:gd name="connsiteY209" fmla="*/ 3352800 h 5381461"/>
              <a:gd name="connsiteX210" fmla="*/ 443346 w 8245420"/>
              <a:gd name="connsiteY210" fmla="*/ 3325090 h 5381461"/>
              <a:gd name="connsiteX211" fmla="*/ 512619 w 8245420"/>
              <a:gd name="connsiteY211" fmla="*/ 3297381 h 5381461"/>
              <a:gd name="connsiteX212" fmla="*/ 554182 w 8245420"/>
              <a:gd name="connsiteY212" fmla="*/ 3255818 h 5381461"/>
              <a:gd name="connsiteX213" fmla="*/ 609600 w 8245420"/>
              <a:gd name="connsiteY213" fmla="*/ 3241963 h 5381461"/>
              <a:gd name="connsiteX214" fmla="*/ 762000 w 8245420"/>
              <a:gd name="connsiteY214" fmla="*/ 3200400 h 5381461"/>
              <a:gd name="connsiteX215" fmla="*/ 886691 w 8245420"/>
              <a:gd name="connsiteY215" fmla="*/ 3172690 h 5381461"/>
              <a:gd name="connsiteX216" fmla="*/ 1080655 w 8245420"/>
              <a:gd name="connsiteY216" fmla="*/ 3144981 h 5381461"/>
              <a:gd name="connsiteX217" fmla="*/ 2369128 w 8245420"/>
              <a:gd name="connsiteY217" fmla="*/ 3131127 h 5381461"/>
              <a:gd name="connsiteX218" fmla="*/ 2452255 w 8245420"/>
              <a:gd name="connsiteY218" fmla="*/ 3089563 h 5381461"/>
              <a:gd name="connsiteX219" fmla="*/ 2479964 w 8245420"/>
              <a:gd name="connsiteY219" fmla="*/ 3048000 h 5381461"/>
              <a:gd name="connsiteX220" fmla="*/ 2521528 w 8245420"/>
              <a:gd name="connsiteY220" fmla="*/ 3006436 h 5381461"/>
              <a:gd name="connsiteX221" fmla="*/ 2535382 w 8245420"/>
              <a:gd name="connsiteY221" fmla="*/ 2715490 h 5381461"/>
              <a:gd name="connsiteX222" fmla="*/ 2521528 w 8245420"/>
              <a:gd name="connsiteY222" fmla="*/ 2673927 h 5381461"/>
              <a:gd name="connsiteX223" fmla="*/ 2479964 w 8245420"/>
              <a:gd name="connsiteY223" fmla="*/ 2632363 h 5381461"/>
              <a:gd name="connsiteX224" fmla="*/ 2424546 w 8245420"/>
              <a:gd name="connsiteY224" fmla="*/ 2549236 h 5381461"/>
              <a:gd name="connsiteX225" fmla="*/ 2341419 w 8245420"/>
              <a:gd name="connsiteY225" fmla="*/ 2507672 h 5381461"/>
              <a:gd name="connsiteX226" fmla="*/ 2258291 w 8245420"/>
              <a:gd name="connsiteY226" fmla="*/ 2438400 h 5381461"/>
              <a:gd name="connsiteX227" fmla="*/ 2216728 w 8245420"/>
              <a:gd name="connsiteY227" fmla="*/ 2424545 h 5381461"/>
              <a:gd name="connsiteX228" fmla="*/ 2133600 w 8245420"/>
              <a:gd name="connsiteY228" fmla="*/ 2369127 h 5381461"/>
              <a:gd name="connsiteX229" fmla="*/ 2092037 w 8245420"/>
              <a:gd name="connsiteY229" fmla="*/ 2341418 h 5381461"/>
              <a:gd name="connsiteX230" fmla="*/ 1981200 w 8245420"/>
              <a:gd name="connsiteY230" fmla="*/ 2313709 h 5381461"/>
              <a:gd name="connsiteX231" fmla="*/ 1898073 w 8245420"/>
              <a:gd name="connsiteY231" fmla="*/ 2286000 h 5381461"/>
              <a:gd name="connsiteX232" fmla="*/ 1801091 w 8245420"/>
              <a:gd name="connsiteY232" fmla="*/ 2258290 h 5381461"/>
              <a:gd name="connsiteX233" fmla="*/ 1745673 w 8245420"/>
              <a:gd name="connsiteY233" fmla="*/ 2244436 h 5381461"/>
              <a:gd name="connsiteX234" fmla="*/ 1607128 w 8245420"/>
              <a:gd name="connsiteY234" fmla="*/ 2216727 h 5381461"/>
              <a:gd name="connsiteX235" fmla="*/ 1482437 w 8245420"/>
              <a:gd name="connsiteY235" fmla="*/ 2175163 h 5381461"/>
              <a:gd name="connsiteX236" fmla="*/ 1274619 w 8245420"/>
              <a:gd name="connsiteY236" fmla="*/ 2105890 h 5381461"/>
              <a:gd name="connsiteX237" fmla="*/ 1191491 w 8245420"/>
              <a:gd name="connsiteY237" fmla="*/ 2078181 h 5381461"/>
              <a:gd name="connsiteX238" fmla="*/ 1108364 w 8245420"/>
              <a:gd name="connsiteY238" fmla="*/ 2036618 h 5381461"/>
              <a:gd name="connsiteX239" fmla="*/ 1052946 w 8245420"/>
              <a:gd name="connsiteY239" fmla="*/ 1995054 h 5381461"/>
              <a:gd name="connsiteX240" fmla="*/ 1011382 w 8245420"/>
              <a:gd name="connsiteY240" fmla="*/ 1981200 h 5381461"/>
              <a:gd name="connsiteX241" fmla="*/ 942109 w 8245420"/>
              <a:gd name="connsiteY241" fmla="*/ 1939636 h 5381461"/>
              <a:gd name="connsiteX242" fmla="*/ 900546 w 8245420"/>
              <a:gd name="connsiteY242" fmla="*/ 1911927 h 5381461"/>
              <a:gd name="connsiteX243" fmla="*/ 858982 w 8245420"/>
              <a:gd name="connsiteY243" fmla="*/ 1898072 h 5381461"/>
              <a:gd name="connsiteX244" fmla="*/ 831273 w 8245420"/>
              <a:gd name="connsiteY244" fmla="*/ 1856509 h 5381461"/>
              <a:gd name="connsiteX245" fmla="*/ 789709 w 8245420"/>
              <a:gd name="connsiteY245" fmla="*/ 1828800 h 5381461"/>
              <a:gd name="connsiteX246" fmla="*/ 706582 w 8245420"/>
              <a:gd name="connsiteY246" fmla="*/ 1704109 h 5381461"/>
              <a:gd name="connsiteX247" fmla="*/ 678873 w 8245420"/>
              <a:gd name="connsiteY247" fmla="*/ 1662545 h 5381461"/>
              <a:gd name="connsiteX248" fmla="*/ 637309 w 8245420"/>
              <a:gd name="connsiteY248" fmla="*/ 1524000 h 5381461"/>
              <a:gd name="connsiteX249" fmla="*/ 665019 w 8245420"/>
              <a:gd name="connsiteY249" fmla="*/ 1233054 h 5381461"/>
              <a:gd name="connsiteX250" fmla="*/ 692728 w 8245420"/>
              <a:gd name="connsiteY250" fmla="*/ 1191490 h 5381461"/>
              <a:gd name="connsiteX251" fmla="*/ 734291 w 8245420"/>
              <a:gd name="connsiteY251" fmla="*/ 1163781 h 5381461"/>
              <a:gd name="connsiteX252" fmla="*/ 748146 w 8245420"/>
              <a:gd name="connsiteY252" fmla="*/ 1122218 h 5381461"/>
              <a:gd name="connsiteX253" fmla="*/ 789709 w 8245420"/>
              <a:gd name="connsiteY253" fmla="*/ 1094509 h 5381461"/>
              <a:gd name="connsiteX254" fmla="*/ 817419 w 8245420"/>
              <a:gd name="connsiteY254" fmla="*/ 1066800 h 5381461"/>
              <a:gd name="connsiteX255" fmla="*/ 900546 w 8245420"/>
              <a:gd name="connsiteY255" fmla="*/ 1011381 h 5381461"/>
              <a:gd name="connsiteX256" fmla="*/ 942109 w 8245420"/>
              <a:gd name="connsiteY256" fmla="*/ 983672 h 5381461"/>
              <a:gd name="connsiteX257" fmla="*/ 969819 w 8245420"/>
              <a:gd name="connsiteY257" fmla="*/ 955963 h 5381461"/>
              <a:gd name="connsiteX258" fmla="*/ 1011382 w 8245420"/>
              <a:gd name="connsiteY258" fmla="*/ 942109 h 5381461"/>
              <a:gd name="connsiteX259" fmla="*/ 1052946 w 8245420"/>
              <a:gd name="connsiteY259" fmla="*/ 900545 h 5381461"/>
              <a:gd name="connsiteX260" fmla="*/ 1136073 w 8245420"/>
              <a:gd name="connsiteY260" fmla="*/ 872836 h 5381461"/>
              <a:gd name="connsiteX261" fmla="*/ 1246909 w 8245420"/>
              <a:gd name="connsiteY261" fmla="*/ 803563 h 5381461"/>
              <a:gd name="connsiteX262" fmla="*/ 1288473 w 8245420"/>
              <a:gd name="connsiteY262" fmla="*/ 789709 h 5381461"/>
              <a:gd name="connsiteX263" fmla="*/ 1330037 w 8245420"/>
              <a:gd name="connsiteY263" fmla="*/ 775854 h 5381461"/>
              <a:gd name="connsiteX264" fmla="*/ 1496291 w 8245420"/>
              <a:gd name="connsiteY264" fmla="*/ 789709 h 5381461"/>
              <a:gd name="connsiteX265" fmla="*/ 1551709 w 8245420"/>
              <a:gd name="connsiteY265" fmla="*/ 803563 h 5381461"/>
              <a:gd name="connsiteX266" fmla="*/ 1676400 w 8245420"/>
              <a:gd name="connsiteY266" fmla="*/ 845127 h 5381461"/>
              <a:gd name="connsiteX267" fmla="*/ 1717964 w 8245420"/>
              <a:gd name="connsiteY267" fmla="*/ 858981 h 5381461"/>
              <a:gd name="connsiteX268" fmla="*/ 1787237 w 8245420"/>
              <a:gd name="connsiteY268" fmla="*/ 872836 h 5381461"/>
              <a:gd name="connsiteX269" fmla="*/ 1828800 w 8245420"/>
              <a:gd name="connsiteY269" fmla="*/ 886690 h 5381461"/>
              <a:gd name="connsiteX270" fmla="*/ 1939637 w 8245420"/>
              <a:gd name="connsiteY270" fmla="*/ 914400 h 5381461"/>
              <a:gd name="connsiteX271" fmla="*/ 2382982 w 8245420"/>
              <a:gd name="connsiteY271" fmla="*/ 969818 h 5381461"/>
              <a:gd name="connsiteX272" fmla="*/ 2382982 w 8245420"/>
              <a:gd name="connsiteY272" fmla="*/ 969818 h 538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8245420" h="5381461">
                <a:moveTo>
                  <a:pt x="2382982" y="969818"/>
                </a:moveTo>
                <a:cubicBezTo>
                  <a:pt x="2396837" y="967509"/>
                  <a:pt x="2439806" y="965827"/>
                  <a:pt x="2466109" y="955963"/>
                </a:cubicBezTo>
                <a:cubicBezTo>
                  <a:pt x="2478340" y="951376"/>
                  <a:pt x="2483619" y="936414"/>
                  <a:pt x="2493819" y="928254"/>
                </a:cubicBezTo>
                <a:cubicBezTo>
                  <a:pt x="2506821" y="917852"/>
                  <a:pt x="2521528" y="909781"/>
                  <a:pt x="2535382" y="900545"/>
                </a:cubicBezTo>
                <a:cubicBezTo>
                  <a:pt x="2609270" y="789712"/>
                  <a:pt x="2512294" y="923632"/>
                  <a:pt x="2604655" y="831272"/>
                </a:cubicBezTo>
                <a:cubicBezTo>
                  <a:pt x="2616429" y="819498"/>
                  <a:pt x="2620590" y="801483"/>
                  <a:pt x="2632364" y="789709"/>
                </a:cubicBezTo>
                <a:cubicBezTo>
                  <a:pt x="2644138" y="777935"/>
                  <a:pt x="2661136" y="772660"/>
                  <a:pt x="2673928" y="762000"/>
                </a:cubicBezTo>
                <a:cubicBezTo>
                  <a:pt x="2688980" y="749457"/>
                  <a:pt x="2701637" y="734291"/>
                  <a:pt x="2715491" y="720436"/>
                </a:cubicBezTo>
                <a:cubicBezTo>
                  <a:pt x="2720109" y="706581"/>
                  <a:pt x="2719019" y="689199"/>
                  <a:pt x="2729346" y="678872"/>
                </a:cubicBezTo>
                <a:cubicBezTo>
                  <a:pt x="2739672" y="668546"/>
                  <a:pt x="2758386" y="672531"/>
                  <a:pt x="2770909" y="665018"/>
                </a:cubicBezTo>
                <a:cubicBezTo>
                  <a:pt x="2782110" y="658298"/>
                  <a:pt x="2787418" y="644030"/>
                  <a:pt x="2798619" y="637309"/>
                </a:cubicBezTo>
                <a:cubicBezTo>
                  <a:pt x="2811142" y="629795"/>
                  <a:pt x="2827120" y="629985"/>
                  <a:pt x="2840182" y="623454"/>
                </a:cubicBezTo>
                <a:cubicBezTo>
                  <a:pt x="2855075" y="616007"/>
                  <a:pt x="2867891" y="604981"/>
                  <a:pt x="2881746" y="595745"/>
                </a:cubicBezTo>
                <a:cubicBezTo>
                  <a:pt x="2890982" y="581890"/>
                  <a:pt x="2896453" y="564583"/>
                  <a:pt x="2909455" y="554181"/>
                </a:cubicBezTo>
                <a:cubicBezTo>
                  <a:pt x="2920859" y="545058"/>
                  <a:pt x="2937957" y="546858"/>
                  <a:pt x="2951019" y="540327"/>
                </a:cubicBezTo>
                <a:cubicBezTo>
                  <a:pt x="2965912" y="532881"/>
                  <a:pt x="2977689" y="520065"/>
                  <a:pt x="2992582" y="512618"/>
                </a:cubicBezTo>
                <a:cubicBezTo>
                  <a:pt x="3005644" y="506087"/>
                  <a:pt x="3021084" y="505294"/>
                  <a:pt x="3034146" y="498763"/>
                </a:cubicBezTo>
                <a:cubicBezTo>
                  <a:pt x="3049039" y="491316"/>
                  <a:pt x="3060493" y="477817"/>
                  <a:pt x="3075709" y="471054"/>
                </a:cubicBezTo>
                <a:cubicBezTo>
                  <a:pt x="3102400" y="459191"/>
                  <a:pt x="3131128" y="452582"/>
                  <a:pt x="3158837" y="443345"/>
                </a:cubicBezTo>
                <a:cubicBezTo>
                  <a:pt x="3172691" y="438727"/>
                  <a:pt x="3188249" y="437591"/>
                  <a:pt x="3200400" y="429490"/>
                </a:cubicBezTo>
                <a:cubicBezTo>
                  <a:pt x="3214255" y="420254"/>
                  <a:pt x="3226748" y="408544"/>
                  <a:pt x="3241964" y="401781"/>
                </a:cubicBezTo>
                <a:cubicBezTo>
                  <a:pt x="3268654" y="389919"/>
                  <a:pt x="3300789" y="390273"/>
                  <a:pt x="3325091" y="374072"/>
                </a:cubicBezTo>
                <a:cubicBezTo>
                  <a:pt x="3338946" y="364836"/>
                  <a:pt x="3351439" y="353126"/>
                  <a:pt x="3366655" y="346363"/>
                </a:cubicBezTo>
                <a:cubicBezTo>
                  <a:pt x="3393345" y="334501"/>
                  <a:pt x="3425480" y="334855"/>
                  <a:pt x="3449782" y="318654"/>
                </a:cubicBezTo>
                <a:cubicBezTo>
                  <a:pt x="3515723" y="274694"/>
                  <a:pt x="3465433" y="301490"/>
                  <a:pt x="3546764" y="277090"/>
                </a:cubicBezTo>
                <a:cubicBezTo>
                  <a:pt x="3574740" y="268697"/>
                  <a:pt x="3602182" y="258617"/>
                  <a:pt x="3629891" y="249381"/>
                </a:cubicBezTo>
                <a:cubicBezTo>
                  <a:pt x="3643746" y="244763"/>
                  <a:pt x="3657287" y="239069"/>
                  <a:pt x="3671455" y="235527"/>
                </a:cubicBezTo>
                <a:cubicBezTo>
                  <a:pt x="3689928" y="230909"/>
                  <a:pt x="3708635" y="227144"/>
                  <a:pt x="3726873" y="221672"/>
                </a:cubicBezTo>
                <a:cubicBezTo>
                  <a:pt x="3754849" y="213279"/>
                  <a:pt x="3782291" y="203199"/>
                  <a:pt x="3810000" y="193963"/>
                </a:cubicBezTo>
                <a:lnTo>
                  <a:pt x="3851564" y="180109"/>
                </a:lnTo>
                <a:cubicBezTo>
                  <a:pt x="3865419" y="175491"/>
                  <a:pt x="3878960" y="169796"/>
                  <a:pt x="3893128" y="166254"/>
                </a:cubicBezTo>
                <a:cubicBezTo>
                  <a:pt x="3930073" y="157018"/>
                  <a:pt x="3967836" y="150588"/>
                  <a:pt x="4003964" y="138545"/>
                </a:cubicBezTo>
                <a:cubicBezTo>
                  <a:pt x="4017819" y="133927"/>
                  <a:pt x="4031207" y="127554"/>
                  <a:pt x="4045528" y="124690"/>
                </a:cubicBezTo>
                <a:cubicBezTo>
                  <a:pt x="4077549" y="118286"/>
                  <a:pt x="4110182" y="115454"/>
                  <a:pt x="4142509" y="110836"/>
                </a:cubicBezTo>
                <a:cubicBezTo>
                  <a:pt x="4156364" y="106218"/>
                  <a:pt x="4169905" y="100523"/>
                  <a:pt x="4184073" y="96981"/>
                </a:cubicBezTo>
                <a:cubicBezTo>
                  <a:pt x="4254646" y="79338"/>
                  <a:pt x="4300459" y="77892"/>
                  <a:pt x="4378037" y="69272"/>
                </a:cubicBezTo>
                <a:cubicBezTo>
                  <a:pt x="4391891" y="64654"/>
                  <a:pt x="4405280" y="58282"/>
                  <a:pt x="4419600" y="55418"/>
                </a:cubicBezTo>
                <a:cubicBezTo>
                  <a:pt x="4642298" y="10879"/>
                  <a:pt x="4711345" y="19055"/>
                  <a:pt x="4987637" y="0"/>
                </a:cubicBezTo>
                <a:cubicBezTo>
                  <a:pt x="5213928" y="4618"/>
                  <a:pt x="5440463" y="2360"/>
                  <a:pt x="5666509" y="13854"/>
                </a:cubicBezTo>
                <a:cubicBezTo>
                  <a:pt x="5713545" y="16246"/>
                  <a:pt x="5758432" y="34902"/>
                  <a:pt x="5805055" y="41563"/>
                </a:cubicBezTo>
                <a:cubicBezTo>
                  <a:pt x="5855552" y="48777"/>
                  <a:pt x="5906655" y="50800"/>
                  <a:pt x="5957455" y="55418"/>
                </a:cubicBezTo>
                <a:cubicBezTo>
                  <a:pt x="5994400" y="64654"/>
                  <a:pt x="6030948" y="75659"/>
                  <a:pt x="6068291" y="83127"/>
                </a:cubicBezTo>
                <a:cubicBezTo>
                  <a:pt x="6216907" y="112850"/>
                  <a:pt x="6142192" y="75433"/>
                  <a:pt x="6331528" y="138545"/>
                </a:cubicBezTo>
                <a:lnTo>
                  <a:pt x="6414655" y="166254"/>
                </a:lnTo>
                <a:cubicBezTo>
                  <a:pt x="6428510" y="170872"/>
                  <a:pt x="6442051" y="176567"/>
                  <a:pt x="6456219" y="180109"/>
                </a:cubicBezTo>
                <a:cubicBezTo>
                  <a:pt x="6474692" y="184727"/>
                  <a:pt x="6493328" y="188732"/>
                  <a:pt x="6511637" y="193963"/>
                </a:cubicBezTo>
                <a:cubicBezTo>
                  <a:pt x="6650758" y="233712"/>
                  <a:pt x="6435383" y="178365"/>
                  <a:pt x="6608619" y="221672"/>
                </a:cubicBezTo>
                <a:cubicBezTo>
                  <a:pt x="6701939" y="314994"/>
                  <a:pt x="6593960" y="221269"/>
                  <a:pt x="6705600" y="277090"/>
                </a:cubicBezTo>
                <a:cubicBezTo>
                  <a:pt x="6717283" y="282932"/>
                  <a:pt x="6721626" y="298958"/>
                  <a:pt x="6733309" y="304800"/>
                </a:cubicBezTo>
                <a:cubicBezTo>
                  <a:pt x="6750340" y="313316"/>
                  <a:pt x="6770255" y="314036"/>
                  <a:pt x="6788728" y="318654"/>
                </a:cubicBezTo>
                <a:cubicBezTo>
                  <a:pt x="6802582" y="332509"/>
                  <a:pt x="6815239" y="347675"/>
                  <a:pt x="6830291" y="360218"/>
                </a:cubicBezTo>
                <a:cubicBezTo>
                  <a:pt x="6843083" y="370878"/>
                  <a:pt x="6859410" y="376865"/>
                  <a:pt x="6871855" y="387927"/>
                </a:cubicBezTo>
                <a:cubicBezTo>
                  <a:pt x="7014207" y="514462"/>
                  <a:pt x="6902214" y="435876"/>
                  <a:pt x="6996546" y="498763"/>
                </a:cubicBezTo>
                <a:cubicBezTo>
                  <a:pt x="7097046" y="632765"/>
                  <a:pt x="6984469" y="504567"/>
                  <a:pt x="7079673" y="568036"/>
                </a:cubicBezTo>
                <a:cubicBezTo>
                  <a:pt x="7183856" y="637491"/>
                  <a:pt x="7067160" y="579600"/>
                  <a:pt x="7148946" y="651163"/>
                </a:cubicBezTo>
                <a:cubicBezTo>
                  <a:pt x="7174008" y="673093"/>
                  <a:pt x="7232073" y="706581"/>
                  <a:pt x="7232073" y="706581"/>
                </a:cubicBezTo>
                <a:cubicBezTo>
                  <a:pt x="7305964" y="817418"/>
                  <a:pt x="7208982" y="683490"/>
                  <a:pt x="7301346" y="775854"/>
                </a:cubicBezTo>
                <a:cubicBezTo>
                  <a:pt x="7393710" y="868218"/>
                  <a:pt x="7259782" y="771236"/>
                  <a:pt x="7370619" y="845127"/>
                </a:cubicBezTo>
                <a:cubicBezTo>
                  <a:pt x="7384473" y="863600"/>
                  <a:pt x="7394650" y="885518"/>
                  <a:pt x="7412182" y="900545"/>
                </a:cubicBezTo>
                <a:cubicBezTo>
                  <a:pt x="7427863" y="913986"/>
                  <a:pt x="7450794" y="916250"/>
                  <a:pt x="7467600" y="928254"/>
                </a:cubicBezTo>
                <a:cubicBezTo>
                  <a:pt x="7483544" y="939642"/>
                  <a:pt x="7495309" y="955963"/>
                  <a:pt x="7509164" y="969818"/>
                </a:cubicBezTo>
                <a:cubicBezTo>
                  <a:pt x="7513782" y="983672"/>
                  <a:pt x="7515774" y="998701"/>
                  <a:pt x="7523019" y="1011381"/>
                </a:cubicBezTo>
                <a:cubicBezTo>
                  <a:pt x="7555348" y="1067957"/>
                  <a:pt x="7569197" y="1070261"/>
                  <a:pt x="7620000" y="1108363"/>
                </a:cubicBezTo>
                <a:cubicBezTo>
                  <a:pt x="7629236" y="1122218"/>
                  <a:pt x="7639448" y="1135470"/>
                  <a:pt x="7647709" y="1149927"/>
                </a:cubicBezTo>
                <a:cubicBezTo>
                  <a:pt x="7657956" y="1167859"/>
                  <a:pt x="7663415" y="1188539"/>
                  <a:pt x="7675419" y="1205345"/>
                </a:cubicBezTo>
                <a:cubicBezTo>
                  <a:pt x="7686807" y="1221289"/>
                  <a:pt x="7704439" y="1231857"/>
                  <a:pt x="7716982" y="1246909"/>
                </a:cubicBezTo>
                <a:cubicBezTo>
                  <a:pt x="7727642" y="1259701"/>
                  <a:pt x="7734031" y="1275680"/>
                  <a:pt x="7744691" y="1288472"/>
                </a:cubicBezTo>
                <a:cubicBezTo>
                  <a:pt x="7757234" y="1303524"/>
                  <a:pt x="7773712" y="1314984"/>
                  <a:pt x="7786255" y="1330036"/>
                </a:cubicBezTo>
                <a:cubicBezTo>
                  <a:pt x="7852075" y="1409021"/>
                  <a:pt x="7782377" y="1333641"/>
                  <a:pt x="7827819" y="1413163"/>
                </a:cubicBezTo>
                <a:cubicBezTo>
                  <a:pt x="7839275" y="1433211"/>
                  <a:pt x="7855528" y="1450108"/>
                  <a:pt x="7869382" y="1468581"/>
                </a:cubicBezTo>
                <a:cubicBezTo>
                  <a:pt x="7919913" y="1620171"/>
                  <a:pt x="7839323" y="1390556"/>
                  <a:pt x="7910946" y="1551709"/>
                </a:cubicBezTo>
                <a:cubicBezTo>
                  <a:pt x="7922808" y="1578399"/>
                  <a:pt x="7931571" y="1606500"/>
                  <a:pt x="7938655" y="1634836"/>
                </a:cubicBezTo>
                <a:cubicBezTo>
                  <a:pt x="7943273" y="1653309"/>
                  <a:pt x="7945008" y="1672752"/>
                  <a:pt x="7952509" y="1690254"/>
                </a:cubicBezTo>
                <a:cubicBezTo>
                  <a:pt x="7959068" y="1705559"/>
                  <a:pt x="7970982" y="1717963"/>
                  <a:pt x="7980219" y="1731818"/>
                </a:cubicBezTo>
                <a:cubicBezTo>
                  <a:pt x="7987251" y="1759946"/>
                  <a:pt x="7996001" y="1800970"/>
                  <a:pt x="8007928" y="1828800"/>
                </a:cubicBezTo>
                <a:cubicBezTo>
                  <a:pt x="8040982" y="1905924"/>
                  <a:pt x="8059332" y="1901706"/>
                  <a:pt x="8077200" y="2008909"/>
                </a:cubicBezTo>
                <a:cubicBezTo>
                  <a:pt x="8094450" y="2112408"/>
                  <a:pt x="8078492" y="2066910"/>
                  <a:pt x="8118764" y="2147454"/>
                </a:cubicBezTo>
                <a:cubicBezTo>
                  <a:pt x="8129456" y="2232989"/>
                  <a:pt x="8129165" y="2252560"/>
                  <a:pt x="8146473" y="2327563"/>
                </a:cubicBezTo>
                <a:cubicBezTo>
                  <a:pt x="8155036" y="2364670"/>
                  <a:pt x="8174182" y="2438400"/>
                  <a:pt x="8174182" y="2438400"/>
                </a:cubicBezTo>
                <a:cubicBezTo>
                  <a:pt x="8179313" y="2484573"/>
                  <a:pt x="8194279" y="2624448"/>
                  <a:pt x="8201891" y="2673927"/>
                </a:cubicBezTo>
                <a:cubicBezTo>
                  <a:pt x="8205472" y="2697201"/>
                  <a:pt x="8211128" y="2720109"/>
                  <a:pt x="8215746" y="2743200"/>
                </a:cubicBezTo>
                <a:cubicBezTo>
                  <a:pt x="8245420" y="3099306"/>
                  <a:pt x="8239405" y="2957321"/>
                  <a:pt x="8215746" y="3560618"/>
                </a:cubicBezTo>
                <a:cubicBezTo>
                  <a:pt x="8215000" y="3579645"/>
                  <a:pt x="8206022" y="3597448"/>
                  <a:pt x="8201891" y="3616036"/>
                </a:cubicBezTo>
                <a:cubicBezTo>
                  <a:pt x="8196783" y="3639024"/>
                  <a:pt x="8195484" y="3662969"/>
                  <a:pt x="8188037" y="3685309"/>
                </a:cubicBezTo>
                <a:cubicBezTo>
                  <a:pt x="8181506" y="3704902"/>
                  <a:pt x="8167580" y="3721389"/>
                  <a:pt x="8160328" y="3740727"/>
                </a:cubicBezTo>
                <a:cubicBezTo>
                  <a:pt x="8103737" y="3891636"/>
                  <a:pt x="8195909" y="3697272"/>
                  <a:pt x="8118764" y="3851563"/>
                </a:cubicBezTo>
                <a:cubicBezTo>
                  <a:pt x="8114146" y="3874654"/>
                  <a:pt x="8112356" y="3898496"/>
                  <a:pt x="8104909" y="3920836"/>
                </a:cubicBezTo>
                <a:cubicBezTo>
                  <a:pt x="8089298" y="3967669"/>
                  <a:pt x="8056350" y="4001141"/>
                  <a:pt x="8035637" y="4045527"/>
                </a:cubicBezTo>
                <a:cubicBezTo>
                  <a:pt x="8014603" y="4090600"/>
                  <a:pt x="8006581" y="4141893"/>
                  <a:pt x="7980219" y="4184072"/>
                </a:cubicBezTo>
                <a:cubicBezTo>
                  <a:pt x="7957128" y="4221018"/>
                  <a:pt x="7924724" y="4253577"/>
                  <a:pt x="7910946" y="4294909"/>
                </a:cubicBezTo>
                <a:cubicBezTo>
                  <a:pt x="7906328" y="4308763"/>
                  <a:pt x="7905192" y="4324321"/>
                  <a:pt x="7897091" y="4336472"/>
                </a:cubicBezTo>
                <a:cubicBezTo>
                  <a:pt x="7886223" y="4352775"/>
                  <a:pt x="7866681" y="4361927"/>
                  <a:pt x="7855528" y="4378036"/>
                </a:cubicBezTo>
                <a:cubicBezTo>
                  <a:pt x="7824872" y="4422317"/>
                  <a:pt x="7804714" y="4473495"/>
                  <a:pt x="7772400" y="4516581"/>
                </a:cubicBezTo>
                <a:cubicBezTo>
                  <a:pt x="7744691" y="4553527"/>
                  <a:pt x="7714890" y="4588992"/>
                  <a:pt x="7689273" y="4627418"/>
                </a:cubicBezTo>
                <a:cubicBezTo>
                  <a:pt x="7620474" y="4730616"/>
                  <a:pt x="7708900" y="4603864"/>
                  <a:pt x="7620000" y="4710545"/>
                </a:cubicBezTo>
                <a:cubicBezTo>
                  <a:pt x="7609340" y="4723337"/>
                  <a:pt x="7604668" y="4740970"/>
                  <a:pt x="7592291" y="4752109"/>
                </a:cubicBezTo>
                <a:cubicBezTo>
                  <a:pt x="7465845" y="4865911"/>
                  <a:pt x="7517596" y="4803010"/>
                  <a:pt x="7412182" y="4876800"/>
                </a:cubicBezTo>
                <a:cubicBezTo>
                  <a:pt x="7387957" y="4893758"/>
                  <a:pt x="7367513" y="4915815"/>
                  <a:pt x="7342909" y="4932218"/>
                </a:cubicBezTo>
                <a:cubicBezTo>
                  <a:pt x="7325725" y="4943674"/>
                  <a:pt x="7305005" y="4948981"/>
                  <a:pt x="7287491" y="4959927"/>
                </a:cubicBezTo>
                <a:cubicBezTo>
                  <a:pt x="7256925" y="4979030"/>
                  <a:pt x="7177019" y="5049891"/>
                  <a:pt x="7148946" y="5056909"/>
                </a:cubicBezTo>
                <a:lnTo>
                  <a:pt x="7093528" y="5070763"/>
                </a:lnTo>
                <a:cubicBezTo>
                  <a:pt x="7070437" y="5084618"/>
                  <a:pt x="7047090" y="5098055"/>
                  <a:pt x="7024255" y="5112327"/>
                </a:cubicBezTo>
                <a:cubicBezTo>
                  <a:pt x="7010135" y="5121152"/>
                  <a:pt x="6997996" y="5133477"/>
                  <a:pt x="6982691" y="5140036"/>
                </a:cubicBezTo>
                <a:cubicBezTo>
                  <a:pt x="6965189" y="5147537"/>
                  <a:pt x="6945746" y="5149272"/>
                  <a:pt x="6927273" y="5153890"/>
                </a:cubicBezTo>
                <a:cubicBezTo>
                  <a:pt x="6908800" y="5163127"/>
                  <a:pt x="6891193" y="5174348"/>
                  <a:pt x="6871855" y="5181600"/>
                </a:cubicBezTo>
                <a:cubicBezTo>
                  <a:pt x="6829232" y="5197584"/>
                  <a:pt x="6791032" y="5196148"/>
                  <a:pt x="6747164" y="5209309"/>
                </a:cubicBezTo>
                <a:cubicBezTo>
                  <a:pt x="6723343" y="5216455"/>
                  <a:pt x="6702018" y="5230986"/>
                  <a:pt x="6677891" y="5237018"/>
                </a:cubicBezTo>
                <a:cubicBezTo>
                  <a:pt x="6646210" y="5244938"/>
                  <a:pt x="6613120" y="5245503"/>
                  <a:pt x="6580909" y="5250872"/>
                </a:cubicBezTo>
                <a:cubicBezTo>
                  <a:pt x="6557681" y="5254743"/>
                  <a:pt x="6534482" y="5259016"/>
                  <a:pt x="6511637" y="5264727"/>
                </a:cubicBezTo>
                <a:cubicBezTo>
                  <a:pt x="6497469" y="5268269"/>
                  <a:pt x="6484441" y="5275969"/>
                  <a:pt x="6470073" y="5278581"/>
                </a:cubicBezTo>
                <a:cubicBezTo>
                  <a:pt x="6433441" y="5285241"/>
                  <a:pt x="6396143" y="5287515"/>
                  <a:pt x="6359237" y="5292436"/>
                </a:cubicBezTo>
                <a:lnTo>
                  <a:pt x="6262255" y="5306290"/>
                </a:lnTo>
                <a:cubicBezTo>
                  <a:pt x="6114473" y="5301672"/>
                  <a:pt x="5966223" y="5305063"/>
                  <a:pt x="5818909" y="5292436"/>
                </a:cubicBezTo>
                <a:cubicBezTo>
                  <a:pt x="5802319" y="5291014"/>
                  <a:pt x="5792937" y="5270574"/>
                  <a:pt x="5777346" y="5264727"/>
                </a:cubicBezTo>
                <a:cubicBezTo>
                  <a:pt x="5755297" y="5256459"/>
                  <a:pt x="5731164" y="5255490"/>
                  <a:pt x="5708073" y="5250872"/>
                </a:cubicBezTo>
                <a:cubicBezTo>
                  <a:pt x="5588955" y="5171461"/>
                  <a:pt x="5739667" y="5266669"/>
                  <a:pt x="5624946" y="5209309"/>
                </a:cubicBezTo>
                <a:cubicBezTo>
                  <a:pt x="5610053" y="5201862"/>
                  <a:pt x="5597839" y="5189861"/>
                  <a:pt x="5583382" y="5181600"/>
                </a:cubicBezTo>
                <a:cubicBezTo>
                  <a:pt x="5565450" y="5171353"/>
                  <a:pt x="5544770" y="5165894"/>
                  <a:pt x="5527964" y="5153890"/>
                </a:cubicBezTo>
                <a:cubicBezTo>
                  <a:pt x="5437157" y="5089028"/>
                  <a:pt x="5533994" y="5128192"/>
                  <a:pt x="5444837" y="5098472"/>
                </a:cubicBezTo>
                <a:cubicBezTo>
                  <a:pt x="5381224" y="5003053"/>
                  <a:pt x="5462498" y="5119076"/>
                  <a:pt x="5361709" y="5001490"/>
                </a:cubicBezTo>
                <a:cubicBezTo>
                  <a:pt x="5350873" y="4988848"/>
                  <a:pt x="5344660" y="4972719"/>
                  <a:pt x="5334000" y="4959927"/>
                </a:cubicBezTo>
                <a:cubicBezTo>
                  <a:pt x="5321457" y="4944875"/>
                  <a:pt x="5304193" y="4934038"/>
                  <a:pt x="5292437" y="4918363"/>
                </a:cubicBezTo>
                <a:cubicBezTo>
                  <a:pt x="5272159" y="4891325"/>
                  <a:pt x="5247352" y="4836552"/>
                  <a:pt x="5223164" y="4807527"/>
                </a:cubicBezTo>
                <a:cubicBezTo>
                  <a:pt x="5134268" y="4700852"/>
                  <a:pt x="5222687" y="4827592"/>
                  <a:pt x="5153891" y="4724400"/>
                </a:cubicBezTo>
                <a:cubicBezTo>
                  <a:pt x="5120359" y="4623798"/>
                  <a:pt x="5168369" y="4753230"/>
                  <a:pt x="5098473" y="4627418"/>
                </a:cubicBezTo>
                <a:cubicBezTo>
                  <a:pt x="5086395" y="4605678"/>
                  <a:pt x="5082673" y="4579978"/>
                  <a:pt x="5070764" y="4558145"/>
                </a:cubicBezTo>
                <a:cubicBezTo>
                  <a:pt x="5054817" y="4528909"/>
                  <a:pt x="5030239" y="4504804"/>
                  <a:pt x="5015346" y="4475018"/>
                </a:cubicBezTo>
                <a:cubicBezTo>
                  <a:pt x="5006110" y="4456545"/>
                  <a:pt x="4995773" y="4438583"/>
                  <a:pt x="4987637" y="4419600"/>
                </a:cubicBezTo>
                <a:cubicBezTo>
                  <a:pt x="4981884" y="4406177"/>
                  <a:pt x="4980313" y="4391098"/>
                  <a:pt x="4973782" y="4378036"/>
                </a:cubicBezTo>
                <a:cubicBezTo>
                  <a:pt x="4941591" y="4313654"/>
                  <a:pt x="4943454" y="4319998"/>
                  <a:pt x="4904509" y="4281054"/>
                </a:cubicBezTo>
                <a:cubicBezTo>
                  <a:pt x="4899891" y="4267199"/>
                  <a:pt x="4897186" y="4252552"/>
                  <a:pt x="4890655" y="4239490"/>
                </a:cubicBezTo>
                <a:cubicBezTo>
                  <a:pt x="4875953" y="4210085"/>
                  <a:pt x="4821118" y="4145641"/>
                  <a:pt x="4807528" y="4128654"/>
                </a:cubicBezTo>
                <a:cubicBezTo>
                  <a:pt x="4780337" y="4047084"/>
                  <a:pt x="4813145" y="4120416"/>
                  <a:pt x="4724400" y="4031672"/>
                </a:cubicBezTo>
                <a:cubicBezTo>
                  <a:pt x="4712626" y="4019898"/>
                  <a:pt x="4707830" y="4002485"/>
                  <a:pt x="4696691" y="3990109"/>
                </a:cubicBezTo>
                <a:cubicBezTo>
                  <a:pt x="4666107" y="3956127"/>
                  <a:pt x="4625069" y="3931166"/>
                  <a:pt x="4599709" y="3893127"/>
                </a:cubicBezTo>
                <a:cubicBezTo>
                  <a:pt x="4535055" y="3796145"/>
                  <a:pt x="4572000" y="3828473"/>
                  <a:pt x="4502728" y="3782290"/>
                </a:cubicBezTo>
                <a:cubicBezTo>
                  <a:pt x="4493492" y="3768436"/>
                  <a:pt x="4485984" y="3753258"/>
                  <a:pt x="4475019" y="3740727"/>
                </a:cubicBezTo>
                <a:cubicBezTo>
                  <a:pt x="4453515" y="3716151"/>
                  <a:pt x="4425340" y="3697578"/>
                  <a:pt x="4405746" y="3671454"/>
                </a:cubicBezTo>
                <a:cubicBezTo>
                  <a:pt x="4379720" y="3636753"/>
                  <a:pt x="4357350" y="3601485"/>
                  <a:pt x="4322619" y="3574472"/>
                </a:cubicBezTo>
                <a:cubicBezTo>
                  <a:pt x="4296332" y="3554026"/>
                  <a:pt x="4263039" y="3542603"/>
                  <a:pt x="4239491" y="3519054"/>
                </a:cubicBezTo>
                <a:cubicBezTo>
                  <a:pt x="4225637" y="3505199"/>
                  <a:pt x="4215453" y="3486252"/>
                  <a:pt x="4197928" y="3477490"/>
                </a:cubicBezTo>
                <a:cubicBezTo>
                  <a:pt x="4176866" y="3466959"/>
                  <a:pt x="4151746" y="3468254"/>
                  <a:pt x="4128655" y="3463636"/>
                </a:cubicBezTo>
                <a:cubicBezTo>
                  <a:pt x="4114800" y="3454400"/>
                  <a:pt x="4102396" y="3442486"/>
                  <a:pt x="4087091" y="3435927"/>
                </a:cubicBezTo>
                <a:cubicBezTo>
                  <a:pt x="4069589" y="3428426"/>
                  <a:pt x="4049982" y="3427303"/>
                  <a:pt x="4031673" y="3422072"/>
                </a:cubicBezTo>
                <a:cubicBezTo>
                  <a:pt x="4017631" y="3418060"/>
                  <a:pt x="4004277" y="3411760"/>
                  <a:pt x="3990109" y="3408218"/>
                </a:cubicBezTo>
                <a:cubicBezTo>
                  <a:pt x="3967264" y="3402507"/>
                  <a:pt x="3943682" y="3400074"/>
                  <a:pt x="3920837" y="3394363"/>
                </a:cubicBezTo>
                <a:cubicBezTo>
                  <a:pt x="3906669" y="3390821"/>
                  <a:pt x="3893678" y="3382910"/>
                  <a:pt x="3879273" y="3380509"/>
                </a:cubicBezTo>
                <a:cubicBezTo>
                  <a:pt x="3838023" y="3373634"/>
                  <a:pt x="3796146" y="3371272"/>
                  <a:pt x="3754582" y="3366654"/>
                </a:cubicBezTo>
                <a:cubicBezTo>
                  <a:pt x="3699164" y="3371272"/>
                  <a:pt x="3643450" y="3373159"/>
                  <a:pt x="3588328" y="3380509"/>
                </a:cubicBezTo>
                <a:cubicBezTo>
                  <a:pt x="3573852" y="3382439"/>
                  <a:pt x="3557091" y="3384036"/>
                  <a:pt x="3546764" y="3394363"/>
                </a:cubicBezTo>
                <a:cubicBezTo>
                  <a:pt x="3536437" y="3404690"/>
                  <a:pt x="3541010" y="3423776"/>
                  <a:pt x="3532909" y="3435927"/>
                </a:cubicBezTo>
                <a:cubicBezTo>
                  <a:pt x="3471626" y="3527852"/>
                  <a:pt x="3508967" y="3428394"/>
                  <a:pt x="3463637" y="3519054"/>
                </a:cubicBezTo>
                <a:cubicBezTo>
                  <a:pt x="3406279" y="3633769"/>
                  <a:pt x="3501479" y="3483074"/>
                  <a:pt x="3422073" y="3602181"/>
                </a:cubicBezTo>
                <a:cubicBezTo>
                  <a:pt x="3389583" y="3699656"/>
                  <a:pt x="3431870" y="3579322"/>
                  <a:pt x="3380509" y="3699163"/>
                </a:cubicBezTo>
                <a:cubicBezTo>
                  <a:pt x="3374756" y="3712586"/>
                  <a:pt x="3373186" y="3727665"/>
                  <a:pt x="3366655" y="3740727"/>
                </a:cubicBezTo>
                <a:cubicBezTo>
                  <a:pt x="3359209" y="3755620"/>
                  <a:pt x="3345709" y="3767074"/>
                  <a:pt x="3338946" y="3782290"/>
                </a:cubicBezTo>
                <a:cubicBezTo>
                  <a:pt x="3272997" y="3930675"/>
                  <a:pt x="3346237" y="3812919"/>
                  <a:pt x="3283528" y="3906981"/>
                </a:cubicBezTo>
                <a:cubicBezTo>
                  <a:pt x="3278910" y="3930072"/>
                  <a:pt x="3277120" y="3953914"/>
                  <a:pt x="3269673" y="3976254"/>
                </a:cubicBezTo>
                <a:cubicBezTo>
                  <a:pt x="3263142" y="3995847"/>
                  <a:pt x="3250100" y="4012689"/>
                  <a:pt x="3241964" y="4031672"/>
                </a:cubicBezTo>
                <a:cubicBezTo>
                  <a:pt x="3180807" y="4174371"/>
                  <a:pt x="3292298" y="3944858"/>
                  <a:pt x="3200400" y="4128654"/>
                </a:cubicBezTo>
                <a:cubicBezTo>
                  <a:pt x="3160629" y="4287746"/>
                  <a:pt x="3216241" y="4091694"/>
                  <a:pt x="3158837" y="4225636"/>
                </a:cubicBezTo>
                <a:cubicBezTo>
                  <a:pt x="3151336" y="4243138"/>
                  <a:pt x="3152483" y="4263552"/>
                  <a:pt x="3144982" y="4281054"/>
                </a:cubicBezTo>
                <a:cubicBezTo>
                  <a:pt x="3138423" y="4296359"/>
                  <a:pt x="3125534" y="4308161"/>
                  <a:pt x="3117273" y="4322618"/>
                </a:cubicBezTo>
                <a:cubicBezTo>
                  <a:pt x="3107026" y="4340550"/>
                  <a:pt x="3097700" y="4359053"/>
                  <a:pt x="3089564" y="4378036"/>
                </a:cubicBezTo>
                <a:cubicBezTo>
                  <a:pt x="3083811" y="4391459"/>
                  <a:pt x="3082955" y="4406920"/>
                  <a:pt x="3075709" y="4419600"/>
                </a:cubicBezTo>
                <a:cubicBezTo>
                  <a:pt x="3043050" y="4476753"/>
                  <a:pt x="3005295" y="4491726"/>
                  <a:pt x="2978728" y="4558145"/>
                </a:cubicBezTo>
                <a:cubicBezTo>
                  <a:pt x="2935334" y="4666631"/>
                  <a:pt x="2963218" y="4614329"/>
                  <a:pt x="2867891" y="4738254"/>
                </a:cubicBezTo>
                <a:cubicBezTo>
                  <a:pt x="2841149" y="4773018"/>
                  <a:pt x="2806272" y="4819620"/>
                  <a:pt x="2770909" y="4849090"/>
                </a:cubicBezTo>
                <a:cubicBezTo>
                  <a:pt x="2758117" y="4859750"/>
                  <a:pt x="2741120" y="4865026"/>
                  <a:pt x="2729346" y="4876800"/>
                </a:cubicBezTo>
                <a:cubicBezTo>
                  <a:pt x="2713018" y="4893128"/>
                  <a:pt x="2704110" y="4915890"/>
                  <a:pt x="2687782" y="4932218"/>
                </a:cubicBezTo>
                <a:cubicBezTo>
                  <a:pt x="2676008" y="4943992"/>
                  <a:pt x="2659540" y="4949936"/>
                  <a:pt x="2646219" y="4959927"/>
                </a:cubicBezTo>
                <a:cubicBezTo>
                  <a:pt x="2622562" y="4977669"/>
                  <a:pt x="2601171" y="4998387"/>
                  <a:pt x="2576946" y="5015345"/>
                </a:cubicBezTo>
                <a:cubicBezTo>
                  <a:pt x="2554885" y="5030787"/>
                  <a:pt x="2529216" y="5040752"/>
                  <a:pt x="2507673" y="5056909"/>
                </a:cubicBezTo>
                <a:cubicBezTo>
                  <a:pt x="2425132" y="5118815"/>
                  <a:pt x="2511855" y="5087035"/>
                  <a:pt x="2410691" y="5112327"/>
                </a:cubicBezTo>
                <a:cubicBezTo>
                  <a:pt x="2309430" y="5179835"/>
                  <a:pt x="2436754" y="5097434"/>
                  <a:pt x="2313709" y="5167745"/>
                </a:cubicBezTo>
                <a:cubicBezTo>
                  <a:pt x="2299252" y="5176006"/>
                  <a:pt x="2287737" y="5189607"/>
                  <a:pt x="2272146" y="5195454"/>
                </a:cubicBezTo>
                <a:cubicBezTo>
                  <a:pt x="2250097" y="5203722"/>
                  <a:pt x="2225964" y="5204691"/>
                  <a:pt x="2202873" y="5209309"/>
                </a:cubicBezTo>
                <a:cubicBezTo>
                  <a:pt x="2184400" y="5218545"/>
                  <a:pt x="2165387" y="5226771"/>
                  <a:pt x="2147455" y="5237018"/>
                </a:cubicBezTo>
                <a:cubicBezTo>
                  <a:pt x="2132998" y="5245279"/>
                  <a:pt x="2120784" y="5257280"/>
                  <a:pt x="2105891" y="5264727"/>
                </a:cubicBezTo>
                <a:cubicBezTo>
                  <a:pt x="2006749" y="5314298"/>
                  <a:pt x="2068586" y="5275140"/>
                  <a:pt x="1967346" y="5306290"/>
                </a:cubicBezTo>
                <a:cubicBezTo>
                  <a:pt x="1723039" y="5381461"/>
                  <a:pt x="2006720" y="5320543"/>
                  <a:pt x="1704109" y="5375563"/>
                </a:cubicBezTo>
                <a:cubicBezTo>
                  <a:pt x="1510146" y="5370945"/>
                  <a:pt x="1316046" y="5370324"/>
                  <a:pt x="1122219" y="5361709"/>
                </a:cubicBezTo>
                <a:cubicBezTo>
                  <a:pt x="1107629" y="5361061"/>
                  <a:pt x="1094697" y="5351866"/>
                  <a:pt x="1080655" y="5347854"/>
                </a:cubicBezTo>
                <a:cubicBezTo>
                  <a:pt x="1062346" y="5342623"/>
                  <a:pt x="1043546" y="5339231"/>
                  <a:pt x="1025237" y="5334000"/>
                </a:cubicBezTo>
                <a:cubicBezTo>
                  <a:pt x="1011195" y="5329988"/>
                  <a:pt x="997929" y="5323313"/>
                  <a:pt x="983673" y="5320145"/>
                </a:cubicBezTo>
                <a:cubicBezTo>
                  <a:pt x="956251" y="5314051"/>
                  <a:pt x="927798" y="5313103"/>
                  <a:pt x="900546" y="5306290"/>
                </a:cubicBezTo>
                <a:cubicBezTo>
                  <a:pt x="872210" y="5299206"/>
                  <a:pt x="845128" y="5287817"/>
                  <a:pt x="817419" y="5278581"/>
                </a:cubicBezTo>
                <a:cubicBezTo>
                  <a:pt x="803564" y="5273963"/>
                  <a:pt x="790023" y="5268269"/>
                  <a:pt x="775855" y="5264727"/>
                </a:cubicBezTo>
                <a:lnTo>
                  <a:pt x="665019" y="5237018"/>
                </a:lnTo>
                <a:cubicBezTo>
                  <a:pt x="585050" y="5183706"/>
                  <a:pt x="663989" y="5231066"/>
                  <a:pt x="540328" y="5181600"/>
                </a:cubicBezTo>
                <a:cubicBezTo>
                  <a:pt x="457496" y="5148466"/>
                  <a:pt x="494649" y="5161754"/>
                  <a:pt x="429491" y="5140036"/>
                </a:cubicBezTo>
                <a:cubicBezTo>
                  <a:pt x="355324" y="5090591"/>
                  <a:pt x="399699" y="5124099"/>
                  <a:pt x="304800" y="5029200"/>
                </a:cubicBezTo>
                <a:cubicBezTo>
                  <a:pt x="290945" y="5015345"/>
                  <a:pt x="274105" y="5003939"/>
                  <a:pt x="263237" y="4987636"/>
                </a:cubicBezTo>
                <a:lnTo>
                  <a:pt x="207819" y="4904509"/>
                </a:lnTo>
                <a:lnTo>
                  <a:pt x="180109" y="4862945"/>
                </a:lnTo>
                <a:cubicBezTo>
                  <a:pt x="147134" y="4764021"/>
                  <a:pt x="168601" y="4804120"/>
                  <a:pt x="124691" y="4738254"/>
                </a:cubicBezTo>
                <a:cubicBezTo>
                  <a:pt x="120073" y="4710545"/>
                  <a:pt x="118228" y="4682228"/>
                  <a:pt x="110837" y="4655127"/>
                </a:cubicBezTo>
                <a:cubicBezTo>
                  <a:pt x="104293" y="4631134"/>
                  <a:pt x="91860" y="4609140"/>
                  <a:pt x="83128" y="4585854"/>
                </a:cubicBezTo>
                <a:cubicBezTo>
                  <a:pt x="66526" y="4541582"/>
                  <a:pt x="48574" y="4471310"/>
                  <a:pt x="41564" y="4433454"/>
                </a:cubicBezTo>
                <a:cubicBezTo>
                  <a:pt x="25388" y="4346107"/>
                  <a:pt x="0" y="4170218"/>
                  <a:pt x="0" y="4170218"/>
                </a:cubicBezTo>
                <a:cubicBezTo>
                  <a:pt x="4618" y="4064000"/>
                  <a:pt x="2114" y="3957231"/>
                  <a:pt x="13855" y="3851563"/>
                </a:cubicBezTo>
                <a:cubicBezTo>
                  <a:pt x="16136" y="3831036"/>
                  <a:pt x="33428" y="3815128"/>
                  <a:pt x="41564" y="3796145"/>
                </a:cubicBezTo>
                <a:cubicBezTo>
                  <a:pt x="47317" y="3782722"/>
                  <a:pt x="48173" y="3767261"/>
                  <a:pt x="55419" y="3754581"/>
                </a:cubicBezTo>
                <a:cubicBezTo>
                  <a:pt x="66875" y="3734533"/>
                  <a:pt x="83561" y="3717953"/>
                  <a:pt x="96982" y="3699163"/>
                </a:cubicBezTo>
                <a:cubicBezTo>
                  <a:pt x="106660" y="3685614"/>
                  <a:pt x="115455" y="3671454"/>
                  <a:pt x="124691" y="3657600"/>
                </a:cubicBezTo>
                <a:cubicBezTo>
                  <a:pt x="129309" y="3639127"/>
                  <a:pt x="127626" y="3617780"/>
                  <a:pt x="138546" y="3602181"/>
                </a:cubicBezTo>
                <a:cubicBezTo>
                  <a:pt x="161018" y="3570078"/>
                  <a:pt x="199936" y="3551659"/>
                  <a:pt x="221673" y="3519054"/>
                </a:cubicBezTo>
                <a:cubicBezTo>
                  <a:pt x="230909" y="3505199"/>
                  <a:pt x="236380" y="3487892"/>
                  <a:pt x="249382" y="3477490"/>
                </a:cubicBezTo>
                <a:cubicBezTo>
                  <a:pt x="260786" y="3468367"/>
                  <a:pt x="277091" y="3468254"/>
                  <a:pt x="290946" y="3463636"/>
                </a:cubicBezTo>
                <a:cubicBezTo>
                  <a:pt x="434219" y="3320363"/>
                  <a:pt x="293314" y="3454736"/>
                  <a:pt x="415637" y="3352800"/>
                </a:cubicBezTo>
                <a:cubicBezTo>
                  <a:pt x="425672" y="3344438"/>
                  <a:pt x="432005" y="3331571"/>
                  <a:pt x="443346" y="3325090"/>
                </a:cubicBezTo>
                <a:cubicBezTo>
                  <a:pt x="464939" y="3312751"/>
                  <a:pt x="489528" y="3306617"/>
                  <a:pt x="512619" y="3297381"/>
                </a:cubicBezTo>
                <a:cubicBezTo>
                  <a:pt x="526473" y="3283527"/>
                  <a:pt x="537171" y="3265539"/>
                  <a:pt x="554182" y="3255818"/>
                </a:cubicBezTo>
                <a:cubicBezTo>
                  <a:pt x="570714" y="3246371"/>
                  <a:pt x="591536" y="3247984"/>
                  <a:pt x="609600" y="3241963"/>
                </a:cubicBezTo>
                <a:cubicBezTo>
                  <a:pt x="743092" y="3197465"/>
                  <a:pt x="611265" y="3225522"/>
                  <a:pt x="762000" y="3200400"/>
                </a:cubicBezTo>
                <a:cubicBezTo>
                  <a:pt x="855561" y="3169212"/>
                  <a:pt x="740402" y="3205198"/>
                  <a:pt x="886691" y="3172690"/>
                </a:cubicBezTo>
                <a:cubicBezTo>
                  <a:pt x="1009002" y="3145510"/>
                  <a:pt x="800702" y="3150365"/>
                  <a:pt x="1080655" y="3144981"/>
                </a:cubicBezTo>
                <a:lnTo>
                  <a:pt x="2369128" y="3131127"/>
                </a:lnTo>
                <a:cubicBezTo>
                  <a:pt x="2402932" y="3119859"/>
                  <a:pt x="2425398" y="3116419"/>
                  <a:pt x="2452255" y="3089563"/>
                </a:cubicBezTo>
                <a:cubicBezTo>
                  <a:pt x="2464029" y="3077789"/>
                  <a:pt x="2469304" y="3060792"/>
                  <a:pt x="2479964" y="3048000"/>
                </a:cubicBezTo>
                <a:cubicBezTo>
                  <a:pt x="2492507" y="3032948"/>
                  <a:pt x="2507673" y="3020291"/>
                  <a:pt x="2521528" y="3006436"/>
                </a:cubicBezTo>
                <a:cubicBezTo>
                  <a:pt x="2567869" y="2867413"/>
                  <a:pt x="2559078" y="2928757"/>
                  <a:pt x="2535382" y="2715490"/>
                </a:cubicBezTo>
                <a:cubicBezTo>
                  <a:pt x="2533769" y="2700976"/>
                  <a:pt x="2529629" y="2686078"/>
                  <a:pt x="2521528" y="2673927"/>
                </a:cubicBezTo>
                <a:cubicBezTo>
                  <a:pt x="2510660" y="2657624"/>
                  <a:pt x="2491993" y="2647829"/>
                  <a:pt x="2479964" y="2632363"/>
                </a:cubicBezTo>
                <a:cubicBezTo>
                  <a:pt x="2459518" y="2606076"/>
                  <a:pt x="2456139" y="2559767"/>
                  <a:pt x="2424546" y="2549236"/>
                </a:cubicBezTo>
                <a:cubicBezTo>
                  <a:pt x="2380645" y="2534602"/>
                  <a:pt x="2379788" y="2538367"/>
                  <a:pt x="2341419" y="2507672"/>
                </a:cubicBezTo>
                <a:cubicBezTo>
                  <a:pt x="2287962" y="2464907"/>
                  <a:pt x="2340810" y="2485554"/>
                  <a:pt x="2258291" y="2438400"/>
                </a:cubicBezTo>
                <a:cubicBezTo>
                  <a:pt x="2245611" y="2431154"/>
                  <a:pt x="2229494" y="2431637"/>
                  <a:pt x="2216728" y="2424545"/>
                </a:cubicBezTo>
                <a:cubicBezTo>
                  <a:pt x="2187617" y="2408372"/>
                  <a:pt x="2161309" y="2387600"/>
                  <a:pt x="2133600" y="2369127"/>
                </a:cubicBezTo>
                <a:cubicBezTo>
                  <a:pt x="2119746" y="2359891"/>
                  <a:pt x="2107833" y="2346684"/>
                  <a:pt x="2092037" y="2341418"/>
                </a:cubicBezTo>
                <a:cubicBezTo>
                  <a:pt x="1965930" y="2299381"/>
                  <a:pt x="2165092" y="2363861"/>
                  <a:pt x="1981200" y="2313709"/>
                </a:cubicBezTo>
                <a:cubicBezTo>
                  <a:pt x="1953021" y="2306024"/>
                  <a:pt x="1926409" y="2293084"/>
                  <a:pt x="1898073" y="2286000"/>
                </a:cubicBezTo>
                <a:cubicBezTo>
                  <a:pt x="1724776" y="2242674"/>
                  <a:pt x="1940262" y="2298053"/>
                  <a:pt x="1801091" y="2258290"/>
                </a:cubicBezTo>
                <a:cubicBezTo>
                  <a:pt x="1782782" y="2253059"/>
                  <a:pt x="1764291" y="2248426"/>
                  <a:pt x="1745673" y="2244436"/>
                </a:cubicBezTo>
                <a:cubicBezTo>
                  <a:pt x="1699622" y="2234568"/>
                  <a:pt x="1651807" y="2231620"/>
                  <a:pt x="1607128" y="2216727"/>
                </a:cubicBezTo>
                <a:lnTo>
                  <a:pt x="1482437" y="2175163"/>
                </a:lnTo>
                <a:lnTo>
                  <a:pt x="1274619" y="2105890"/>
                </a:lnTo>
                <a:cubicBezTo>
                  <a:pt x="1274614" y="2105888"/>
                  <a:pt x="1191495" y="2078184"/>
                  <a:pt x="1191491" y="2078181"/>
                </a:cubicBezTo>
                <a:cubicBezTo>
                  <a:pt x="1137777" y="2042371"/>
                  <a:pt x="1165725" y="2055737"/>
                  <a:pt x="1108364" y="2036618"/>
                </a:cubicBezTo>
                <a:cubicBezTo>
                  <a:pt x="1089891" y="2022763"/>
                  <a:pt x="1072995" y="2006510"/>
                  <a:pt x="1052946" y="1995054"/>
                </a:cubicBezTo>
                <a:cubicBezTo>
                  <a:pt x="1040266" y="1987808"/>
                  <a:pt x="1023905" y="1988714"/>
                  <a:pt x="1011382" y="1981200"/>
                </a:cubicBezTo>
                <a:cubicBezTo>
                  <a:pt x="916293" y="1924146"/>
                  <a:pt x="1059853" y="1978882"/>
                  <a:pt x="942109" y="1939636"/>
                </a:cubicBezTo>
                <a:cubicBezTo>
                  <a:pt x="928255" y="1930400"/>
                  <a:pt x="915439" y="1919374"/>
                  <a:pt x="900546" y="1911927"/>
                </a:cubicBezTo>
                <a:cubicBezTo>
                  <a:pt x="887484" y="1905396"/>
                  <a:pt x="870386" y="1907195"/>
                  <a:pt x="858982" y="1898072"/>
                </a:cubicBezTo>
                <a:cubicBezTo>
                  <a:pt x="845980" y="1887670"/>
                  <a:pt x="843047" y="1868283"/>
                  <a:pt x="831273" y="1856509"/>
                </a:cubicBezTo>
                <a:cubicBezTo>
                  <a:pt x="819499" y="1844735"/>
                  <a:pt x="803564" y="1838036"/>
                  <a:pt x="789709" y="1828800"/>
                </a:cubicBezTo>
                <a:lnTo>
                  <a:pt x="706582" y="1704109"/>
                </a:lnTo>
                <a:lnTo>
                  <a:pt x="678873" y="1662545"/>
                </a:lnTo>
                <a:cubicBezTo>
                  <a:pt x="645143" y="1561354"/>
                  <a:pt x="658248" y="1607754"/>
                  <a:pt x="637309" y="1524000"/>
                </a:cubicBezTo>
                <a:cubicBezTo>
                  <a:pt x="637657" y="1517731"/>
                  <a:pt x="627347" y="1308398"/>
                  <a:pt x="665019" y="1233054"/>
                </a:cubicBezTo>
                <a:cubicBezTo>
                  <a:pt x="672466" y="1218161"/>
                  <a:pt x="680954" y="1203264"/>
                  <a:pt x="692728" y="1191490"/>
                </a:cubicBezTo>
                <a:cubicBezTo>
                  <a:pt x="704502" y="1179716"/>
                  <a:pt x="720437" y="1173017"/>
                  <a:pt x="734291" y="1163781"/>
                </a:cubicBezTo>
                <a:cubicBezTo>
                  <a:pt x="738909" y="1149927"/>
                  <a:pt x="739023" y="1133622"/>
                  <a:pt x="748146" y="1122218"/>
                </a:cubicBezTo>
                <a:cubicBezTo>
                  <a:pt x="758548" y="1109216"/>
                  <a:pt x="776707" y="1104911"/>
                  <a:pt x="789709" y="1094509"/>
                </a:cubicBezTo>
                <a:cubicBezTo>
                  <a:pt x="799909" y="1086349"/>
                  <a:pt x="806969" y="1074637"/>
                  <a:pt x="817419" y="1066800"/>
                </a:cubicBezTo>
                <a:cubicBezTo>
                  <a:pt x="844061" y="1046819"/>
                  <a:pt x="872837" y="1029854"/>
                  <a:pt x="900546" y="1011381"/>
                </a:cubicBezTo>
                <a:cubicBezTo>
                  <a:pt x="914400" y="1002145"/>
                  <a:pt x="930335" y="995446"/>
                  <a:pt x="942109" y="983672"/>
                </a:cubicBezTo>
                <a:cubicBezTo>
                  <a:pt x="951346" y="974436"/>
                  <a:pt x="958618" y="962683"/>
                  <a:pt x="969819" y="955963"/>
                </a:cubicBezTo>
                <a:cubicBezTo>
                  <a:pt x="982342" y="948450"/>
                  <a:pt x="997528" y="946727"/>
                  <a:pt x="1011382" y="942109"/>
                </a:cubicBezTo>
                <a:cubicBezTo>
                  <a:pt x="1025237" y="928254"/>
                  <a:pt x="1035818" y="910060"/>
                  <a:pt x="1052946" y="900545"/>
                </a:cubicBezTo>
                <a:cubicBezTo>
                  <a:pt x="1078478" y="886360"/>
                  <a:pt x="1136073" y="872836"/>
                  <a:pt x="1136073" y="872836"/>
                </a:cubicBezTo>
                <a:cubicBezTo>
                  <a:pt x="1179983" y="806970"/>
                  <a:pt x="1147986" y="836537"/>
                  <a:pt x="1246909" y="803563"/>
                </a:cubicBezTo>
                <a:lnTo>
                  <a:pt x="1288473" y="789709"/>
                </a:lnTo>
                <a:lnTo>
                  <a:pt x="1330037" y="775854"/>
                </a:lnTo>
                <a:cubicBezTo>
                  <a:pt x="1385455" y="780472"/>
                  <a:pt x="1441110" y="782811"/>
                  <a:pt x="1496291" y="789709"/>
                </a:cubicBezTo>
                <a:cubicBezTo>
                  <a:pt x="1515185" y="792071"/>
                  <a:pt x="1533471" y="798092"/>
                  <a:pt x="1551709" y="803563"/>
                </a:cubicBezTo>
                <a:cubicBezTo>
                  <a:pt x="1551787" y="803586"/>
                  <a:pt x="1655579" y="838187"/>
                  <a:pt x="1676400" y="845127"/>
                </a:cubicBezTo>
                <a:cubicBezTo>
                  <a:pt x="1690255" y="849745"/>
                  <a:pt x="1703644" y="856117"/>
                  <a:pt x="1717964" y="858981"/>
                </a:cubicBezTo>
                <a:cubicBezTo>
                  <a:pt x="1741055" y="863599"/>
                  <a:pt x="1764392" y="867125"/>
                  <a:pt x="1787237" y="872836"/>
                </a:cubicBezTo>
                <a:cubicBezTo>
                  <a:pt x="1801405" y="876378"/>
                  <a:pt x="1814711" y="882847"/>
                  <a:pt x="1828800" y="886690"/>
                </a:cubicBezTo>
                <a:cubicBezTo>
                  <a:pt x="1865541" y="896710"/>
                  <a:pt x="1902294" y="906931"/>
                  <a:pt x="1939637" y="914400"/>
                </a:cubicBezTo>
                <a:cubicBezTo>
                  <a:pt x="2174545" y="961382"/>
                  <a:pt x="2155698" y="956448"/>
                  <a:pt x="2382982" y="969818"/>
                </a:cubicBezTo>
                <a:lnTo>
                  <a:pt x="2382982" y="96981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971600" y="465313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Fluid - SPH</a:t>
            </a:r>
          </a:p>
        </p:txBody>
      </p:sp>
      <p:sp>
        <p:nvSpPr>
          <p:cNvPr id="12" name="Cubo 11"/>
          <p:cNvSpPr/>
          <p:nvPr/>
        </p:nvSpPr>
        <p:spPr>
          <a:xfrm rot="20276838">
            <a:off x="4415031" y="3896553"/>
            <a:ext cx="2088232" cy="1872208"/>
          </a:xfrm>
          <a:prstGeom prst="cube">
            <a:avLst>
              <a:gd name="adj" fmla="val 3748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ilindro 12"/>
          <p:cNvSpPr/>
          <p:nvPr/>
        </p:nvSpPr>
        <p:spPr>
          <a:xfrm rot="1358912">
            <a:off x="5407460" y="317757"/>
            <a:ext cx="746629" cy="4114711"/>
          </a:xfrm>
          <a:prstGeom prst="can">
            <a:avLst>
              <a:gd name="adj" fmla="val 7075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5868144" y="314096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Rigid Rigid -DEM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491880" y="141277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Fluid Rigid - SPH</a:t>
            </a:r>
          </a:p>
        </p:txBody>
      </p:sp>
    </p:spTree>
    <p:extLst>
      <p:ext uri="{BB962C8B-B14F-4D97-AF65-F5344CB8AC3E}">
        <p14:creationId xmlns:p14="http://schemas.microsoft.com/office/powerpoint/2010/main" val="3307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500" y="2996952"/>
            <a:ext cx="324036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Parallelogram 4"/>
          <p:cNvSpPr/>
          <p:nvPr/>
        </p:nvSpPr>
        <p:spPr>
          <a:xfrm rot="21101401">
            <a:off x="2707629" y="2399127"/>
            <a:ext cx="3857699" cy="2381605"/>
          </a:xfrm>
          <a:prstGeom prst="parallelogram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2885228" y="2615230"/>
            <a:ext cx="3240360" cy="244827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85228" y="1156092"/>
            <a:ext cx="0" cy="1274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04620" y="1156092"/>
            <a:ext cx="144016" cy="127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06824" y="4869159"/>
            <a:ext cx="76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dirty="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019" y="2708920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dirty="0"/>
              <a:t>t</a:t>
            </a:r>
            <a:r>
              <a:rPr lang="pt-PT" dirty="0" smtClean="0"/>
              <a:t>+dt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977892" y="825816"/>
                <a:ext cx="38914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PT" dirty="0" smtClean="0"/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892" y="825816"/>
                <a:ext cx="389145" cy="299313"/>
              </a:xfrm>
              <a:prstGeom prst="rect">
                <a:avLst/>
              </a:prstGeom>
              <a:blipFill rotWithShape="0">
                <a:blip r:embed="rId2"/>
                <a:stretch>
                  <a:fillRect l="-35938" t="-24000" r="-17188" b="-4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891436" y="1126117"/>
            <a:ext cx="457200" cy="61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851920" y="1414837"/>
                <a:ext cx="995594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14837"/>
                <a:ext cx="995594" cy="6048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020272" y="3861048"/>
                <a:ext cx="995594" cy="581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861048"/>
                <a:ext cx="995594" cy="5815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10800000" flipV="1">
            <a:off x="2986980" y="1693870"/>
            <a:ext cx="803892" cy="884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6228185" y="4149080"/>
            <a:ext cx="727918" cy="700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490332" y="5578343"/>
                <a:ext cx="386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32" y="5578343"/>
                <a:ext cx="3865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6349" b="-173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658534" y="4077071"/>
                <a:ext cx="38529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34" y="4077071"/>
                <a:ext cx="385298" cy="299313"/>
              </a:xfrm>
              <a:prstGeom prst="rect">
                <a:avLst/>
              </a:prstGeom>
              <a:blipFill rotWithShape="0">
                <a:blip r:embed="rId6"/>
                <a:stretch>
                  <a:fillRect l="-12698" r="-11111" b="-26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1907704" y="4797152"/>
            <a:ext cx="0" cy="81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58534" y="5716842"/>
            <a:ext cx="111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051720" y="5730743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730743"/>
                <a:ext cx="2605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9524" b="-173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619672" y="5157191"/>
                <a:ext cx="25930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157191"/>
                <a:ext cx="259302" cy="299313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16667" b="-26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482082">
            <a:off x="374704" y="902334"/>
            <a:ext cx="3698122" cy="5544616"/>
          </a:xfrm>
          <a:custGeom>
            <a:avLst/>
            <a:gdLst>
              <a:gd name="connsiteX0" fmla="*/ 1033826 w 3698122"/>
              <a:gd name="connsiteY0" fmla="*/ 0 h 5544616"/>
              <a:gd name="connsiteX1" fmla="*/ 3698122 w 3698122"/>
              <a:gd name="connsiteY1" fmla="*/ 2772308 h 5544616"/>
              <a:gd name="connsiteX2" fmla="*/ 1306235 w 3698122"/>
              <a:gd name="connsiteY2" fmla="*/ 5530303 h 5544616"/>
              <a:gd name="connsiteX3" fmla="*/ 1109513 w 3698122"/>
              <a:gd name="connsiteY3" fmla="*/ 5540639 h 5544616"/>
              <a:gd name="connsiteX4" fmla="*/ 1033826 w 3698122"/>
              <a:gd name="connsiteY4" fmla="*/ 5544616 h 5544616"/>
              <a:gd name="connsiteX5" fmla="*/ 761417 w 3698122"/>
              <a:gd name="connsiteY5" fmla="*/ 5530303 h 5544616"/>
              <a:gd name="connsiteX6" fmla="*/ 646063 w 3698122"/>
              <a:gd name="connsiteY6" fmla="*/ 5511984 h 5544616"/>
              <a:gd name="connsiteX7" fmla="*/ 628080 w 3698122"/>
              <a:gd name="connsiteY7" fmla="*/ 5378558 h 5544616"/>
              <a:gd name="connsiteX8" fmla="*/ 588324 w 3698122"/>
              <a:gd name="connsiteY8" fmla="*/ 4570175 h 5544616"/>
              <a:gd name="connsiteX9" fmla="*/ 18480 w 3698122"/>
              <a:gd name="connsiteY9" fmla="*/ 3536505 h 5544616"/>
              <a:gd name="connsiteX10" fmla="*/ 164254 w 3698122"/>
              <a:gd name="connsiteY10" fmla="*/ 2065514 h 5544616"/>
              <a:gd name="connsiteX11" fmla="*/ 416045 w 3698122"/>
              <a:gd name="connsiteY11" fmla="*/ 1787218 h 5544616"/>
              <a:gd name="connsiteX12" fmla="*/ 284334 w 3698122"/>
              <a:gd name="connsiteY12" fmla="*/ 143698 h 5544616"/>
              <a:gd name="connsiteX13" fmla="*/ 283132 w 3698122"/>
              <a:gd name="connsiteY13" fmla="*/ 113512 h 5544616"/>
              <a:gd name="connsiteX14" fmla="*/ 496877 w 3698122"/>
              <a:gd name="connsiteY14" fmla="*/ 56323 h 5544616"/>
              <a:gd name="connsiteX15" fmla="*/ 673444 w 3698122"/>
              <a:gd name="connsiteY15" fmla="*/ 28283 h 5544616"/>
              <a:gd name="connsiteX16" fmla="*/ 761417 w 3698122"/>
              <a:gd name="connsiteY16" fmla="*/ 14313 h 5544616"/>
              <a:gd name="connsiteX17" fmla="*/ 1033826 w 3698122"/>
              <a:gd name="connsiteY17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8122" h="5544616">
                <a:moveTo>
                  <a:pt x="1033826" y="0"/>
                </a:moveTo>
                <a:cubicBezTo>
                  <a:pt x="2505276" y="0"/>
                  <a:pt x="3698122" y="1241205"/>
                  <a:pt x="3698122" y="2772308"/>
                </a:cubicBezTo>
                <a:cubicBezTo>
                  <a:pt x="3698122" y="4207717"/>
                  <a:pt x="2649722" y="5388333"/>
                  <a:pt x="1306235" y="5530303"/>
                </a:cubicBezTo>
                <a:lnTo>
                  <a:pt x="1109513" y="5540639"/>
                </a:lnTo>
                <a:lnTo>
                  <a:pt x="1033826" y="5544616"/>
                </a:lnTo>
                <a:cubicBezTo>
                  <a:pt x="941861" y="5544616"/>
                  <a:pt x="850983" y="5539768"/>
                  <a:pt x="761417" y="5530303"/>
                </a:cubicBezTo>
                <a:lnTo>
                  <a:pt x="646063" y="5511984"/>
                </a:lnTo>
                <a:lnTo>
                  <a:pt x="628080" y="5378558"/>
                </a:lnTo>
                <a:cubicBezTo>
                  <a:pt x="599367" y="5162106"/>
                  <a:pt x="689924" y="4877184"/>
                  <a:pt x="588324" y="4570175"/>
                </a:cubicBezTo>
                <a:cubicBezTo>
                  <a:pt x="486724" y="4263166"/>
                  <a:pt x="89158" y="3953949"/>
                  <a:pt x="18480" y="3536505"/>
                </a:cubicBezTo>
                <a:cubicBezTo>
                  <a:pt x="-52198" y="3119062"/>
                  <a:pt x="97993" y="2357062"/>
                  <a:pt x="164254" y="2065514"/>
                </a:cubicBezTo>
                <a:cubicBezTo>
                  <a:pt x="230515" y="1773966"/>
                  <a:pt x="396167" y="2156070"/>
                  <a:pt x="416045" y="1787218"/>
                </a:cubicBezTo>
                <a:cubicBezTo>
                  <a:pt x="432196" y="1487526"/>
                  <a:pt x="311288" y="654174"/>
                  <a:pt x="284334" y="143698"/>
                </a:cubicBezTo>
                <a:lnTo>
                  <a:pt x="283132" y="113512"/>
                </a:lnTo>
                <a:lnTo>
                  <a:pt x="496877" y="56323"/>
                </a:lnTo>
                <a:lnTo>
                  <a:pt x="673444" y="28283"/>
                </a:lnTo>
                <a:lnTo>
                  <a:pt x="761417" y="14313"/>
                </a:lnTo>
                <a:cubicBezTo>
                  <a:pt x="850983" y="4848"/>
                  <a:pt x="941861" y="0"/>
                  <a:pt x="1033826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reeform 33"/>
          <p:cNvSpPr/>
          <p:nvPr/>
        </p:nvSpPr>
        <p:spPr>
          <a:xfrm rot="21119818">
            <a:off x="4067944" y="653510"/>
            <a:ext cx="2822941" cy="5698101"/>
          </a:xfrm>
          <a:custGeom>
            <a:avLst/>
            <a:gdLst>
              <a:gd name="connsiteX0" fmla="*/ 1865403 w 2822941"/>
              <a:gd name="connsiteY0" fmla="*/ 0 h 5698101"/>
              <a:gd name="connsiteX1" fmla="*/ 1859767 w 2822941"/>
              <a:gd name="connsiteY1" fmla="*/ 35604 h 5698101"/>
              <a:gd name="connsiteX2" fmla="*/ 1926028 w 2822941"/>
              <a:gd name="connsiteY2" fmla="*/ 525934 h 5698101"/>
              <a:gd name="connsiteX3" fmla="*/ 2482619 w 2822941"/>
              <a:gd name="connsiteY3" fmla="*/ 989761 h 5698101"/>
              <a:gd name="connsiteX4" fmla="*/ 2813923 w 2822941"/>
              <a:gd name="connsiteY4" fmla="*/ 1400578 h 5698101"/>
              <a:gd name="connsiteX5" fmla="*/ 2707906 w 2822941"/>
              <a:gd name="connsiteY5" fmla="*/ 1811395 h 5698101"/>
              <a:gd name="connsiteX6" fmla="*/ 2482619 w 2822941"/>
              <a:gd name="connsiteY6" fmla="*/ 2275221 h 5698101"/>
              <a:gd name="connsiteX7" fmla="*/ 2204323 w 2822941"/>
              <a:gd name="connsiteY7" fmla="*/ 3043848 h 5698101"/>
              <a:gd name="connsiteX8" fmla="*/ 2336845 w 2822941"/>
              <a:gd name="connsiteY8" fmla="*/ 3295639 h 5698101"/>
              <a:gd name="connsiteX9" fmla="*/ 2389854 w 2822941"/>
              <a:gd name="connsiteY9" fmla="*/ 3587187 h 5698101"/>
              <a:gd name="connsiteX10" fmla="*/ 2376602 w 2822941"/>
              <a:gd name="connsiteY10" fmla="*/ 3852230 h 5698101"/>
              <a:gd name="connsiteX11" fmla="*/ 2270584 w 2822941"/>
              <a:gd name="connsiteY11" fmla="*/ 4077517 h 5698101"/>
              <a:gd name="connsiteX12" fmla="*/ 2124810 w 2822941"/>
              <a:gd name="connsiteY12" fmla="*/ 4263048 h 5698101"/>
              <a:gd name="connsiteX13" fmla="*/ 1952532 w 2822941"/>
              <a:gd name="connsiteY13" fmla="*/ 4395569 h 5698101"/>
              <a:gd name="connsiteX14" fmla="*/ 1700741 w 2822941"/>
              <a:gd name="connsiteY14" fmla="*/ 4501587 h 5698101"/>
              <a:gd name="connsiteX15" fmla="*/ 1515210 w 2822941"/>
              <a:gd name="connsiteY15" fmla="*/ 4673865 h 5698101"/>
              <a:gd name="connsiteX16" fmla="*/ 1342932 w 2822941"/>
              <a:gd name="connsiteY16" fmla="*/ 4938908 h 5698101"/>
              <a:gd name="connsiteX17" fmla="*/ 1356184 w 2822941"/>
              <a:gd name="connsiteY17" fmla="*/ 5190700 h 5698101"/>
              <a:gd name="connsiteX18" fmla="*/ 1369437 w 2822941"/>
              <a:gd name="connsiteY18" fmla="*/ 5323221 h 5698101"/>
              <a:gd name="connsiteX19" fmla="*/ 1276671 w 2822941"/>
              <a:gd name="connsiteY19" fmla="*/ 5482248 h 5698101"/>
              <a:gd name="connsiteX20" fmla="*/ 1210410 w 2822941"/>
              <a:gd name="connsiteY20" fmla="*/ 5614769 h 5698101"/>
              <a:gd name="connsiteX21" fmla="*/ 1184527 w 2822941"/>
              <a:gd name="connsiteY21" fmla="*/ 5670676 h 5698101"/>
              <a:gd name="connsiteX22" fmla="*/ 1172007 w 2822941"/>
              <a:gd name="connsiteY22" fmla="*/ 5698101 h 5698101"/>
              <a:gd name="connsiteX23" fmla="*/ 1012352 w 2822941"/>
              <a:gd name="connsiteY23" fmla="*/ 5551905 h 5698101"/>
              <a:gd name="connsiteX24" fmla="*/ 0 w 2822941"/>
              <a:gd name="connsiteY24" fmla="*/ 3089502 h 5698101"/>
              <a:gd name="connsiteX25" fmla="*/ 1808866 w 2822941"/>
              <a:gd name="connsiteY25" fmla="*/ 27440 h 5698101"/>
              <a:gd name="connsiteX26" fmla="*/ 1865403 w 2822941"/>
              <a:gd name="connsiteY26" fmla="*/ 0 h 569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2941" h="5698101">
                <a:moveTo>
                  <a:pt x="1865403" y="0"/>
                </a:moveTo>
                <a:lnTo>
                  <a:pt x="1859767" y="35604"/>
                </a:lnTo>
                <a:cubicBezTo>
                  <a:pt x="1846515" y="196839"/>
                  <a:pt x="1822219" y="366908"/>
                  <a:pt x="1926028" y="525934"/>
                </a:cubicBezTo>
                <a:cubicBezTo>
                  <a:pt x="2029837" y="684960"/>
                  <a:pt x="2334637" y="843987"/>
                  <a:pt x="2482619" y="989761"/>
                </a:cubicBezTo>
                <a:cubicBezTo>
                  <a:pt x="2630601" y="1135535"/>
                  <a:pt x="2776375" y="1263639"/>
                  <a:pt x="2813923" y="1400578"/>
                </a:cubicBezTo>
                <a:cubicBezTo>
                  <a:pt x="2851471" y="1537517"/>
                  <a:pt x="2763123" y="1665621"/>
                  <a:pt x="2707906" y="1811395"/>
                </a:cubicBezTo>
                <a:cubicBezTo>
                  <a:pt x="2652689" y="1957169"/>
                  <a:pt x="2566550" y="2069812"/>
                  <a:pt x="2482619" y="2275221"/>
                </a:cubicBezTo>
                <a:cubicBezTo>
                  <a:pt x="2398688" y="2480630"/>
                  <a:pt x="2228619" y="2873778"/>
                  <a:pt x="2204323" y="3043848"/>
                </a:cubicBezTo>
                <a:cubicBezTo>
                  <a:pt x="2180027" y="3213918"/>
                  <a:pt x="2305923" y="3205083"/>
                  <a:pt x="2336845" y="3295639"/>
                </a:cubicBezTo>
                <a:cubicBezTo>
                  <a:pt x="2367767" y="3386195"/>
                  <a:pt x="2383228" y="3494422"/>
                  <a:pt x="2389854" y="3587187"/>
                </a:cubicBezTo>
                <a:cubicBezTo>
                  <a:pt x="2396480" y="3679952"/>
                  <a:pt x="2396480" y="3770508"/>
                  <a:pt x="2376602" y="3852230"/>
                </a:cubicBezTo>
                <a:cubicBezTo>
                  <a:pt x="2356724" y="3933952"/>
                  <a:pt x="2312549" y="4009047"/>
                  <a:pt x="2270584" y="4077517"/>
                </a:cubicBezTo>
                <a:cubicBezTo>
                  <a:pt x="2228619" y="4145987"/>
                  <a:pt x="2177819" y="4210039"/>
                  <a:pt x="2124810" y="4263048"/>
                </a:cubicBezTo>
                <a:cubicBezTo>
                  <a:pt x="2071801" y="4316057"/>
                  <a:pt x="2023210" y="4355813"/>
                  <a:pt x="1952532" y="4395569"/>
                </a:cubicBezTo>
                <a:cubicBezTo>
                  <a:pt x="1881854" y="4435325"/>
                  <a:pt x="1773628" y="4455204"/>
                  <a:pt x="1700741" y="4501587"/>
                </a:cubicBezTo>
                <a:cubicBezTo>
                  <a:pt x="1627854" y="4547970"/>
                  <a:pt x="1574845" y="4600978"/>
                  <a:pt x="1515210" y="4673865"/>
                </a:cubicBezTo>
                <a:cubicBezTo>
                  <a:pt x="1455575" y="4746752"/>
                  <a:pt x="1369436" y="4852769"/>
                  <a:pt x="1342932" y="4938908"/>
                </a:cubicBezTo>
                <a:cubicBezTo>
                  <a:pt x="1316428" y="5025047"/>
                  <a:pt x="1351766" y="5126648"/>
                  <a:pt x="1356184" y="5190700"/>
                </a:cubicBezTo>
                <a:cubicBezTo>
                  <a:pt x="1360602" y="5254752"/>
                  <a:pt x="1382689" y="5274630"/>
                  <a:pt x="1369437" y="5323221"/>
                </a:cubicBezTo>
                <a:cubicBezTo>
                  <a:pt x="1356185" y="5371812"/>
                  <a:pt x="1303175" y="5433657"/>
                  <a:pt x="1276671" y="5482248"/>
                </a:cubicBezTo>
                <a:cubicBezTo>
                  <a:pt x="1250167" y="5530839"/>
                  <a:pt x="1239123" y="5552926"/>
                  <a:pt x="1210410" y="5614769"/>
                </a:cubicBezTo>
                <a:cubicBezTo>
                  <a:pt x="1203232" y="5630230"/>
                  <a:pt x="1194259" y="5649556"/>
                  <a:pt x="1184527" y="5670676"/>
                </a:cubicBezTo>
                <a:lnTo>
                  <a:pt x="1172007" y="5698101"/>
                </a:lnTo>
                <a:lnTo>
                  <a:pt x="1012352" y="5551905"/>
                </a:lnTo>
                <a:cubicBezTo>
                  <a:pt x="386869" y="4921722"/>
                  <a:pt x="0" y="4051131"/>
                  <a:pt x="0" y="3089502"/>
                </a:cubicBezTo>
                <a:cubicBezTo>
                  <a:pt x="0" y="1767263"/>
                  <a:pt x="731424" y="617141"/>
                  <a:pt x="1808866" y="27440"/>
                </a:cubicBezTo>
                <a:lnTo>
                  <a:pt x="186540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TextBox 49"/>
          <p:cNvSpPr txBox="1"/>
          <p:nvPr/>
        </p:nvSpPr>
        <p:spPr>
          <a:xfrm>
            <a:off x="7308304" y="3212976"/>
            <a:ext cx="159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2a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23928" y="3140968"/>
            <a:ext cx="340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3928" y="3717032"/>
            <a:ext cx="340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25540" y="3140968"/>
            <a:ext cx="0" cy="57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99484" y="3212976"/>
            <a:ext cx="159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83768" y="5157192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157192"/>
                <a:ext cx="4754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410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16956" y="1757372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56" y="1757372"/>
                <a:ext cx="4754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692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763688" y="4149080"/>
            <a:ext cx="1584176" cy="122413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72000" y="1710102"/>
            <a:ext cx="1160945" cy="12148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482082">
            <a:off x="1645856" y="992605"/>
            <a:ext cx="2500839" cy="4200572"/>
          </a:xfrm>
          <a:custGeom>
            <a:avLst/>
            <a:gdLst>
              <a:gd name="connsiteX0" fmla="*/ 1033826 w 3698122"/>
              <a:gd name="connsiteY0" fmla="*/ 0 h 5544616"/>
              <a:gd name="connsiteX1" fmla="*/ 3698122 w 3698122"/>
              <a:gd name="connsiteY1" fmla="*/ 2772308 h 5544616"/>
              <a:gd name="connsiteX2" fmla="*/ 1306235 w 3698122"/>
              <a:gd name="connsiteY2" fmla="*/ 5530303 h 5544616"/>
              <a:gd name="connsiteX3" fmla="*/ 1109513 w 3698122"/>
              <a:gd name="connsiteY3" fmla="*/ 5540639 h 5544616"/>
              <a:gd name="connsiteX4" fmla="*/ 1033826 w 3698122"/>
              <a:gd name="connsiteY4" fmla="*/ 5544616 h 5544616"/>
              <a:gd name="connsiteX5" fmla="*/ 761417 w 3698122"/>
              <a:gd name="connsiteY5" fmla="*/ 5530303 h 5544616"/>
              <a:gd name="connsiteX6" fmla="*/ 646063 w 3698122"/>
              <a:gd name="connsiteY6" fmla="*/ 5511984 h 5544616"/>
              <a:gd name="connsiteX7" fmla="*/ 628080 w 3698122"/>
              <a:gd name="connsiteY7" fmla="*/ 5378558 h 5544616"/>
              <a:gd name="connsiteX8" fmla="*/ 588324 w 3698122"/>
              <a:gd name="connsiteY8" fmla="*/ 4570175 h 5544616"/>
              <a:gd name="connsiteX9" fmla="*/ 18480 w 3698122"/>
              <a:gd name="connsiteY9" fmla="*/ 3536505 h 5544616"/>
              <a:gd name="connsiteX10" fmla="*/ 164254 w 3698122"/>
              <a:gd name="connsiteY10" fmla="*/ 2065514 h 5544616"/>
              <a:gd name="connsiteX11" fmla="*/ 416045 w 3698122"/>
              <a:gd name="connsiteY11" fmla="*/ 1787218 h 5544616"/>
              <a:gd name="connsiteX12" fmla="*/ 284334 w 3698122"/>
              <a:gd name="connsiteY12" fmla="*/ 143698 h 5544616"/>
              <a:gd name="connsiteX13" fmla="*/ 283132 w 3698122"/>
              <a:gd name="connsiteY13" fmla="*/ 113512 h 5544616"/>
              <a:gd name="connsiteX14" fmla="*/ 496877 w 3698122"/>
              <a:gd name="connsiteY14" fmla="*/ 56323 h 5544616"/>
              <a:gd name="connsiteX15" fmla="*/ 673444 w 3698122"/>
              <a:gd name="connsiteY15" fmla="*/ 28283 h 5544616"/>
              <a:gd name="connsiteX16" fmla="*/ 761417 w 3698122"/>
              <a:gd name="connsiteY16" fmla="*/ 14313 h 5544616"/>
              <a:gd name="connsiteX17" fmla="*/ 1033826 w 3698122"/>
              <a:gd name="connsiteY17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8122" h="5544616">
                <a:moveTo>
                  <a:pt x="1033826" y="0"/>
                </a:moveTo>
                <a:cubicBezTo>
                  <a:pt x="2505276" y="0"/>
                  <a:pt x="3698122" y="1241205"/>
                  <a:pt x="3698122" y="2772308"/>
                </a:cubicBezTo>
                <a:cubicBezTo>
                  <a:pt x="3698122" y="4207717"/>
                  <a:pt x="2649722" y="5388333"/>
                  <a:pt x="1306235" y="5530303"/>
                </a:cubicBezTo>
                <a:lnTo>
                  <a:pt x="1109513" y="5540639"/>
                </a:lnTo>
                <a:lnTo>
                  <a:pt x="1033826" y="5544616"/>
                </a:lnTo>
                <a:cubicBezTo>
                  <a:pt x="941861" y="5544616"/>
                  <a:pt x="850983" y="5539768"/>
                  <a:pt x="761417" y="5530303"/>
                </a:cubicBezTo>
                <a:lnTo>
                  <a:pt x="646063" y="5511984"/>
                </a:lnTo>
                <a:lnTo>
                  <a:pt x="628080" y="5378558"/>
                </a:lnTo>
                <a:cubicBezTo>
                  <a:pt x="599367" y="5162106"/>
                  <a:pt x="689924" y="4877184"/>
                  <a:pt x="588324" y="4570175"/>
                </a:cubicBezTo>
                <a:cubicBezTo>
                  <a:pt x="486724" y="4263166"/>
                  <a:pt x="89158" y="3953949"/>
                  <a:pt x="18480" y="3536505"/>
                </a:cubicBezTo>
                <a:cubicBezTo>
                  <a:pt x="-52198" y="3119062"/>
                  <a:pt x="97993" y="2357062"/>
                  <a:pt x="164254" y="2065514"/>
                </a:cubicBezTo>
                <a:cubicBezTo>
                  <a:pt x="230515" y="1773966"/>
                  <a:pt x="396167" y="2156070"/>
                  <a:pt x="416045" y="1787218"/>
                </a:cubicBezTo>
                <a:cubicBezTo>
                  <a:pt x="432196" y="1487526"/>
                  <a:pt x="311288" y="654174"/>
                  <a:pt x="284334" y="143698"/>
                </a:cubicBezTo>
                <a:lnTo>
                  <a:pt x="283132" y="113512"/>
                </a:lnTo>
                <a:lnTo>
                  <a:pt x="496877" y="56323"/>
                </a:lnTo>
                <a:lnTo>
                  <a:pt x="673444" y="28283"/>
                </a:lnTo>
                <a:lnTo>
                  <a:pt x="761417" y="14313"/>
                </a:lnTo>
                <a:cubicBezTo>
                  <a:pt x="850983" y="4848"/>
                  <a:pt x="941861" y="0"/>
                  <a:pt x="1033826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reeform 33"/>
          <p:cNvSpPr/>
          <p:nvPr/>
        </p:nvSpPr>
        <p:spPr>
          <a:xfrm rot="21119818">
            <a:off x="4139712" y="679571"/>
            <a:ext cx="2611463" cy="4316851"/>
          </a:xfrm>
          <a:custGeom>
            <a:avLst/>
            <a:gdLst>
              <a:gd name="connsiteX0" fmla="*/ 1865403 w 2822941"/>
              <a:gd name="connsiteY0" fmla="*/ 0 h 5698101"/>
              <a:gd name="connsiteX1" fmla="*/ 1859767 w 2822941"/>
              <a:gd name="connsiteY1" fmla="*/ 35604 h 5698101"/>
              <a:gd name="connsiteX2" fmla="*/ 1926028 w 2822941"/>
              <a:gd name="connsiteY2" fmla="*/ 525934 h 5698101"/>
              <a:gd name="connsiteX3" fmla="*/ 2482619 w 2822941"/>
              <a:gd name="connsiteY3" fmla="*/ 989761 h 5698101"/>
              <a:gd name="connsiteX4" fmla="*/ 2813923 w 2822941"/>
              <a:gd name="connsiteY4" fmla="*/ 1400578 h 5698101"/>
              <a:gd name="connsiteX5" fmla="*/ 2707906 w 2822941"/>
              <a:gd name="connsiteY5" fmla="*/ 1811395 h 5698101"/>
              <a:gd name="connsiteX6" fmla="*/ 2482619 w 2822941"/>
              <a:gd name="connsiteY6" fmla="*/ 2275221 h 5698101"/>
              <a:gd name="connsiteX7" fmla="*/ 2204323 w 2822941"/>
              <a:gd name="connsiteY7" fmla="*/ 3043848 h 5698101"/>
              <a:gd name="connsiteX8" fmla="*/ 2336845 w 2822941"/>
              <a:gd name="connsiteY8" fmla="*/ 3295639 h 5698101"/>
              <a:gd name="connsiteX9" fmla="*/ 2389854 w 2822941"/>
              <a:gd name="connsiteY9" fmla="*/ 3587187 h 5698101"/>
              <a:gd name="connsiteX10" fmla="*/ 2376602 w 2822941"/>
              <a:gd name="connsiteY10" fmla="*/ 3852230 h 5698101"/>
              <a:gd name="connsiteX11" fmla="*/ 2270584 w 2822941"/>
              <a:gd name="connsiteY11" fmla="*/ 4077517 h 5698101"/>
              <a:gd name="connsiteX12" fmla="*/ 2124810 w 2822941"/>
              <a:gd name="connsiteY12" fmla="*/ 4263048 h 5698101"/>
              <a:gd name="connsiteX13" fmla="*/ 1952532 w 2822941"/>
              <a:gd name="connsiteY13" fmla="*/ 4395569 h 5698101"/>
              <a:gd name="connsiteX14" fmla="*/ 1700741 w 2822941"/>
              <a:gd name="connsiteY14" fmla="*/ 4501587 h 5698101"/>
              <a:gd name="connsiteX15" fmla="*/ 1515210 w 2822941"/>
              <a:gd name="connsiteY15" fmla="*/ 4673865 h 5698101"/>
              <a:gd name="connsiteX16" fmla="*/ 1342932 w 2822941"/>
              <a:gd name="connsiteY16" fmla="*/ 4938908 h 5698101"/>
              <a:gd name="connsiteX17" fmla="*/ 1356184 w 2822941"/>
              <a:gd name="connsiteY17" fmla="*/ 5190700 h 5698101"/>
              <a:gd name="connsiteX18" fmla="*/ 1369437 w 2822941"/>
              <a:gd name="connsiteY18" fmla="*/ 5323221 h 5698101"/>
              <a:gd name="connsiteX19" fmla="*/ 1276671 w 2822941"/>
              <a:gd name="connsiteY19" fmla="*/ 5482248 h 5698101"/>
              <a:gd name="connsiteX20" fmla="*/ 1210410 w 2822941"/>
              <a:gd name="connsiteY20" fmla="*/ 5614769 h 5698101"/>
              <a:gd name="connsiteX21" fmla="*/ 1184527 w 2822941"/>
              <a:gd name="connsiteY21" fmla="*/ 5670676 h 5698101"/>
              <a:gd name="connsiteX22" fmla="*/ 1172007 w 2822941"/>
              <a:gd name="connsiteY22" fmla="*/ 5698101 h 5698101"/>
              <a:gd name="connsiteX23" fmla="*/ 1012352 w 2822941"/>
              <a:gd name="connsiteY23" fmla="*/ 5551905 h 5698101"/>
              <a:gd name="connsiteX24" fmla="*/ 0 w 2822941"/>
              <a:gd name="connsiteY24" fmla="*/ 3089502 h 5698101"/>
              <a:gd name="connsiteX25" fmla="*/ 1808866 w 2822941"/>
              <a:gd name="connsiteY25" fmla="*/ 27440 h 5698101"/>
              <a:gd name="connsiteX26" fmla="*/ 1865403 w 2822941"/>
              <a:gd name="connsiteY26" fmla="*/ 0 h 569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2941" h="5698101">
                <a:moveTo>
                  <a:pt x="1865403" y="0"/>
                </a:moveTo>
                <a:lnTo>
                  <a:pt x="1859767" y="35604"/>
                </a:lnTo>
                <a:cubicBezTo>
                  <a:pt x="1846515" y="196839"/>
                  <a:pt x="1822219" y="366908"/>
                  <a:pt x="1926028" y="525934"/>
                </a:cubicBezTo>
                <a:cubicBezTo>
                  <a:pt x="2029837" y="684960"/>
                  <a:pt x="2334637" y="843987"/>
                  <a:pt x="2482619" y="989761"/>
                </a:cubicBezTo>
                <a:cubicBezTo>
                  <a:pt x="2630601" y="1135535"/>
                  <a:pt x="2776375" y="1263639"/>
                  <a:pt x="2813923" y="1400578"/>
                </a:cubicBezTo>
                <a:cubicBezTo>
                  <a:pt x="2851471" y="1537517"/>
                  <a:pt x="2763123" y="1665621"/>
                  <a:pt x="2707906" y="1811395"/>
                </a:cubicBezTo>
                <a:cubicBezTo>
                  <a:pt x="2652689" y="1957169"/>
                  <a:pt x="2566550" y="2069812"/>
                  <a:pt x="2482619" y="2275221"/>
                </a:cubicBezTo>
                <a:cubicBezTo>
                  <a:pt x="2398688" y="2480630"/>
                  <a:pt x="2228619" y="2873778"/>
                  <a:pt x="2204323" y="3043848"/>
                </a:cubicBezTo>
                <a:cubicBezTo>
                  <a:pt x="2180027" y="3213918"/>
                  <a:pt x="2305923" y="3205083"/>
                  <a:pt x="2336845" y="3295639"/>
                </a:cubicBezTo>
                <a:cubicBezTo>
                  <a:pt x="2367767" y="3386195"/>
                  <a:pt x="2383228" y="3494422"/>
                  <a:pt x="2389854" y="3587187"/>
                </a:cubicBezTo>
                <a:cubicBezTo>
                  <a:pt x="2396480" y="3679952"/>
                  <a:pt x="2396480" y="3770508"/>
                  <a:pt x="2376602" y="3852230"/>
                </a:cubicBezTo>
                <a:cubicBezTo>
                  <a:pt x="2356724" y="3933952"/>
                  <a:pt x="2312549" y="4009047"/>
                  <a:pt x="2270584" y="4077517"/>
                </a:cubicBezTo>
                <a:cubicBezTo>
                  <a:pt x="2228619" y="4145987"/>
                  <a:pt x="2177819" y="4210039"/>
                  <a:pt x="2124810" y="4263048"/>
                </a:cubicBezTo>
                <a:cubicBezTo>
                  <a:pt x="2071801" y="4316057"/>
                  <a:pt x="2023210" y="4355813"/>
                  <a:pt x="1952532" y="4395569"/>
                </a:cubicBezTo>
                <a:cubicBezTo>
                  <a:pt x="1881854" y="4435325"/>
                  <a:pt x="1773628" y="4455204"/>
                  <a:pt x="1700741" y="4501587"/>
                </a:cubicBezTo>
                <a:cubicBezTo>
                  <a:pt x="1627854" y="4547970"/>
                  <a:pt x="1574845" y="4600978"/>
                  <a:pt x="1515210" y="4673865"/>
                </a:cubicBezTo>
                <a:cubicBezTo>
                  <a:pt x="1455575" y="4746752"/>
                  <a:pt x="1369436" y="4852769"/>
                  <a:pt x="1342932" y="4938908"/>
                </a:cubicBezTo>
                <a:cubicBezTo>
                  <a:pt x="1316428" y="5025047"/>
                  <a:pt x="1351766" y="5126648"/>
                  <a:pt x="1356184" y="5190700"/>
                </a:cubicBezTo>
                <a:cubicBezTo>
                  <a:pt x="1360602" y="5254752"/>
                  <a:pt x="1382689" y="5274630"/>
                  <a:pt x="1369437" y="5323221"/>
                </a:cubicBezTo>
                <a:cubicBezTo>
                  <a:pt x="1356185" y="5371812"/>
                  <a:pt x="1303175" y="5433657"/>
                  <a:pt x="1276671" y="5482248"/>
                </a:cubicBezTo>
                <a:cubicBezTo>
                  <a:pt x="1250167" y="5530839"/>
                  <a:pt x="1239123" y="5552926"/>
                  <a:pt x="1210410" y="5614769"/>
                </a:cubicBezTo>
                <a:cubicBezTo>
                  <a:pt x="1203232" y="5630230"/>
                  <a:pt x="1194259" y="5649556"/>
                  <a:pt x="1184527" y="5670676"/>
                </a:cubicBezTo>
                <a:lnTo>
                  <a:pt x="1172007" y="5698101"/>
                </a:lnTo>
                <a:lnTo>
                  <a:pt x="1012352" y="5551905"/>
                </a:lnTo>
                <a:cubicBezTo>
                  <a:pt x="386869" y="4921722"/>
                  <a:pt x="0" y="4051131"/>
                  <a:pt x="0" y="3089502"/>
                </a:cubicBezTo>
                <a:cubicBezTo>
                  <a:pt x="0" y="1767263"/>
                  <a:pt x="731424" y="617141"/>
                  <a:pt x="1808866" y="27440"/>
                </a:cubicBezTo>
                <a:lnTo>
                  <a:pt x="186540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707904" y="2864265"/>
            <a:ext cx="914425" cy="11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384626" y="6008025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26" y="6008025"/>
                <a:ext cx="4754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6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699792" y="2852936"/>
            <a:ext cx="1440160" cy="28803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39952" y="2852936"/>
            <a:ext cx="1440160" cy="28803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9792" y="573325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7864" y="544522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60032" y="544522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347864" y="5445224"/>
            <a:ext cx="936104" cy="144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3347864" y="5301208"/>
            <a:ext cx="932923" cy="146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12566" y="5445224"/>
            <a:ext cx="74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2566" y="5374304"/>
            <a:ext cx="0" cy="14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347864" y="5899296"/>
            <a:ext cx="1518316" cy="266008"/>
          </a:xfrm>
          <a:custGeom>
            <a:avLst/>
            <a:gdLst>
              <a:gd name="connsiteX0" fmla="*/ 0 w 1537855"/>
              <a:gd name="connsiteY0" fmla="*/ 116379 h 266008"/>
              <a:gd name="connsiteX1" fmla="*/ 0 w 1537855"/>
              <a:gd name="connsiteY1" fmla="*/ 116379 h 266008"/>
              <a:gd name="connsiteX2" fmla="*/ 365760 w 1537855"/>
              <a:gd name="connsiteY2" fmla="*/ 124691 h 266008"/>
              <a:gd name="connsiteX3" fmla="*/ 465513 w 1537855"/>
              <a:gd name="connsiteY3" fmla="*/ 0 h 266008"/>
              <a:gd name="connsiteX4" fmla="*/ 615142 w 1537855"/>
              <a:gd name="connsiteY4" fmla="*/ 266008 h 266008"/>
              <a:gd name="connsiteX5" fmla="*/ 748146 w 1537855"/>
              <a:gd name="connsiteY5" fmla="*/ 24939 h 266008"/>
              <a:gd name="connsiteX6" fmla="*/ 881149 w 1537855"/>
              <a:gd name="connsiteY6" fmla="*/ 249382 h 266008"/>
              <a:gd name="connsiteX7" fmla="*/ 980902 w 1537855"/>
              <a:gd name="connsiteY7" fmla="*/ 16626 h 266008"/>
              <a:gd name="connsiteX8" fmla="*/ 1130531 w 1537855"/>
              <a:gd name="connsiteY8" fmla="*/ 133004 h 266008"/>
              <a:gd name="connsiteX9" fmla="*/ 1529542 w 1537855"/>
              <a:gd name="connsiteY9" fmla="*/ 133004 h 266008"/>
              <a:gd name="connsiteX10" fmla="*/ 1537855 w 1537855"/>
              <a:gd name="connsiteY10" fmla="*/ 149629 h 26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7855" h="266008">
                <a:moveTo>
                  <a:pt x="0" y="116379"/>
                </a:moveTo>
                <a:lnTo>
                  <a:pt x="0" y="116379"/>
                </a:lnTo>
                <a:cubicBezTo>
                  <a:pt x="332504" y="125128"/>
                  <a:pt x="210553" y="124691"/>
                  <a:pt x="365760" y="124691"/>
                </a:cubicBezTo>
                <a:lnTo>
                  <a:pt x="465513" y="0"/>
                </a:lnTo>
                <a:lnTo>
                  <a:pt x="615142" y="266008"/>
                </a:lnTo>
                <a:lnTo>
                  <a:pt x="748146" y="24939"/>
                </a:lnTo>
                <a:lnTo>
                  <a:pt x="881149" y="249382"/>
                </a:lnTo>
                <a:lnTo>
                  <a:pt x="980902" y="16626"/>
                </a:lnTo>
                <a:lnTo>
                  <a:pt x="1130531" y="133004"/>
                </a:lnTo>
                <a:lnTo>
                  <a:pt x="1529542" y="133004"/>
                </a:lnTo>
                <a:lnTo>
                  <a:pt x="1537855" y="149629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60032" y="573325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139952" y="1573070"/>
            <a:ext cx="3060347" cy="13025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39952" y="2852935"/>
            <a:ext cx="3052944" cy="16089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868860" y="189710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176925" y="193311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175660" y="34457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6924897" y="2617185"/>
            <a:ext cx="936104" cy="144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 flipV="1">
            <a:off x="7072325" y="2614507"/>
            <a:ext cx="932923" cy="146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7089959" y="3360087"/>
            <a:ext cx="74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464236" y="2914890"/>
            <a:ext cx="0" cy="14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5400000">
            <a:off x="6128110" y="2841658"/>
            <a:ext cx="1518316" cy="266008"/>
          </a:xfrm>
          <a:custGeom>
            <a:avLst/>
            <a:gdLst>
              <a:gd name="connsiteX0" fmla="*/ 0 w 1537855"/>
              <a:gd name="connsiteY0" fmla="*/ 116379 h 266008"/>
              <a:gd name="connsiteX1" fmla="*/ 0 w 1537855"/>
              <a:gd name="connsiteY1" fmla="*/ 116379 h 266008"/>
              <a:gd name="connsiteX2" fmla="*/ 365760 w 1537855"/>
              <a:gd name="connsiteY2" fmla="*/ 124691 h 266008"/>
              <a:gd name="connsiteX3" fmla="*/ 465513 w 1537855"/>
              <a:gd name="connsiteY3" fmla="*/ 0 h 266008"/>
              <a:gd name="connsiteX4" fmla="*/ 615142 w 1537855"/>
              <a:gd name="connsiteY4" fmla="*/ 266008 h 266008"/>
              <a:gd name="connsiteX5" fmla="*/ 748146 w 1537855"/>
              <a:gd name="connsiteY5" fmla="*/ 24939 h 266008"/>
              <a:gd name="connsiteX6" fmla="*/ 881149 w 1537855"/>
              <a:gd name="connsiteY6" fmla="*/ 249382 h 266008"/>
              <a:gd name="connsiteX7" fmla="*/ 980902 w 1537855"/>
              <a:gd name="connsiteY7" fmla="*/ 16626 h 266008"/>
              <a:gd name="connsiteX8" fmla="*/ 1130531 w 1537855"/>
              <a:gd name="connsiteY8" fmla="*/ 133004 h 266008"/>
              <a:gd name="connsiteX9" fmla="*/ 1529542 w 1537855"/>
              <a:gd name="connsiteY9" fmla="*/ 133004 h 266008"/>
              <a:gd name="connsiteX10" fmla="*/ 1537855 w 1537855"/>
              <a:gd name="connsiteY10" fmla="*/ 149629 h 26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7855" h="266008">
                <a:moveTo>
                  <a:pt x="0" y="116379"/>
                </a:moveTo>
                <a:lnTo>
                  <a:pt x="0" y="116379"/>
                </a:lnTo>
                <a:cubicBezTo>
                  <a:pt x="332504" y="125128"/>
                  <a:pt x="210553" y="124691"/>
                  <a:pt x="365760" y="124691"/>
                </a:cubicBezTo>
                <a:lnTo>
                  <a:pt x="465513" y="0"/>
                </a:lnTo>
                <a:lnTo>
                  <a:pt x="615142" y="266008"/>
                </a:lnTo>
                <a:lnTo>
                  <a:pt x="748146" y="24939"/>
                </a:lnTo>
                <a:lnTo>
                  <a:pt x="881149" y="249382"/>
                </a:lnTo>
                <a:lnTo>
                  <a:pt x="980902" y="16626"/>
                </a:lnTo>
                <a:lnTo>
                  <a:pt x="1130531" y="133004"/>
                </a:lnTo>
                <a:lnTo>
                  <a:pt x="1529542" y="133004"/>
                </a:lnTo>
                <a:lnTo>
                  <a:pt x="1537855" y="149629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5400000" flipH="1">
            <a:off x="6823577" y="40938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4683" y="4986297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3" y="4986297"/>
                <a:ext cx="4754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46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490703" y="3220472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03" y="3220472"/>
                <a:ext cx="47540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50760" y="2198744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60" y="2198744"/>
                <a:ext cx="4754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56434" y="3820398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34" y="3820398"/>
                <a:ext cx="47540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970360" y="3777878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60" y="3777878"/>
                <a:ext cx="475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2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482082">
            <a:off x="1645856" y="992605"/>
            <a:ext cx="2500839" cy="4200572"/>
          </a:xfrm>
          <a:custGeom>
            <a:avLst/>
            <a:gdLst>
              <a:gd name="connsiteX0" fmla="*/ 1033826 w 3698122"/>
              <a:gd name="connsiteY0" fmla="*/ 0 h 5544616"/>
              <a:gd name="connsiteX1" fmla="*/ 3698122 w 3698122"/>
              <a:gd name="connsiteY1" fmla="*/ 2772308 h 5544616"/>
              <a:gd name="connsiteX2" fmla="*/ 1306235 w 3698122"/>
              <a:gd name="connsiteY2" fmla="*/ 5530303 h 5544616"/>
              <a:gd name="connsiteX3" fmla="*/ 1109513 w 3698122"/>
              <a:gd name="connsiteY3" fmla="*/ 5540639 h 5544616"/>
              <a:gd name="connsiteX4" fmla="*/ 1033826 w 3698122"/>
              <a:gd name="connsiteY4" fmla="*/ 5544616 h 5544616"/>
              <a:gd name="connsiteX5" fmla="*/ 761417 w 3698122"/>
              <a:gd name="connsiteY5" fmla="*/ 5530303 h 5544616"/>
              <a:gd name="connsiteX6" fmla="*/ 646063 w 3698122"/>
              <a:gd name="connsiteY6" fmla="*/ 5511984 h 5544616"/>
              <a:gd name="connsiteX7" fmla="*/ 628080 w 3698122"/>
              <a:gd name="connsiteY7" fmla="*/ 5378558 h 5544616"/>
              <a:gd name="connsiteX8" fmla="*/ 588324 w 3698122"/>
              <a:gd name="connsiteY8" fmla="*/ 4570175 h 5544616"/>
              <a:gd name="connsiteX9" fmla="*/ 18480 w 3698122"/>
              <a:gd name="connsiteY9" fmla="*/ 3536505 h 5544616"/>
              <a:gd name="connsiteX10" fmla="*/ 164254 w 3698122"/>
              <a:gd name="connsiteY10" fmla="*/ 2065514 h 5544616"/>
              <a:gd name="connsiteX11" fmla="*/ 416045 w 3698122"/>
              <a:gd name="connsiteY11" fmla="*/ 1787218 h 5544616"/>
              <a:gd name="connsiteX12" fmla="*/ 284334 w 3698122"/>
              <a:gd name="connsiteY12" fmla="*/ 143698 h 5544616"/>
              <a:gd name="connsiteX13" fmla="*/ 283132 w 3698122"/>
              <a:gd name="connsiteY13" fmla="*/ 113512 h 5544616"/>
              <a:gd name="connsiteX14" fmla="*/ 496877 w 3698122"/>
              <a:gd name="connsiteY14" fmla="*/ 56323 h 5544616"/>
              <a:gd name="connsiteX15" fmla="*/ 673444 w 3698122"/>
              <a:gd name="connsiteY15" fmla="*/ 28283 h 5544616"/>
              <a:gd name="connsiteX16" fmla="*/ 761417 w 3698122"/>
              <a:gd name="connsiteY16" fmla="*/ 14313 h 5544616"/>
              <a:gd name="connsiteX17" fmla="*/ 1033826 w 3698122"/>
              <a:gd name="connsiteY17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8122" h="5544616">
                <a:moveTo>
                  <a:pt x="1033826" y="0"/>
                </a:moveTo>
                <a:cubicBezTo>
                  <a:pt x="2505276" y="0"/>
                  <a:pt x="3698122" y="1241205"/>
                  <a:pt x="3698122" y="2772308"/>
                </a:cubicBezTo>
                <a:cubicBezTo>
                  <a:pt x="3698122" y="4207717"/>
                  <a:pt x="2649722" y="5388333"/>
                  <a:pt x="1306235" y="5530303"/>
                </a:cubicBezTo>
                <a:lnTo>
                  <a:pt x="1109513" y="5540639"/>
                </a:lnTo>
                <a:lnTo>
                  <a:pt x="1033826" y="5544616"/>
                </a:lnTo>
                <a:cubicBezTo>
                  <a:pt x="941861" y="5544616"/>
                  <a:pt x="850983" y="5539768"/>
                  <a:pt x="761417" y="5530303"/>
                </a:cubicBezTo>
                <a:lnTo>
                  <a:pt x="646063" y="5511984"/>
                </a:lnTo>
                <a:lnTo>
                  <a:pt x="628080" y="5378558"/>
                </a:lnTo>
                <a:cubicBezTo>
                  <a:pt x="599367" y="5162106"/>
                  <a:pt x="689924" y="4877184"/>
                  <a:pt x="588324" y="4570175"/>
                </a:cubicBezTo>
                <a:cubicBezTo>
                  <a:pt x="486724" y="4263166"/>
                  <a:pt x="89158" y="3953949"/>
                  <a:pt x="18480" y="3536505"/>
                </a:cubicBezTo>
                <a:cubicBezTo>
                  <a:pt x="-52198" y="3119062"/>
                  <a:pt x="97993" y="2357062"/>
                  <a:pt x="164254" y="2065514"/>
                </a:cubicBezTo>
                <a:cubicBezTo>
                  <a:pt x="230515" y="1773966"/>
                  <a:pt x="396167" y="2156070"/>
                  <a:pt x="416045" y="1787218"/>
                </a:cubicBezTo>
                <a:cubicBezTo>
                  <a:pt x="432196" y="1487526"/>
                  <a:pt x="311288" y="654174"/>
                  <a:pt x="284334" y="143698"/>
                </a:cubicBezTo>
                <a:lnTo>
                  <a:pt x="283132" y="113512"/>
                </a:lnTo>
                <a:lnTo>
                  <a:pt x="496877" y="56323"/>
                </a:lnTo>
                <a:lnTo>
                  <a:pt x="673444" y="28283"/>
                </a:lnTo>
                <a:lnTo>
                  <a:pt x="761417" y="14313"/>
                </a:lnTo>
                <a:cubicBezTo>
                  <a:pt x="850983" y="4848"/>
                  <a:pt x="941861" y="0"/>
                  <a:pt x="1033826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reeform 33"/>
          <p:cNvSpPr/>
          <p:nvPr/>
        </p:nvSpPr>
        <p:spPr>
          <a:xfrm rot="21119818">
            <a:off x="3713885" y="878009"/>
            <a:ext cx="2611463" cy="4316851"/>
          </a:xfrm>
          <a:custGeom>
            <a:avLst/>
            <a:gdLst>
              <a:gd name="connsiteX0" fmla="*/ 1865403 w 2822941"/>
              <a:gd name="connsiteY0" fmla="*/ 0 h 5698101"/>
              <a:gd name="connsiteX1" fmla="*/ 1859767 w 2822941"/>
              <a:gd name="connsiteY1" fmla="*/ 35604 h 5698101"/>
              <a:gd name="connsiteX2" fmla="*/ 1926028 w 2822941"/>
              <a:gd name="connsiteY2" fmla="*/ 525934 h 5698101"/>
              <a:gd name="connsiteX3" fmla="*/ 2482619 w 2822941"/>
              <a:gd name="connsiteY3" fmla="*/ 989761 h 5698101"/>
              <a:gd name="connsiteX4" fmla="*/ 2813923 w 2822941"/>
              <a:gd name="connsiteY4" fmla="*/ 1400578 h 5698101"/>
              <a:gd name="connsiteX5" fmla="*/ 2707906 w 2822941"/>
              <a:gd name="connsiteY5" fmla="*/ 1811395 h 5698101"/>
              <a:gd name="connsiteX6" fmla="*/ 2482619 w 2822941"/>
              <a:gd name="connsiteY6" fmla="*/ 2275221 h 5698101"/>
              <a:gd name="connsiteX7" fmla="*/ 2204323 w 2822941"/>
              <a:gd name="connsiteY7" fmla="*/ 3043848 h 5698101"/>
              <a:gd name="connsiteX8" fmla="*/ 2336845 w 2822941"/>
              <a:gd name="connsiteY8" fmla="*/ 3295639 h 5698101"/>
              <a:gd name="connsiteX9" fmla="*/ 2389854 w 2822941"/>
              <a:gd name="connsiteY9" fmla="*/ 3587187 h 5698101"/>
              <a:gd name="connsiteX10" fmla="*/ 2376602 w 2822941"/>
              <a:gd name="connsiteY10" fmla="*/ 3852230 h 5698101"/>
              <a:gd name="connsiteX11" fmla="*/ 2270584 w 2822941"/>
              <a:gd name="connsiteY11" fmla="*/ 4077517 h 5698101"/>
              <a:gd name="connsiteX12" fmla="*/ 2124810 w 2822941"/>
              <a:gd name="connsiteY12" fmla="*/ 4263048 h 5698101"/>
              <a:gd name="connsiteX13" fmla="*/ 1952532 w 2822941"/>
              <a:gd name="connsiteY13" fmla="*/ 4395569 h 5698101"/>
              <a:gd name="connsiteX14" fmla="*/ 1700741 w 2822941"/>
              <a:gd name="connsiteY14" fmla="*/ 4501587 h 5698101"/>
              <a:gd name="connsiteX15" fmla="*/ 1515210 w 2822941"/>
              <a:gd name="connsiteY15" fmla="*/ 4673865 h 5698101"/>
              <a:gd name="connsiteX16" fmla="*/ 1342932 w 2822941"/>
              <a:gd name="connsiteY16" fmla="*/ 4938908 h 5698101"/>
              <a:gd name="connsiteX17" fmla="*/ 1356184 w 2822941"/>
              <a:gd name="connsiteY17" fmla="*/ 5190700 h 5698101"/>
              <a:gd name="connsiteX18" fmla="*/ 1369437 w 2822941"/>
              <a:gd name="connsiteY18" fmla="*/ 5323221 h 5698101"/>
              <a:gd name="connsiteX19" fmla="*/ 1276671 w 2822941"/>
              <a:gd name="connsiteY19" fmla="*/ 5482248 h 5698101"/>
              <a:gd name="connsiteX20" fmla="*/ 1210410 w 2822941"/>
              <a:gd name="connsiteY20" fmla="*/ 5614769 h 5698101"/>
              <a:gd name="connsiteX21" fmla="*/ 1184527 w 2822941"/>
              <a:gd name="connsiteY21" fmla="*/ 5670676 h 5698101"/>
              <a:gd name="connsiteX22" fmla="*/ 1172007 w 2822941"/>
              <a:gd name="connsiteY22" fmla="*/ 5698101 h 5698101"/>
              <a:gd name="connsiteX23" fmla="*/ 1012352 w 2822941"/>
              <a:gd name="connsiteY23" fmla="*/ 5551905 h 5698101"/>
              <a:gd name="connsiteX24" fmla="*/ 0 w 2822941"/>
              <a:gd name="connsiteY24" fmla="*/ 3089502 h 5698101"/>
              <a:gd name="connsiteX25" fmla="*/ 1808866 w 2822941"/>
              <a:gd name="connsiteY25" fmla="*/ 27440 h 5698101"/>
              <a:gd name="connsiteX26" fmla="*/ 1865403 w 2822941"/>
              <a:gd name="connsiteY26" fmla="*/ 0 h 569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2941" h="5698101">
                <a:moveTo>
                  <a:pt x="1865403" y="0"/>
                </a:moveTo>
                <a:lnTo>
                  <a:pt x="1859767" y="35604"/>
                </a:lnTo>
                <a:cubicBezTo>
                  <a:pt x="1846515" y="196839"/>
                  <a:pt x="1822219" y="366908"/>
                  <a:pt x="1926028" y="525934"/>
                </a:cubicBezTo>
                <a:cubicBezTo>
                  <a:pt x="2029837" y="684960"/>
                  <a:pt x="2334637" y="843987"/>
                  <a:pt x="2482619" y="989761"/>
                </a:cubicBezTo>
                <a:cubicBezTo>
                  <a:pt x="2630601" y="1135535"/>
                  <a:pt x="2776375" y="1263639"/>
                  <a:pt x="2813923" y="1400578"/>
                </a:cubicBezTo>
                <a:cubicBezTo>
                  <a:pt x="2851471" y="1537517"/>
                  <a:pt x="2763123" y="1665621"/>
                  <a:pt x="2707906" y="1811395"/>
                </a:cubicBezTo>
                <a:cubicBezTo>
                  <a:pt x="2652689" y="1957169"/>
                  <a:pt x="2566550" y="2069812"/>
                  <a:pt x="2482619" y="2275221"/>
                </a:cubicBezTo>
                <a:cubicBezTo>
                  <a:pt x="2398688" y="2480630"/>
                  <a:pt x="2228619" y="2873778"/>
                  <a:pt x="2204323" y="3043848"/>
                </a:cubicBezTo>
                <a:cubicBezTo>
                  <a:pt x="2180027" y="3213918"/>
                  <a:pt x="2305923" y="3205083"/>
                  <a:pt x="2336845" y="3295639"/>
                </a:cubicBezTo>
                <a:cubicBezTo>
                  <a:pt x="2367767" y="3386195"/>
                  <a:pt x="2383228" y="3494422"/>
                  <a:pt x="2389854" y="3587187"/>
                </a:cubicBezTo>
                <a:cubicBezTo>
                  <a:pt x="2396480" y="3679952"/>
                  <a:pt x="2396480" y="3770508"/>
                  <a:pt x="2376602" y="3852230"/>
                </a:cubicBezTo>
                <a:cubicBezTo>
                  <a:pt x="2356724" y="3933952"/>
                  <a:pt x="2312549" y="4009047"/>
                  <a:pt x="2270584" y="4077517"/>
                </a:cubicBezTo>
                <a:cubicBezTo>
                  <a:pt x="2228619" y="4145987"/>
                  <a:pt x="2177819" y="4210039"/>
                  <a:pt x="2124810" y="4263048"/>
                </a:cubicBezTo>
                <a:cubicBezTo>
                  <a:pt x="2071801" y="4316057"/>
                  <a:pt x="2023210" y="4355813"/>
                  <a:pt x="1952532" y="4395569"/>
                </a:cubicBezTo>
                <a:cubicBezTo>
                  <a:pt x="1881854" y="4435325"/>
                  <a:pt x="1773628" y="4455204"/>
                  <a:pt x="1700741" y="4501587"/>
                </a:cubicBezTo>
                <a:cubicBezTo>
                  <a:pt x="1627854" y="4547970"/>
                  <a:pt x="1574845" y="4600978"/>
                  <a:pt x="1515210" y="4673865"/>
                </a:cubicBezTo>
                <a:cubicBezTo>
                  <a:pt x="1455575" y="4746752"/>
                  <a:pt x="1369436" y="4852769"/>
                  <a:pt x="1342932" y="4938908"/>
                </a:cubicBezTo>
                <a:cubicBezTo>
                  <a:pt x="1316428" y="5025047"/>
                  <a:pt x="1351766" y="5126648"/>
                  <a:pt x="1356184" y="5190700"/>
                </a:cubicBezTo>
                <a:cubicBezTo>
                  <a:pt x="1360602" y="5254752"/>
                  <a:pt x="1382689" y="5274630"/>
                  <a:pt x="1369437" y="5323221"/>
                </a:cubicBezTo>
                <a:cubicBezTo>
                  <a:pt x="1356185" y="5371812"/>
                  <a:pt x="1303175" y="5433657"/>
                  <a:pt x="1276671" y="5482248"/>
                </a:cubicBezTo>
                <a:cubicBezTo>
                  <a:pt x="1250167" y="5530839"/>
                  <a:pt x="1239123" y="5552926"/>
                  <a:pt x="1210410" y="5614769"/>
                </a:cubicBezTo>
                <a:cubicBezTo>
                  <a:pt x="1203232" y="5630230"/>
                  <a:pt x="1194259" y="5649556"/>
                  <a:pt x="1184527" y="5670676"/>
                </a:cubicBezTo>
                <a:lnTo>
                  <a:pt x="1172007" y="5698101"/>
                </a:lnTo>
                <a:lnTo>
                  <a:pt x="1012352" y="5551905"/>
                </a:lnTo>
                <a:cubicBezTo>
                  <a:pt x="386869" y="4921722"/>
                  <a:pt x="0" y="4051131"/>
                  <a:pt x="0" y="3089502"/>
                </a:cubicBezTo>
                <a:cubicBezTo>
                  <a:pt x="0" y="1767263"/>
                  <a:pt x="731424" y="617141"/>
                  <a:pt x="1808866" y="27440"/>
                </a:cubicBezTo>
                <a:lnTo>
                  <a:pt x="186540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470201" y="3013539"/>
            <a:ext cx="914425" cy="11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704806" y="2276872"/>
            <a:ext cx="55368" cy="26968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24119" y="2276872"/>
            <a:ext cx="11515" cy="27197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01184" y="4830628"/>
            <a:ext cx="4754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2400" dirty="0" smtClean="0">
                <a:latin typeface="GreekC" panose="00000400000000000000" pitchFamily="2" charset="0"/>
                <a:cs typeface="GreekC" panose="00000400000000000000" pitchFamily="2" charset="0"/>
              </a:rPr>
              <a:t>d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656434" y="3820398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34" y="3820398"/>
                <a:ext cx="47540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970360" y="3777878"/>
                <a:ext cx="475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60" y="3777878"/>
                <a:ext cx="475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3491880" y="2348880"/>
            <a:ext cx="2520280" cy="241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707904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157439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5848754" y="466873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6002677" y="236241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123117" y="183505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948659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643842" y="178174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5473985" y="192242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072579" y="255190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2793250" y="249685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508675" y="246939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542418" y="244895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5272421" y="2570695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5858525" y="301068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301280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978283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3714357" y="311653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427818" y="3216221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163892" y="321622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6341178" y="349019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3030901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3742555" y="384647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4444702" y="396447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157439" y="386104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5842702" y="397612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2978283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3698197" y="45091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/>
          <p:cNvSpPr/>
          <p:nvPr/>
        </p:nvSpPr>
        <p:spPr>
          <a:xfrm>
            <a:off x="4381706" y="461162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146353" y="448840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/>
          <p:cNvSpPr/>
          <p:nvPr/>
        </p:nvSpPr>
        <p:spPr>
          <a:xfrm>
            <a:off x="4825757" y="511348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Straight Arrow Connector 66"/>
          <p:cNvCxnSpPr>
            <a:endCxn id="65" idx="5"/>
          </p:cNvCxnSpPr>
          <p:nvPr/>
        </p:nvCxnSpPr>
        <p:spPr>
          <a:xfrm>
            <a:off x="4792876" y="3558448"/>
            <a:ext cx="850198" cy="855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0" y="31833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</a:t>
            </a:r>
            <a:endParaRPr lang="pt-PT" sz="2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5298512" y="38234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ε</a:t>
            </a:r>
            <a:r>
              <a:rPr lang="pt-PT" sz="2400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486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3491880" y="2348880"/>
            <a:ext cx="2520280" cy="241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707904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157439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5848754" y="466873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6002677" y="236241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123117" y="183505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948659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643842" y="178174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5473985" y="192242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072579" y="255190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2793250" y="249685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508675" y="246939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542418" y="244895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5272421" y="2570695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5858525" y="301068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301280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978283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3714357" y="311653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427818" y="3216221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163892" y="321622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6341178" y="349019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3030901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3742555" y="384647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4444702" y="396447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157439" y="386104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5842702" y="397612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2978283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3698197" y="45091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/>
          <p:cNvSpPr/>
          <p:nvPr/>
        </p:nvSpPr>
        <p:spPr>
          <a:xfrm>
            <a:off x="4381706" y="461162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146353" y="448840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/>
          <p:cNvSpPr/>
          <p:nvPr/>
        </p:nvSpPr>
        <p:spPr>
          <a:xfrm>
            <a:off x="4825757" y="511348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Straight Arrow Connector 66"/>
          <p:cNvCxnSpPr>
            <a:endCxn id="65" idx="5"/>
          </p:cNvCxnSpPr>
          <p:nvPr/>
        </p:nvCxnSpPr>
        <p:spPr>
          <a:xfrm>
            <a:off x="4792876" y="3558448"/>
            <a:ext cx="850198" cy="8552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0" y="31833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</a:t>
            </a:r>
            <a:endParaRPr lang="pt-PT" sz="2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5298512" y="38234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ε</a:t>
            </a:r>
            <a:r>
              <a:rPr lang="pt-PT" sz="2400" dirty="0" smtClean="0"/>
              <a:t>h</a:t>
            </a:r>
          </a:p>
        </p:txBody>
      </p:sp>
      <p:sp>
        <p:nvSpPr>
          <p:cNvPr id="2" name="Freeform 1"/>
          <p:cNvSpPr/>
          <p:nvPr/>
        </p:nvSpPr>
        <p:spPr>
          <a:xfrm>
            <a:off x="3485322" y="2030749"/>
            <a:ext cx="2544417" cy="1520834"/>
          </a:xfrm>
          <a:custGeom>
            <a:avLst/>
            <a:gdLst>
              <a:gd name="connsiteX0" fmla="*/ 0 w 2544417"/>
              <a:gd name="connsiteY0" fmla="*/ 1497514 h 1524019"/>
              <a:gd name="connsiteX1" fmla="*/ 1205948 w 2544417"/>
              <a:gd name="connsiteY1" fmla="*/ 19 h 1524019"/>
              <a:gd name="connsiteX2" fmla="*/ 2544417 w 2544417"/>
              <a:gd name="connsiteY2" fmla="*/ 1524019 h 152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4417" h="1524019">
                <a:moveTo>
                  <a:pt x="0" y="1497514"/>
                </a:moveTo>
                <a:cubicBezTo>
                  <a:pt x="390939" y="746558"/>
                  <a:pt x="781879" y="-4398"/>
                  <a:pt x="1205948" y="19"/>
                </a:cubicBezTo>
                <a:cubicBezTo>
                  <a:pt x="1630017" y="4436"/>
                  <a:pt x="2325756" y="1225845"/>
                  <a:pt x="2544417" y="15240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707904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157439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5848754" y="466873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6002677" y="236241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123117" y="183505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948659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643842" y="178174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5473985" y="192242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072579" y="255190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2793250" y="249685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508675" y="24693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542418" y="244895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5272421" y="257069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5858525" y="301068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301280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978283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3714357" y="31165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427818" y="3216221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163892" y="32162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6341178" y="349019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3030901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3742555" y="384647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4444702" y="396447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157439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5842702" y="397612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2978283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3698197" y="45091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/>
          <p:cNvSpPr/>
          <p:nvPr/>
        </p:nvSpPr>
        <p:spPr>
          <a:xfrm>
            <a:off x="4381706" y="461162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146353" y="448840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/>
          <p:cNvSpPr/>
          <p:nvPr/>
        </p:nvSpPr>
        <p:spPr>
          <a:xfrm>
            <a:off x="4825757" y="511348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4572000" y="31833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5787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6475231" y="540245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375855" y="197843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013108" y="112474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6502911" y="155783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4637502" y="332837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130460" y="362935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3375855" y="3546239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2692399" y="80394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609822" y="2192172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314505" y="96626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5823356" y="346541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2795033" y="468752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2130461" y="194113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6475231" y="33192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798228" y="216958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6497158" y="416967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4007709" y="439756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311992" y="461162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7377028" y="24491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Fluid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77028" y="325935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Solid</a:t>
            </a:r>
            <a:endParaRPr lang="pt-PT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27584" y="3078324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992559" y="2162709"/>
            <a:ext cx="805669" cy="3466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49476" y="3648732"/>
            <a:ext cx="743082" cy="3580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817987" y="449755"/>
            <a:ext cx="4260672" cy="4251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2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375855" y="197843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013108" y="112474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6502911" y="155783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3506721" y="308668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130461" y="30748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829718" y="308253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2692399" y="80394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609822" y="2192172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314505" y="96626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4196901" y="308003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4873904" y="308253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2130461" y="194113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6475231" y="33192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798228" y="216958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6227910" y="308252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550907" y="308252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7377028" y="24491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Fluid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77028" y="325935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Solid</a:t>
            </a:r>
            <a:endParaRPr lang="pt-PT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27584" y="3078324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3" idx="0"/>
          </p:cNvCxnSpPr>
          <p:nvPr/>
        </p:nvCxnSpPr>
        <p:spPr>
          <a:xfrm flipV="1">
            <a:off x="3168219" y="3082530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7987" y="449755"/>
            <a:ext cx="4260672" cy="4251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51810" y="3067232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41991" y="3061612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05815" y="3082530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07727" y="3085395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84730" y="3079091"/>
            <a:ext cx="1" cy="32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375855" y="197843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013108" y="112474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6502911" y="1557833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3506721" y="3086684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130461" y="30748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829718" y="308253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2692399" y="80394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609822" y="2192172"/>
            <a:ext cx="677003" cy="6343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314505" y="966267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4196901" y="308003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4873904" y="308253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2130461" y="194113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6475231" y="33192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798228" y="216958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6227910" y="3082528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550907" y="3082529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7377028" y="24491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Fluid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77028" y="325935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Solid</a:t>
            </a:r>
            <a:endParaRPr lang="pt-PT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27584" y="3078324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7987" y="449755"/>
            <a:ext cx="4260672" cy="4251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3506693" y="3727935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2130433" y="371607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829690" y="3723781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4196873" y="3721282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Oval 52"/>
          <p:cNvSpPr/>
          <p:nvPr/>
        </p:nvSpPr>
        <p:spPr>
          <a:xfrm>
            <a:off x="4873876" y="3723781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Oval 53"/>
          <p:cNvSpPr/>
          <p:nvPr/>
        </p:nvSpPr>
        <p:spPr>
          <a:xfrm>
            <a:off x="6227882" y="372377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5550879" y="3723780"/>
            <a:ext cx="677003" cy="6343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0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/>
          <p:cNvSpPr/>
          <p:nvPr/>
        </p:nvSpPr>
        <p:spPr>
          <a:xfrm>
            <a:off x="3808387" y="2449643"/>
            <a:ext cx="2410151" cy="2419136"/>
          </a:xfrm>
          <a:custGeom>
            <a:avLst/>
            <a:gdLst>
              <a:gd name="connsiteX0" fmla="*/ 1150011 w 2410151"/>
              <a:gd name="connsiteY0" fmla="*/ 0 h 2419136"/>
              <a:gd name="connsiteX1" fmla="*/ 2410151 w 2410151"/>
              <a:gd name="connsiteY1" fmla="*/ 1209568 h 2419136"/>
              <a:gd name="connsiteX2" fmla="*/ 1150011 w 2410151"/>
              <a:gd name="connsiteY2" fmla="*/ 2419136 h 2419136"/>
              <a:gd name="connsiteX3" fmla="*/ 105083 w 2410151"/>
              <a:gd name="connsiteY3" fmla="*/ 1885849 h 2419136"/>
              <a:gd name="connsiteX4" fmla="*/ 83747 w 2410151"/>
              <a:gd name="connsiteY4" fmla="*/ 1852139 h 2419136"/>
              <a:gd name="connsiteX5" fmla="*/ 80286 w 2410151"/>
              <a:gd name="connsiteY5" fmla="*/ 1756668 h 2419136"/>
              <a:gd name="connsiteX6" fmla="*/ 37636 w 2410151"/>
              <a:gd name="connsiteY6" fmla="*/ 1121877 h 2419136"/>
              <a:gd name="connsiteX7" fmla="*/ 741368 w 2410151"/>
              <a:gd name="connsiteY7" fmla="*/ 539884 h 2419136"/>
              <a:gd name="connsiteX8" fmla="*/ 1007501 w 2410151"/>
              <a:gd name="connsiteY8" fmla="*/ 87050 h 2419136"/>
              <a:gd name="connsiteX9" fmla="*/ 1060245 w 2410151"/>
              <a:gd name="connsiteY9" fmla="*/ 4351 h 241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0151" h="2419136">
                <a:moveTo>
                  <a:pt x="1150011" y="0"/>
                </a:moveTo>
                <a:cubicBezTo>
                  <a:pt x="1845967" y="0"/>
                  <a:pt x="2410151" y="541542"/>
                  <a:pt x="2410151" y="1209568"/>
                </a:cubicBezTo>
                <a:cubicBezTo>
                  <a:pt x="2410151" y="1877594"/>
                  <a:pt x="1845967" y="2419136"/>
                  <a:pt x="1150011" y="2419136"/>
                </a:cubicBezTo>
                <a:cubicBezTo>
                  <a:pt x="715039" y="2419136"/>
                  <a:pt x="331540" y="2207596"/>
                  <a:pt x="105083" y="1885849"/>
                </a:cubicBezTo>
                <a:lnTo>
                  <a:pt x="83747" y="1852139"/>
                </a:lnTo>
                <a:lnTo>
                  <a:pt x="80286" y="1756668"/>
                </a:lnTo>
                <a:cubicBezTo>
                  <a:pt x="56443" y="1518491"/>
                  <a:pt x="-58220" y="1314527"/>
                  <a:pt x="37636" y="1121877"/>
                </a:cubicBezTo>
                <a:cubicBezTo>
                  <a:pt x="147186" y="901707"/>
                  <a:pt x="546433" y="750376"/>
                  <a:pt x="741368" y="539884"/>
                </a:cubicBezTo>
                <a:cubicBezTo>
                  <a:pt x="863203" y="408327"/>
                  <a:pt x="922516" y="235807"/>
                  <a:pt x="1007501" y="87050"/>
                </a:cubicBezTo>
                <a:lnTo>
                  <a:pt x="1060245" y="435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4653422" y="339583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43074" y="2359478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PT" sz="240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74" y="2359478"/>
                <a:ext cx="72008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58397" y="2878963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PT" sz="240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7" y="2878963"/>
                <a:ext cx="7200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3698258" y="2435456"/>
            <a:ext cx="2520280" cy="241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Freeform 58"/>
          <p:cNvSpPr/>
          <p:nvPr/>
        </p:nvSpPr>
        <p:spPr>
          <a:xfrm rot="483789">
            <a:off x="3782964" y="1891989"/>
            <a:ext cx="1904971" cy="3862999"/>
          </a:xfrm>
          <a:custGeom>
            <a:avLst/>
            <a:gdLst>
              <a:gd name="connsiteX0" fmla="*/ 1904971 w 1904971"/>
              <a:gd name="connsiteY0" fmla="*/ 0 h 4472247"/>
              <a:gd name="connsiteX1" fmla="*/ 998884 w 1904971"/>
              <a:gd name="connsiteY1" fmla="*/ 440574 h 4472247"/>
              <a:gd name="connsiteX2" fmla="*/ 633124 w 1904971"/>
              <a:gd name="connsiteY2" fmla="*/ 1296785 h 4472247"/>
              <a:gd name="connsiteX3" fmla="*/ 17982 w 1904971"/>
              <a:gd name="connsiteY3" fmla="*/ 2078182 h 4472247"/>
              <a:gd name="connsiteX4" fmla="*/ 167611 w 1904971"/>
              <a:gd name="connsiteY4" fmla="*/ 2917767 h 4472247"/>
              <a:gd name="connsiteX5" fmla="*/ 200862 w 1904971"/>
              <a:gd name="connsiteY5" fmla="*/ 4039985 h 4472247"/>
              <a:gd name="connsiteX6" fmla="*/ 541684 w 1904971"/>
              <a:gd name="connsiteY6" fmla="*/ 4472247 h 447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4971" h="4472247">
                <a:moveTo>
                  <a:pt x="1904971" y="0"/>
                </a:moveTo>
                <a:cubicBezTo>
                  <a:pt x="1557915" y="112221"/>
                  <a:pt x="1210859" y="224443"/>
                  <a:pt x="998884" y="440574"/>
                </a:cubicBezTo>
                <a:cubicBezTo>
                  <a:pt x="786909" y="656705"/>
                  <a:pt x="796608" y="1023850"/>
                  <a:pt x="633124" y="1296785"/>
                </a:cubicBezTo>
                <a:cubicBezTo>
                  <a:pt x="469640" y="1569720"/>
                  <a:pt x="95567" y="1808018"/>
                  <a:pt x="17982" y="2078182"/>
                </a:cubicBezTo>
                <a:cubicBezTo>
                  <a:pt x="-59603" y="2348346"/>
                  <a:pt x="137131" y="2590800"/>
                  <a:pt x="167611" y="2917767"/>
                </a:cubicBezTo>
                <a:cubicBezTo>
                  <a:pt x="198091" y="3244734"/>
                  <a:pt x="138516" y="3780905"/>
                  <a:pt x="200862" y="4039985"/>
                </a:cubicBezTo>
                <a:cubicBezTo>
                  <a:pt x="263207" y="4299065"/>
                  <a:pt x="437775" y="4470862"/>
                  <a:pt x="541684" y="4472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/>
          <p:cNvSpPr/>
          <p:nvPr/>
        </p:nvSpPr>
        <p:spPr>
          <a:xfrm flipV="1">
            <a:off x="4932040" y="36450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93602" y="4581128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PT" sz="2400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02" y="4581128"/>
                <a:ext cx="7200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813561" y="2197530"/>
                <a:ext cx="15925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PT" sz="2400" dirty="0" smtClean="0"/>
                  <a:t>’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61" y="2197530"/>
                <a:ext cx="159259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49" t="-10526" b="-289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376843" y="2590310"/>
            <a:ext cx="980890" cy="48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91680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7984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07904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7824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01280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16216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6136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9592" y="692696"/>
            <a:ext cx="0" cy="5472608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3608" y="1268760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43608" y="1916832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2564904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3608" y="3212976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3608" y="3861048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3608" y="4509120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5157192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3608" y="5805264"/>
            <a:ext cx="6768752" cy="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01280" y="126876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>
            <a:off x="3030901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707904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/>
          <p:cNvSpPr/>
          <p:nvPr/>
        </p:nvSpPr>
        <p:spPr>
          <a:xfrm>
            <a:off x="4427818" y="126876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5157439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5834442" y="128249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/>
          <p:cNvSpPr/>
          <p:nvPr/>
        </p:nvSpPr>
        <p:spPr>
          <a:xfrm>
            <a:off x="1598216" y="191683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2327837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004840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724754" y="191683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454375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5131378" y="193056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2283767" y="256490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/>
          <p:cNvSpPr/>
          <p:nvPr/>
        </p:nvSpPr>
        <p:spPr>
          <a:xfrm>
            <a:off x="3013388" y="25786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3690391" y="25786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410305" y="2564904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5139926" y="25786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5816929" y="2578637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/>
          <p:cNvSpPr/>
          <p:nvPr/>
        </p:nvSpPr>
        <p:spPr>
          <a:xfrm>
            <a:off x="1571659" y="321297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/>
          <p:cNvSpPr/>
          <p:nvPr/>
        </p:nvSpPr>
        <p:spPr>
          <a:xfrm>
            <a:off x="2301280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/>
          <p:cNvSpPr/>
          <p:nvPr/>
        </p:nvSpPr>
        <p:spPr>
          <a:xfrm>
            <a:off x="2978283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3698197" y="3212976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/>
          <p:cNvSpPr/>
          <p:nvPr/>
        </p:nvSpPr>
        <p:spPr>
          <a:xfrm>
            <a:off x="4427818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5104821" y="3226709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2301280" y="384731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3030901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/>
          <p:cNvSpPr/>
          <p:nvPr/>
        </p:nvSpPr>
        <p:spPr>
          <a:xfrm>
            <a:off x="3707904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4427818" y="384731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/>
          <p:cNvSpPr/>
          <p:nvPr/>
        </p:nvSpPr>
        <p:spPr>
          <a:xfrm>
            <a:off x="5157439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5834442" y="3861048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Oval 52"/>
          <p:cNvSpPr/>
          <p:nvPr/>
        </p:nvSpPr>
        <p:spPr>
          <a:xfrm>
            <a:off x="1571659" y="45091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Oval 53"/>
          <p:cNvSpPr/>
          <p:nvPr/>
        </p:nvSpPr>
        <p:spPr>
          <a:xfrm>
            <a:off x="2301280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/>
          <p:cNvSpPr/>
          <p:nvPr/>
        </p:nvSpPr>
        <p:spPr>
          <a:xfrm>
            <a:off x="2978283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/>
          <p:cNvSpPr/>
          <p:nvPr/>
        </p:nvSpPr>
        <p:spPr>
          <a:xfrm>
            <a:off x="3698197" y="4509120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/>
          <p:cNvSpPr/>
          <p:nvPr/>
        </p:nvSpPr>
        <p:spPr>
          <a:xfrm>
            <a:off x="4427818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/>
          <p:cNvSpPr/>
          <p:nvPr/>
        </p:nvSpPr>
        <p:spPr>
          <a:xfrm>
            <a:off x="5104821" y="4522853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Oval 58"/>
          <p:cNvSpPr/>
          <p:nvPr/>
        </p:nvSpPr>
        <p:spPr>
          <a:xfrm>
            <a:off x="2326678" y="515719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3056299" y="51709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Oval 60"/>
          <p:cNvSpPr/>
          <p:nvPr/>
        </p:nvSpPr>
        <p:spPr>
          <a:xfrm>
            <a:off x="3733302" y="51709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/>
          <p:cNvSpPr/>
          <p:nvPr/>
        </p:nvSpPr>
        <p:spPr>
          <a:xfrm>
            <a:off x="4453216" y="5157192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Oval 62"/>
          <p:cNvSpPr/>
          <p:nvPr/>
        </p:nvSpPr>
        <p:spPr>
          <a:xfrm>
            <a:off x="5182837" y="51709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Oval 63"/>
          <p:cNvSpPr/>
          <p:nvPr/>
        </p:nvSpPr>
        <p:spPr>
          <a:xfrm>
            <a:off x="5859840" y="5170925"/>
            <a:ext cx="677003" cy="6343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Box 85"/>
          <p:cNvSpPr txBox="1"/>
          <p:nvPr/>
        </p:nvSpPr>
        <p:spPr>
          <a:xfrm>
            <a:off x="4644008" y="332737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i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1295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52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GreekC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RCanelas</cp:lastModifiedBy>
  <cp:revision>35</cp:revision>
  <dcterms:created xsi:type="dcterms:W3CDTF">2011-08-09T17:45:57Z</dcterms:created>
  <dcterms:modified xsi:type="dcterms:W3CDTF">2015-07-19T11:38:51Z</dcterms:modified>
</cp:coreProperties>
</file>