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B3EC1B92-8121-4978-8AEA-CB885D16C12D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3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002-BC0B-4B0E-87A1-7AD35174FAFF}" type="datetimeFigureOut">
              <a:rPr lang="zh-CN" altLang="en-US" smtClean="0"/>
              <a:t>2022-09-28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1C6B-EB09-40A2-AA00-C5E7A7D7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5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002-BC0B-4B0E-87A1-7AD35174FAFF}" type="datetimeFigureOut">
              <a:rPr lang="zh-CN" altLang="en-US" smtClean="0"/>
              <a:t>2022-09-28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1C6B-EB09-40A2-AA00-C5E7A7D7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002-BC0B-4B0E-87A1-7AD35174FAFF}" type="datetimeFigureOut">
              <a:rPr lang="zh-CN" altLang="en-US" smtClean="0"/>
              <a:t>2022-09-28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1C6B-EB09-40A2-AA00-C5E7A7D7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9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002-BC0B-4B0E-87A1-7AD35174FAFF}" type="datetimeFigureOut">
              <a:rPr lang="zh-CN" altLang="en-US" smtClean="0"/>
              <a:t>2022-09-28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1C6B-EB09-40A2-AA00-C5E7A7D7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0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002-BC0B-4B0E-87A1-7AD35174FAFF}" type="datetimeFigureOut">
              <a:rPr lang="zh-CN" altLang="en-US" smtClean="0"/>
              <a:t>2022-09-28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1C6B-EB09-40A2-AA00-C5E7A7D7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0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002-BC0B-4B0E-87A1-7AD35174FAFF}" type="datetimeFigureOut">
              <a:rPr lang="zh-CN" altLang="en-US" smtClean="0"/>
              <a:t>2022-09-28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1C6B-EB09-40A2-AA00-C5E7A7D7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2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002-BC0B-4B0E-87A1-7AD35174FAFF}" type="datetimeFigureOut">
              <a:rPr lang="zh-CN" altLang="en-US" smtClean="0"/>
              <a:t>2022-09-28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1C6B-EB09-40A2-AA00-C5E7A7D7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3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002-BC0B-4B0E-87A1-7AD35174FAFF}" type="datetimeFigureOut">
              <a:rPr lang="zh-CN" altLang="en-US" smtClean="0"/>
              <a:t>2022-09-28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1C6B-EB09-40A2-AA00-C5E7A7D7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002-BC0B-4B0E-87A1-7AD35174FAFF}" type="datetimeFigureOut">
              <a:rPr lang="zh-CN" altLang="en-US" smtClean="0"/>
              <a:t>2022-09-28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1C6B-EB09-40A2-AA00-C5E7A7D7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002-BC0B-4B0E-87A1-7AD35174FAFF}" type="datetimeFigureOut">
              <a:rPr lang="zh-CN" altLang="en-US" smtClean="0"/>
              <a:t>2022-09-28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1C6B-EB09-40A2-AA00-C5E7A7D7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4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002-BC0B-4B0E-87A1-7AD35174FAFF}" type="datetimeFigureOut">
              <a:rPr lang="zh-CN" altLang="en-US" smtClean="0"/>
              <a:t>2022-09-28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1C6B-EB09-40A2-AA00-C5E7A7D7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2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4002-BC0B-4B0E-87A1-7AD35174FAFF}" type="datetimeFigureOut">
              <a:rPr lang="zh-CN" altLang="en-US" smtClean="0"/>
              <a:t>2022-09-28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1C6B-EB09-40A2-AA00-C5E7A7D75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3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533400"/>
            <a:ext cx="7721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ime 1366x768 anime Neon Genesis Evangelion red eyes blue hair simple background whit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4" y="0"/>
            <a:ext cx="121979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722"/>
          <a:stretch/>
        </p:blipFill>
        <p:spPr>
          <a:xfrm>
            <a:off x="0" y="431800"/>
            <a:ext cx="6502400" cy="39149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5100" y="2224193"/>
            <a:ext cx="5826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26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日晚，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调度员监测到“北溪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-2”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两条管道中的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管道内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“气压骤降”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波兰前外长西科尔斯基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27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日在推特上发表多条推文，并直接将美国与该事件联系起来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052" name="Picture 4" descr="https://rs1.huanqiucdn.cn/dp/api/files/imageDir/3e569ea1b6840652d1b30526b2636787u1.png?w=12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76" y="981142"/>
            <a:ext cx="5829042" cy="4754977"/>
          </a:xfrm>
          <a:prstGeom prst="roundRect">
            <a:avLst>
              <a:gd name="adj" fmla="val 651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38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ime 1366x768 anime Neon Genesis Evangelion red eyes blue hair simple background whit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4" y="0"/>
            <a:ext cx="121979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-793536"/>
            <a:ext cx="6096000" cy="457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5100" y="2922693"/>
            <a:ext cx="5826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撞击是否会使太空中的岩石发生轻微的倾斜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捕捉小行星表面与撞击画面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27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华文中宋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</cp:revision>
  <dcterms:created xsi:type="dcterms:W3CDTF">2022-09-28T09:43:59Z</dcterms:created>
  <dcterms:modified xsi:type="dcterms:W3CDTF">2022-09-28T10:23:31Z</dcterms:modified>
</cp:coreProperties>
</file>