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82"/>
  </p:normalViewPr>
  <p:slideViewPr>
    <p:cSldViewPr snapToGrid="0" snapToObjects="1">
      <p:cViewPr>
        <p:scale>
          <a:sx n="116" d="100"/>
          <a:sy n="116" d="100"/>
        </p:scale>
        <p:origin x="472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0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9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2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7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5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0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0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9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62FD-DF1A-0A4E-83F5-7CCFC93F4B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3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C62FD-DF1A-0A4E-83F5-7CCFC93F4BDE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C46A-D185-4A4A-837B-589E2B89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1988137" y="1904934"/>
            <a:ext cx="5150749" cy="2701026"/>
          </a:xfrm>
          <a:prstGeom prst="roundRect">
            <a:avLst>
              <a:gd name="adj" fmla="val 5318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DUMBO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88137" y="695739"/>
            <a:ext cx="1352295" cy="6357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TLC Taxi Data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786591" y="695739"/>
            <a:ext cx="1352295" cy="6357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NOAA Weather Data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878970" y="690973"/>
            <a:ext cx="1352295" cy="6357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NYPD Crime Data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2664285" y="1331531"/>
            <a:ext cx="1714599" cy="990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0871" y="1326765"/>
            <a:ext cx="0" cy="995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14876" y="1331531"/>
            <a:ext cx="1690551" cy="990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94723" y="2321935"/>
            <a:ext cx="1352295" cy="4264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Storage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3894723" y="3033495"/>
            <a:ext cx="1352295" cy="4264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HDFS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3775923" y="3782964"/>
            <a:ext cx="1589896" cy="4264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SQL / Impala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570871" y="2748413"/>
            <a:ext cx="4847" cy="285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566024" y="3497882"/>
            <a:ext cx="4847" cy="285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64771" y="4209442"/>
            <a:ext cx="0" cy="969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899570" y="5178741"/>
            <a:ext cx="1352295" cy="4264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Analytic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07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-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Varsha Murali</dc:creator>
  <cp:lastModifiedBy>Carlos Petricioli Araiza</cp:lastModifiedBy>
  <cp:revision>5</cp:revision>
  <dcterms:created xsi:type="dcterms:W3CDTF">2017-11-03T03:04:04Z</dcterms:created>
  <dcterms:modified xsi:type="dcterms:W3CDTF">2017-11-03T13:51:49Z</dcterms:modified>
</cp:coreProperties>
</file>