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6858000" cy="10423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B471"/>
    <a:srgbClr val="014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05888"/>
            <a:ext cx="5829300" cy="362893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74764"/>
            <a:ext cx="5143500" cy="25166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75445"/>
            <a:ext cx="5915025" cy="20147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74781"/>
            <a:ext cx="5915025" cy="66136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4956"/>
            <a:ext cx="1478756" cy="883345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4956"/>
            <a:ext cx="4350544" cy="88334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75445"/>
            <a:ext cx="5915025" cy="20147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2774781"/>
            <a:ext cx="5915025" cy="6613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98646"/>
            <a:ext cx="5915025" cy="4335896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975561"/>
            <a:ext cx="5915025" cy="22801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1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75445"/>
            <a:ext cx="5915025" cy="20147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74781"/>
            <a:ext cx="2914650" cy="6613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74781"/>
            <a:ext cx="2914650" cy="6613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4958"/>
            <a:ext cx="5915025" cy="20147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55212"/>
            <a:ext cx="2901255" cy="12522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07482"/>
            <a:ext cx="2901255" cy="5600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55212"/>
            <a:ext cx="2915543" cy="12522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07482"/>
            <a:ext cx="2915543" cy="56002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75445"/>
            <a:ext cx="5915025" cy="20147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4902"/>
            <a:ext cx="2211884" cy="243215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0797"/>
            <a:ext cx="3471863" cy="740745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27057"/>
            <a:ext cx="2211884" cy="57932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4902"/>
            <a:ext cx="2211884" cy="243215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0797"/>
            <a:ext cx="3471863" cy="74074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27057"/>
            <a:ext cx="2211884" cy="57932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/>
          <a:lstStyle/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5445"/>
            <a:ext cx="5915025" cy="201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74781"/>
            <a:ext cx="5915025" cy="661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661066"/>
            <a:ext cx="1543050" cy="55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0573-9A6F-4947-841F-83D8900BC64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661066"/>
            <a:ext cx="2314575" cy="55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661066"/>
            <a:ext cx="1543050" cy="55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9973-DFEA-48D3-A865-0D8533B5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xo 2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Exo 2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Georgie Paul</dc:creator>
  <cp:lastModifiedBy>Sankarshan Baliga</cp:lastModifiedBy>
  <cp:revision>25</cp:revision>
  <dcterms:created xsi:type="dcterms:W3CDTF">2018-05-11T09:10:36Z</dcterms:created>
  <dcterms:modified xsi:type="dcterms:W3CDTF">2019-03-01T08:34:17Z</dcterms:modified>
</cp:coreProperties>
</file>