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77A4-2A9C-4CBE-8C6D-5A9EC7C5C0B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2D9F-FDE8-407F-B159-C9BAE3017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77A4-2A9C-4CBE-8C6D-5A9EC7C5C0B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2D9F-FDE8-407F-B159-C9BAE3017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4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77A4-2A9C-4CBE-8C6D-5A9EC7C5C0B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2D9F-FDE8-407F-B159-C9BAE3017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8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77A4-2A9C-4CBE-8C6D-5A9EC7C5C0B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2D9F-FDE8-407F-B159-C9BAE3017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3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77A4-2A9C-4CBE-8C6D-5A9EC7C5C0B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2D9F-FDE8-407F-B159-C9BAE3017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8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77A4-2A9C-4CBE-8C6D-5A9EC7C5C0B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2D9F-FDE8-407F-B159-C9BAE3017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6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77A4-2A9C-4CBE-8C6D-5A9EC7C5C0B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2D9F-FDE8-407F-B159-C9BAE3017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6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77A4-2A9C-4CBE-8C6D-5A9EC7C5C0B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2D9F-FDE8-407F-B159-C9BAE3017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8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77A4-2A9C-4CBE-8C6D-5A9EC7C5C0B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2D9F-FDE8-407F-B159-C9BAE3017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2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77A4-2A9C-4CBE-8C6D-5A9EC7C5C0B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2D9F-FDE8-407F-B159-C9BAE3017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7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77A4-2A9C-4CBE-8C6D-5A9EC7C5C0B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2D9F-FDE8-407F-B159-C9BAE3017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0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C77A4-2A9C-4CBE-8C6D-5A9EC7C5C0B3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52D9F-FDE8-407F-B159-C9BAE3017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4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1574"/>
          </a:xfrm>
        </p:spPr>
        <p:txBody>
          <a:bodyPr/>
          <a:lstStyle/>
          <a:p>
            <a:r>
              <a:rPr lang="en-US" dirty="0" smtClean="0"/>
              <a:t>End-Effector Assembly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78997"/>
            <a:ext cx="9144000" cy="384437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Components: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Interface Plate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Automatic Tool Changer (Models QC-5)</a:t>
            </a:r>
          </a:p>
          <a:p>
            <a:pPr marL="800100" lvl="1" indent="-342900" algn="l">
              <a:buFontTx/>
              <a:buChar char="-"/>
            </a:pPr>
            <a:r>
              <a:rPr lang="en-US" dirty="0" smtClean="0"/>
              <a:t>Master Plate</a:t>
            </a:r>
          </a:p>
          <a:p>
            <a:pPr marL="800100" lvl="1" indent="-342900" algn="l">
              <a:buFontTx/>
              <a:buChar char="-"/>
            </a:pPr>
            <a:r>
              <a:rPr lang="en-US" dirty="0" smtClean="0"/>
              <a:t>Tool Plate</a:t>
            </a:r>
          </a:p>
          <a:p>
            <a:pPr marL="800100" lvl="1" indent="-342900" algn="l">
              <a:buFontTx/>
              <a:buChar char="-"/>
            </a:pPr>
            <a:r>
              <a:rPr lang="en-US" dirty="0" smtClean="0"/>
              <a:t>Connection Adapter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Fiber Optic Connector</a:t>
            </a:r>
          </a:p>
          <a:p>
            <a:pPr marL="800100" lvl="1" indent="-342900" algn="l">
              <a:buFontTx/>
              <a:buChar char="-"/>
            </a:pPr>
            <a:r>
              <a:rPr lang="en-US" dirty="0" smtClean="0"/>
              <a:t>FC, ST, SC or LC Fiber Optic Connectors can also be used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Connector Mating Sleeve</a:t>
            </a:r>
          </a:p>
          <a:p>
            <a:pPr marL="342900" indent="-342900" algn="l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44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Complete Assembly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633" y="1649193"/>
            <a:ext cx="5762666" cy="5022764"/>
          </a:xfrm>
        </p:spPr>
      </p:pic>
    </p:spTree>
    <p:extLst>
      <p:ext uri="{BB962C8B-B14F-4D97-AF65-F5344CB8AC3E}">
        <p14:creationId xmlns:p14="http://schemas.microsoft.com/office/powerpoint/2010/main" val="413668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32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Complete Assembly Exploded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622" y="921995"/>
            <a:ext cx="5112857" cy="5783062"/>
          </a:xfrm>
        </p:spPr>
      </p:pic>
    </p:spTree>
    <p:extLst>
      <p:ext uri="{BB962C8B-B14F-4D97-AF65-F5344CB8AC3E}">
        <p14:creationId xmlns:p14="http://schemas.microsoft.com/office/powerpoint/2010/main" val="169121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02283" cy="5220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Components/Parts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383" y="914400"/>
            <a:ext cx="10867417" cy="5262563"/>
          </a:xfrm>
        </p:spPr>
        <p:txBody>
          <a:bodyPr/>
          <a:lstStyle/>
          <a:p>
            <a:r>
              <a:rPr lang="en-US" dirty="0" smtClean="0"/>
              <a:t>Interface Plate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28" y="1347537"/>
            <a:ext cx="2781319" cy="2070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786" y="3711646"/>
            <a:ext cx="4368800" cy="27897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051" y="3961103"/>
            <a:ext cx="3614147" cy="27166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90" y="1346931"/>
            <a:ext cx="3105069" cy="264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1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259107" cy="5259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Automatic Tool Changer (Models QC-5)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007" y="891054"/>
            <a:ext cx="10812942" cy="5250890"/>
          </a:xfrm>
        </p:spPr>
        <p:txBody>
          <a:bodyPr/>
          <a:lstStyle/>
          <a:p>
            <a:r>
              <a:rPr lang="en-US" dirty="0" smtClean="0"/>
              <a:t>Master and Tool Plate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08" y="1451367"/>
            <a:ext cx="5406041" cy="52424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1" y="1704757"/>
            <a:ext cx="5081476" cy="457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19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207"/>
            <a:ext cx="3212397" cy="700391"/>
          </a:xfrm>
        </p:spPr>
        <p:txBody>
          <a:bodyPr>
            <a:normAutofit/>
          </a:bodyPr>
          <a:lstStyle/>
          <a:p>
            <a:r>
              <a:rPr lang="en-US" dirty="0" smtClean="0"/>
              <a:t>Master Plate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178" y="3912691"/>
            <a:ext cx="3052233" cy="30099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856" y="1902730"/>
            <a:ext cx="4048889" cy="39611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811" y="841289"/>
            <a:ext cx="3022600" cy="299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89" y="3793463"/>
            <a:ext cx="3158067" cy="27982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23" y="871598"/>
            <a:ext cx="30480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14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111" y="190029"/>
            <a:ext cx="2375818" cy="5842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Tool Plate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224" y="3841031"/>
            <a:ext cx="3108996" cy="28712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280" y="1844363"/>
            <a:ext cx="4926903" cy="37587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13" y="774323"/>
            <a:ext cx="3069167" cy="29669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79" y="3840513"/>
            <a:ext cx="3079750" cy="29252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79" y="774323"/>
            <a:ext cx="3079750" cy="28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9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8225"/>
          </a:xfrm>
        </p:spPr>
        <p:txBody>
          <a:bodyPr>
            <a:normAutofit fontScale="90000"/>
          </a:bodyPr>
          <a:lstStyle/>
          <a:p>
            <a:pPr marL="342900" indent="-342900"/>
            <a:r>
              <a:rPr lang="en-US" dirty="0" smtClean="0"/>
              <a:t>Fiber Optic Connector</a:t>
            </a:r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389" y="870038"/>
            <a:ext cx="2217290" cy="292666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91" y="950726"/>
            <a:ext cx="3672055" cy="2845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290" y="663778"/>
            <a:ext cx="2167323" cy="32435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047" y="4042814"/>
            <a:ext cx="3795833" cy="27105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35" y="3833040"/>
            <a:ext cx="4517762" cy="297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77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542"/>
            <a:ext cx="10515600" cy="929964"/>
          </a:xfrm>
        </p:spPr>
        <p:txBody>
          <a:bodyPr>
            <a:normAutofit/>
          </a:bodyPr>
          <a:lstStyle/>
          <a:p>
            <a:r>
              <a:rPr lang="en-US" dirty="0" smtClean="0"/>
              <a:t>Connector Mating Sleeve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0420"/>
            <a:ext cx="3321645" cy="453126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775" y="1831501"/>
            <a:ext cx="3501957" cy="364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33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71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End-Effector Assembly</vt:lpstr>
      <vt:lpstr>The Complete Assembly</vt:lpstr>
      <vt:lpstr>The Complete Assembly Exploded View</vt:lpstr>
      <vt:lpstr>Components/Parts</vt:lpstr>
      <vt:lpstr>Automatic Tool Changer (Models QC-5)</vt:lpstr>
      <vt:lpstr>Master Plate</vt:lpstr>
      <vt:lpstr>Tool Plate</vt:lpstr>
      <vt:lpstr>Fiber Optic Connector</vt:lpstr>
      <vt:lpstr>Connector Mating Sleeve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End-Effector Assembly</dc:title>
  <dc:creator>Jighjigh Tersoo-Ivase</dc:creator>
  <cp:lastModifiedBy>Jighjigh Tersoo-Ivase</cp:lastModifiedBy>
  <cp:revision>9</cp:revision>
  <dcterms:created xsi:type="dcterms:W3CDTF">2018-04-17T22:54:56Z</dcterms:created>
  <dcterms:modified xsi:type="dcterms:W3CDTF">2018-04-18T00:31:47Z</dcterms:modified>
</cp:coreProperties>
</file>