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de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Relationship Id="rId4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38700" y="4149950"/>
            <a:ext cx="2240099" cy="951899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Kampfgruppen</a:t>
            </a:r>
          </a:p>
        </p:txBody>
      </p:sp>
      <p:sp>
        <p:nvSpPr>
          <p:cNvPr id="35" name="Shape 35"/>
          <p:cNvSpPr/>
          <p:nvPr/>
        </p:nvSpPr>
        <p:spPr>
          <a:xfrm>
            <a:off x="2278750" y="4149950"/>
            <a:ext cx="1369200" cy="951899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Ameisenbau</a:t>
            </a:r>
          </a:p>
        </p:txBody>
      </p:sp>
      <p:sp>
        <p:nvSpPr>
          <p:cNvPr id="36" name="Shape 36"/>
          <p:cNvSpPr/>
          <p:nvPr/>
        </p:nvSpPr>
        <p:spPr>
          <a:xfrm>
            <a:off x="3647950" y="4149950"/>
            <a:ext cx="3664800" cy="951899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Details</a:t>
            </a:r>
          </a:p>
        </p:txBody>
      </p:sp>
      <p:sp>
        <p:nvSpPr>
          <p:cNvPr id="37" name="Shape 37"/>
          <p:cNvSpPr/>
          <p:nvPr/>
        </p:nvSpPr>
        <p:spPr>
          <a:xfrm>
            <a:off x="7312750" y="4149950"/>
            <a:ext cx="1795500" cy="951899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Ressourcenquellen</a:t>
            </a:r>
          </a:p>
        </p:txBody>
      </p:sp>
      <p:sp>
        <p:nvSpPr>
          <p:cNvPr id="38" name="Shape 38"/>
          <p:cNvSpPr/>
          <p:nvPr/>
        </p:nvSpPr>
        <p:spPr>
          <a:xfrm>
            <a:off x="14300" y="206600"/>
            <a:ext cx="1507499" cy="190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Missionsziele</a:t>
            </a:r>
          </a:p>
        </p:txBody>
      </p:sp>
      <p:sp>
        <p:nvSpPr>
          <p:cNvPr id="39" name="Shape 39"/>
          <p:cNvSpPr/>
          <p:nvPr/>
        </p:nvSpPr>
        <p:spPr>
          <a:xfrm>
            <a:off x="14300" y="0"/>
            <a:ext cx="738000" cy="2066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Menü</a:t>
            </a:r>
          </a:p>
        </p:txBody>
      </p:sp>
      <p:sp>
        <p:nvSpPr>
          <p:cNvPr id="40" name="Shape 40"/>
          <p:cNvSpPr/>
          <p:nvPr/>
        </p:nvSpPr>
        <p:spPr>
          <a:xfrm>
            <a:off x="7510475" y="28575"/>
            <a:ext cx="552600" cy="2066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700"/>
              <a:t>Nahrung</a:t>
            </a:r>
          </a:p>
        </p:txBody>
      </p:sp>
      <p:sp>
        <p:nvSpPr>
          <p:cNvPr id="41" name="Shape 41"/>
          <p:cNvSpPr/>
          <p:nvPr/>
        </p:nvSpPr>
        <p:spPr>
          <a:xfrm>
            <a:off x="8124825" y="28575"/>
            <a:ext cx="738000" cy="2066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700"/>
              <a:t>Baumaterial</a:t>
            </a:r>
          </a:p>
        </p:txBody>
      </p:sp>
      <p:sp>
        <p:nvSpPr>
          <p:cNvPr id="42" name="Shape 42"/>
          <p:cNvSpPr/>
          <p:nvPr/>
        </p:nvSpPr>
        <p:spPr>
          <a:xfrm>
            <a:off x="7946225" y="266700"/>
            <a:ext cx="1171500" cy="11811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700"/>
              <a:t>Minimap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1210200" y="4149950"/>
            <a:ext cx="1847400" cy="951899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Kampfgruppen</a:t>
            </a:r>
          </a:p>
        </p:txBody>
      </p:sp>
      <p:sp>
        <p:nvSpPr>
          <p:cNvPr id="48" name="Shape 48"/>
          <p:cNvSpPr/>
          <p:nvPr/>
        </p:nvSpPr>
        <p:spPr>
          <a:xfrm>
            <a:off x="3057600" y="4149950"/>
            <a:ext cx="1369200" cy="951899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Ameisenbau</a:t>
            </a:r>
          </a:p>
        </p:txBody>
      </p:sp>
      <p:sp>
        <p:nvSpPr>
          <p:cNvPr id="49" name="Shape 49"/>
          <p:cNvSpPr/>
          <p:nvPr/>
        </p:nvSpPr>
        <p:spPr>
          <a:xfrm>
            <a:off x="4426800" y="4149950"/>
            <a:ext cx="3664800" cy="951899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Details</a:t>
            </a:r>
          </a:p>
        </p:txBody>
      </p:sp>
      <p:sp>
        <p:nvSpPr>
          <p:cNvPr id="50" name="Shape 50"/>
          <p:cNvSpPr/>
          <p:nvPr/>
        </p:nvSpPr>
        <p:spPr>
          <a:xfrm>
            <a:off x="8091600" y="4149950"/>
            <a:ext cx="1016699" cy="951899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Ressourcenquellen</a:t>
            </a:r>
          </a:p>
        </p:txBody>
      </p:sp>
      <p:sp>
        <p:nvSpPr>
          <p:cNvPr id="51" name="Shape 51"/>
          <p:cNvSpPr/>
          <p:nvPr/>
        </p:nvSpPr>
        <p:spPr>
          <a:xfrm>
            <a:off x="14300" y="206600"/>
            <a:ext cx="1507499" cy="190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Missionsziele</a:t>
            </a:r>
          </a:p>
        </p:txBody>
      </p:sp>
      <p:sp>
        <p:nvSpPr>
          <p:cNvPr id="52" name="Shape 52"/>
          <p:cNvSpPr/>
          <p:nvPr/>
        </p:nvSpPr>
        <p:spPr>
          <a:xfrm>
            <a:off x="14300" y="0"/>
            <a:ext cx="738000" cy="2066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Menü</a:t>
            </a:r>
          </a:p>
        </p:txBody>
      </p:sp>
      <p:sp>
        <p:nvSpPr>
          <p:cNvPr id="53" name="Shape 53"/>
          <p:cNvSpPr/>
          <p:nvPr/>
        </p:nvSpPr>
        <p:spPr>
          <a:xfrm>
            <a:off x="7510475" y="28575"/>
            <a:ext cx="552600" cy="2066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700"/>
              <a:t>Nahrung</a:t>
            </a:r>
          </a:p>
        </p:txBody>
      </p:sp>
      <p:sp>
        <p:nvSpPr>
          <p:cNvPr id="54" name="Shape 54"/>
          <p:cNvSpPr/>
          <p:nvPr/>
        </p:nvSpPr>
        <p:spPr>
          <a:xfrm>
            <a:off x="8124825" y="28575"/>
            <a:ext cx="738000" cy="2066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700"/>
              <a:t>Baumaterial</a:t>
            </a:r>
          </a:p>
        </p:txBody>
      </p:sp>
      <p:sp>
        <p:nvSpPr>
          <p:cNvPr id="55" name="Shape 55"/>
          <p:cNvSpPr/>
          <p:nvPr/>
        </p:nvSpPr>
        <p:spPr>
          <a:xfrm>
            <a:off x="38700" y="3920750"/>
            <a:ext cx="1171500" cy="11811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Minimap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6244200" y="4149950"/>
            <a:ext cx="1601999" cy="951899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Kampfgruppen</a:t>
            </a:r>
          </a:p>
        </p:txBody>
      </p:sp>
      <p:sp>
        <p:nvSpPr>
          <p:cNvPr id="61" name="Shape 61"/>
          <p:cNvSpPr/>
          <p:nvPr/>
        </p:nvSpPr>
        <p:spPr>
          <a:xfrm>
            <a:off x="1210200" y="4149950"/>
            <a:ext cx="1369200" cy="951899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Ameisenbau</a:t>
            </a:r>
          </a:p>
        </p:txBody>
      </p:sp>
      <p:sp>
        <p:nvSpPr>
          <p:cNvPr id="62" name="Shape 62"/>
          <p:cNvSpPr/>
          <p:nvPr/>
        </p:nvSpPr>
        <p:spPr>
          <a:xfrm>
            <a:off x="2579400" y="4149950"/>
            <a:ext cx="3664800" cy="951899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Details</a:t>
            </a:r>
          </a:p>
        </p:txBody>
      </p:sp>
      <p:sp>
        <p:nvSpPr>
          <p:cNvPr id="63" name="Shape 63"/>
          <p:cNvSpPr/>
          <p:nvPr/>
        </p:nvSpPr>
        <p:spPr>
          <a:xfrm>
            <a:off x="7846200" y="4149950"/>
            <a:ext cx="1262100" cy="951899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Ressourcen-quellen</a:t>
            </a:r>
          </a:p>
        </p:txBody>
      </p:sp>
      <p:sp>
        <p:nvSpPr>
          <p:cNvPr id="64" name="Shape 64"/>
          <p:cNvSpPr/>
          <p:nvPr/>
        </p:nvSpPr>
        <p:spPr>
          <a:xfrm>
            <a:off x="14300" y="206600"/>
            <a:ext cx="1507499" cy="190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Missionsziele</a:t>
            </a:r>
          </a:p>
        </p:txBody>
      </p:sp>
      <p:sp>
        <p:nvSpPr>
          <p:cNvPr id="65" name="Shape 65"/>
          <p:cNvSpPr/>
          <p:nvPr/>
        </p:nvSpPr>
        <p:spPr>
          <a:xfrm>
            <a:off x="14300" y="0"/>
            <a:ext cx="738000" cy="2066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Menü</a:t>
            </a:r>
          </a:p>
        </p:txBody>
      </p:sp>
      <p:sp>
        <p:nvSpPr>
          <p:cNvPr id="66" name="Shape 66"/>
          <p:cNvSpPr/>
          <p:nvPr/>
        </p:nvSpPr>
        <p:spPr>
          <a:xfrm>
            <a:off x="7510475" y="28575"/>
            <a:ext cx="552600" cy="2066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700"/>
              <a:t>Nahrung</a:t>
            </a:r>
          </a:p>
        </p:txBody>
      </p:sp>
      <p:sp>
        <p:nvSpPr>
          <p:cNvPr id="67" name="Shape 67"/>
          <p:cNvSpPr/>
          <p:nvPr/>
        </p:nvSpPr>
        <p:spPr>
          <a:xfrm>
            <a:off x="8124825" y="28575"/>
            <a:ext cx="738000" cy="2066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700"/>
              <a:t>Baumaterial</a:t>
            </a:r>
          </a:p>
        </p:txBody>
      </p:sp>
      <p:sp>
        <p:nvSpPr>
          <p:cNvPr id="68" name="Shape 68"/>
          <p:cNvSpPr/>
          <p:nvPr/>
        </p:nvSpPr>
        <p:spPr>
          <a:xfrm>
            <a:off x="38700" y="3920750"/>
            <a:ext cx="1171500" cy="11811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Minimap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