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de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62870" y="2653558"/>
            <a:ext cx="1425599" cy="515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Exit Game</a:t>
            </a:r>
          </a:p>
        </p:txBody>
      </p:sp>
      <p:sp>
        <p:nvSpPr>
          <p:cNvPr id="31" name="Shape 31"/>
          <p:cNvSpPr/>
          <p:nvPr/>
        </p:nvSpPr>
        <p:spPr>
          <a:xfrm>
            <a:off x="2331753" y="2291808"/>
            <a:ext cx="1425599" cy="515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Hauptmenü</a:t>
            </a:r>
          </a:p>
        </p:txBody>
      </p:sp>
      <p:sp>
        <p:nvSpPr>
          <p:cNvPr id="32" name="Shape 32"/>
          <p:cNvSpPr/>
          <p:nvPr/>
        </p:nvSpPr>
        <p:spPr>
          <a:xfrm>
            <a:off x="2331753" y="1103187"/>
            <a:ext cx="1425599" cy="515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Optionen</a:t>
            </a:r>
          </a:p>
        </p:txBody>
      </p:sp>
      <p:sp>
        <p:nvSpPr>
          <p:cNvPr id="33" name="Shape 33"/>
          <p:cNvSpPr/>
          <p:nvPr/>
        </p:nvSpPr>
        <p:spPr>
          <a:xfrm>
            <a:off x="2331753" y="3524617"/>
            <a:ext cx="1425599" cy="515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Credits</a:t>
            </a:r>
          </a:p>
        </p:txBody>
      </p:sp>
      <p:sp>
        <p:nvSpPr>
          <p:cNvPr id="34" name="Shape 34"/>
          <p:cNvSpPr/>
          <p:nvPr/>
        </p:nvSpPr>
        <p:spPr>
          <a:xfrm>
            <a:off x="4848212" y="2291826"/>
            <a:ext cx="1964700" cy="515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Missionsauswahl</a:t>
            </a:r>
          </a:p>
        </p:txBody>
      </p:sp>
      <p:sp>
        <p:nvSpPr>
          <p:cNvPr id="35" name="Shape 35"/>
          <p:cNvSpPr/>
          <p:nvPr/>
        </p:nvSpPr>
        <p:spPr>
          <a:xfrm>
            <a:off x="7276037" y="1103187"/>
            <a:ext cx="1805100" cy="515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Spielbildschirm</a:t>
            </a:r>
          </a:p>
        </p:txBody>
      </p:sp>
      <p:sp>
        <p:nvSpPr>
          <p:cNvPr id="36" name="Shape 36"/>
          <p:cNvSpPr/>
          <p:nvPr/>
        </p:nvSpPr>
        <p:spPr>
          <a:xfrm>
            <a:off x="5117616" y="1103187"/>
            <a:ext cx="1425599" cy="515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Pause</a:t>
            </a:r>
          </a:p>
        </p:txBody>
      </p:sp>
      <p:cxnSp>
        <p:nvCxnSpPr>
          <p:cNvPr id="37" name="Shape 37"/>
          <p:cNvCxnSpPr>
            <a:stCxn id="31" idx="1"/>
            <a:endCxn id="30" idx="3"/>
          </p:cNvCxnSpPr>
          <p:nvPr/>
        </p:nvCxnSpPr>
        <p:spPr>
          <a:xfrm flipH="1">
            <a:off x="1488453" y="2549658"/>
            <a:ext cx="843300" cy="361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" name="Shape 38"/>
          <p:cNvCxnSpPr>
            <a:stCxn id="31" idx="0"/>
            <a:endCxn id="32" idx="2"/>
          </p:cNvCxnSpPr>
          <p:nvPr/>
        </p:nvCxnSpPr>
        <p:spPr>
          <a:xfrm rot="10800000">
            <a:off x="3044553" y="1618908"/>
            <a:ext cx="0" cy="672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9" name="Shape 39"/>
          <p:cNvCxnSpPr>
            <a:stCxn id="31" idx="2"/>
            <a:endCxn id="33" idx="0"/>
          </p:cNvCxnSpPr>
          <p:nvPr/>
        </p:nvCxnSpPr>
        <p:spPr>
          <a:xfrm>
            <a:off x="3044553" y="2807508"/>
            <a:ext cx="0" cy="716999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40" name="Shape 40"/>
          <p:cNvCxnSpPr>
            <a:stCxn id="35" idx="1"/>
            <a:endCxn id="36" idx="3"/>
          </p:cNvCxnSpPr>
          <p:nvPr/>
        </p:nvCxnSpPr>
        <p:spPr>
          <a:xfrm rot="10800000">
            <a:off x="6543137" y="1361037"/>
            <a:ext cx="732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" name="Shape 41"/>
          <p:cNvCxnSpPr>
            <a:stCxn id="36" idx="1"/>
            <a:endCxn id="32" idx="3"/>
          </p:cNvCxnSpPr>
          <p:nvPr/>
        </p:nvCxnSpPr>
        <p:spPr>
          <a:xfrm rot="10800000">
            <a:off x="3757416" y="1361037"/>
            <a:ext cx="1360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42" name="Shape 42"/>
          <p:cNvCxnSpPr>
            <a:stCxn id="36" idx="2"/>
            <a:endCxn id="31" idx="3"/>
          </p:cNvCxnSpPr>
          <p:nvPr/>
        </p:nvCxnSpPr>
        <p:spPr>
          <a:xfrm flipH="1">
            <a:off x="3757416" y="1618887"/>
            <a:ext cx="2073000" cy="9308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" name="Shape 43"/>
          <p:cNvCxnSpPr>
            <a:stCxn id="36" idx="2"/>
            <a:endCxn id="34" idx="0"/>
          </p:cNvCxnSpPr>
          <p:nvPr/>
        </p:nvCxnSpPr>
        <p:spPr>
          <a:xfrm>
            <a:off x="5830416" y="1618887"/>
            <a:ext cx="0" cy="6728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" name="Shape 44"/>
          <p:cNvCxnSpPr>
            <a:stCxn id="34" idx="3"/>
            <a:endCxn id="35" idx="2"/>
          </p:cNvCxnSpPr>
          <p:nvPr/>
        </p:nvCxnSpPr>
        <p:spPr>
          <a:xfrm flipH="1" rot="10800000">
            <a:off x="6812912" y="1618776"/>
            <a:ext cx="1365600" cy="930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" name="Shape 45"/>
          <p:cNvSpPr/>
          <p:nvPr/>
        </p:nvSpPr>
        <p:spPr>
          <a:xfrm>
            <a:off x="62862" y="1930099"/>
            <a:ext cx="1425599" cy="515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Intro</a:t>
            </a:r>
          </a:p>
        </p:txBody>
      </p:sp>
      <p:cxnSp>
        <p:nvCxnSpPr>
          <p:cNvPr id="46" name="Shape 46"/>
          <p:cNvCxnSpPr>
            <a:stCxn id="45" idx="3"/>
            <a:endCxn id="31" idx="1"/>
          </p:cNvCxnSpPr>
          <p:nvPr/>
        </p:nvCxnSpPr>
        <p:spPr>
          <a:xfrm>
            <a:off x="1488462" y="2187949"/>
            <a:ext cx="843300" cy="361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" name="Shape 47"/>
          <p:cNvCxnSpPr>
            <a:stCxn id="31" idx="3"/>
            <a:endCxn id="34" idx="1"/>
          </p:cNvCxnSpPr>
          <p:nvPr/>
        </p:nvCxnSpPr>
        <p:spPr>
          <a:xfrm>
            <a:off x="3757353" y="2549658"/>
            <a:ext cx="1090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48" name="Shape 48"/>
          <p:cNvSpPr txBox="1"/>
          <p:nvPr/>
        </p:nvSpPr>
        <p:spPr>
          <a:xfrm>
            <a:off x="0" y="0"/>
            <a:ext cx="28977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de">
                <a:latin typeface="Russo One"/>
                <a:ea typeface="Russo One"/>
                <a:cs typeface="Russo One"/>
                <a:sym typeface="Russo One"/>
              </a:rPr>
              <a:t>Screen Flow</a:t>
            </a:r>
          </a:p>
          <a:p>
            <a:pPr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Ohne Ladebildschirm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0" y="0"/>
            <a:ext cx="1771499" cy="37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400"/>
              <a:t>4.1  Ingame Menu</a:t>
            </a:r>
          </a:p>
        </p:txBody>
      </p:sp>
      <p:sp>
        <p:nvSpPr>
          <p:cNvPr id="184" name="Shape 184"/>
          <p:cNvSpPr/>
          <p:nvPr/>
        </p:nvSpPr>
        <p:spPr>
          <a:xfrm>
            <a:off x="3817800" y="1671337"/>
            <a:ext cx="1508399" cy="11121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3817800" y="1631800"/>
            <a:ext cx="1508399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latin typeface="Russo One"/>
                <a:ea typeface="Russo One"/>
                <a:cs typeface="Russo One"/>
                <a:sym typeface="Russo One"/>
              </a:rPr>
              <a:t>Pause</a:t>
            </a:r>
          </a:p>
        </p:txBody>
      </p:sp>
      <p:sp>
        <p:nvSpPr>
          <p:cNvPr id="186" name="Shape 186"/>
          <p:cNvSpPr/>
          <p:nvPr/>
        </p:nvSpPr>
        <p:spPr>
          <a:xfrm>
            <a:off x="3934650" y="2066512"/>
            <a:ext cx="1274699" cy="2898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Restart Mission</a:t>
            </a:r>
          </a:p>
        </p:txBody>
      </p:sp>
      <p:sp>
        <p:nvSpPr>
          <p:cNvPr id="187" name="Shape 187"/>
          <p:cNvSpPr/>
          <p:nvPr/>
        </p:nvSpPr>
        <p:spPr>
          <a:xfrm rot="10800000">
            <a:off x="3934650" y="2403212"/>
            <a:ext cx="1274699" cy="2475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3934650" y="2356312"/>
            <a:ext cx="1274699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Back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ctrTitle"/>
          </p:nvPr>
        </p:nvSpPr>
        <p:spPr>
          <a:xfrm>
            <a:off x="0" y="0"/>
            <a:ext cx="1771499" cy="37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400"/>
              <a:t>4.2  Ingame Menu</a:t>
            </a:r>
          </a:p>
        </p:txBody>
      </p:sp>
      <p:sp>
        <p:nvSpPr>
          <p:cNvPr id="194" name="Shape 194"/>
          <p:cNvSpPr/>
          <p:nvPr/>
        </p:nvSpPr>
        <p:spPr>
          <a:xfrm>
            <a:off x="3817800" y="1671337"/>
            <a:ext cx="1508399" cy="11121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3817800" y="1631800"/>
            <a:ext cx="1508399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latin typeface="Russo One"/>
                <a:ea typeface="Russo One"/>
                <a:cs typeface="Russo One"/>
                <a:sym typeface="Russo One"/>
              </a:rPr>
              <a:t>Pause</a:t>
            </a:r>
          </a:p>
        </p:txBody>
      </p:sp>
      <p:sp>
        <p:nvSpPr>
          <p:cNvPr id="196" name="Shape 196"/>
          <p:cNvSpPr/>
          <p:nvPr/>
        </p:nvSpPr>
        <p:spPr>
          <a:xfrm>
            <a:off x="3934650" y="2066512"/>
            <a:ext cx="1274699" cy="2898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Mission Selection</a:t>
            </a:r>
          </a:p>
        </p:txBody>
      </p:sp>
      <p:sp>
        <p:nvSpPr>
          <p:cNvPr id="197" name="Shape 197"/>
          <p:cNvSpPr/>
          <p:nvPr/>
        </p:nvSpPr>
        <p:spPr>
          <a:xfrm rot="10800000">
            <a:off x="3934650" y="2403212"/>
            <a:ext cx="1274699" cy="2475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3934650" y="2356312"/>
            <a:ext cx="1274699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Back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ctrTitle"/>
          </p:nvPr>
        </p:nvSpPr>
        <p:spPr>
          <a:xfrm>
            <a:off x="0" y="0"/>
            <a:ext cx="1771499" cy="37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400"/>
              <a:t>4.3  Ingame Menu</a:t>
            </a:r>
          </a:p>
        </p:txBody>
      </p:sp>
      <p:sp>
        <p:nvSpPr>
          <p:cNvPr id="204" name="Shape 204"/>
          <p:cNvSpPr/>
          <p:nvPr/>
        </p:nvSpPr>
        <p:spPr>
          <a:xfrm>
            <a:off x="3817800" y="1671337"/>
            <a:ext cx="1508399" cy="11121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3817800" y="1631800"/>
            <a:ext cx="1508399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latin typeface="Russo One"/>
                <a:ea typeface="Russo One"/>
                <a:cs typeface="Russo One"/>
                <a:sym typeface="Russo One"/>
              </a:rPr>
              <a:t>Pause</a:t>
            </a:r>
          </a:p>
        </p:txBody>
      </p:sp>
      <p:sp>
        <p:nvSpPr>
          <p:cNvPr id="206" name="Shape 206"/>
          <p:cNvSpPr/>
          <p:nvPr/>
        </p:nvSpPr>
        <p:spPr>
          <a:xfrm>
            <a:off x="3934650" y="2066512"/>
            <a:ext cx="1274699" cy="2898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Main Menu</a:t>
            </a:r>
          </a:p>
        </p:txBody>
      </p:sp>
      <p:sp>
        <p:nvSpPr>
          <p:cNvPr id="207" name="Shape 207"/>
          <p:cNvSpPr/>
          <p:nvPr/>
        </p:nvSpPr>
        <p:spPr>
          <a:xfrm rot="10800000">
            <a:off x="3934650" y="2403212"/>
            <a:ext cx="1274699" cy="2475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3934650" y="2356312"/>
            <a:ext cx="1274699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Back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ctrTitle"/>
          </p:nvPr>
        </p:nvSpPr>
        <p:spPr>
          <a:xfrm>
            <a:off x="0" y="0"/>
            <a:ext cx="7772400" cy="37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400"/>
              <a:t>5.  Win</a:t>
            </a:r>
          </a:p>
        </p:txBody>
      </p:sp>
      <p:sp>
        <p:nvSpPr>
          <p:cNvPr id="214" name="Shape 214"/>
          <p:cNvSpPr/>
          <p:nvPr/>
        </p:nvSpPr>
        <p:spPr>
          <a:xfrm>
            <a:off x="3817800" y="1631800"/>
            <a:ext cx="1508399" cy="1147499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2740950" y="1592262"/>
            <a:ext cx="3661800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latin typeface="Russo One"/>
                <a:ea typeface="Russo One"/>
                <a:cs typeface="Russo One"/>
                <a:sym typeface="Russo One"/>
              </a:rPr>
              <a:t>Victory!</a:t>
            </a:r>
          </a:p>
        </p:txBody>
      </p:sp>
      <p:sp>
        <p:nvSpPr>
          <p:cNvPr id="216" name="Shape 216"/>
          <p:cNvSpPr/>
          <p:nvPr/>
        </p:nvSpPr>
        <p:spPr>
          <a:xfrm>
            <a:off x="3934500" y="2042250"/>
            <a:ext cx="1274699" cy="2898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Mission Selection</a:t>
            </a:r>
          </a:p>
        </p:txBody>
      </p:sp>
      <p:sp>
        <p:nvSpPr>
          <p:cNvPr id="217" name="Shape 217"/>
          <p:cNvSpPr/>
          <p:nvPr/>
        </p:nvSpPr>
        <p:spPr>
          <a:xfrm rot="10800000">
            <a:off x="3934650" y="2384749"/>
            <a:ext cx="1274699" cy="2475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3934650" y="2384750"/>
            <a:ext cx="1274699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Main Menu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ctrTitle"/>
          </p:nvPr>
        </p:nvSpPr>
        <p:spPr>
          <a:xfrm>
            <a:off x="0" y="0"/>
            <a:ext cx="7772400" cy="37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400"/>
              <a:t>6.  Lose</a:t>
            </a:r>
          </a:p>
        </p:txBody>
      </p:sp>
      <p:sp>
        <p:nvSpPr>
          <p:cNvPr id="224" name="Shape 224"/>
          <p:cNvSpPr/>
          <p:nvPr/>
        </p:nvSpPr>
        <p:spPr>
          <a:xfrm>
            <a:off x="3817800" y="1631800"/>
            <a:ext cx="1508399" cy="1410899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2740950" y="1592262"/>
            <a:ext cx="3661800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latin typeface="Russo One"/>
                <a:ea typeface="Russo One"/>
                <a:cs typeface="Russo One"/>
                <a:sym typeface="Russo One"/>
              </a:rPr>
              <a:t>Defeat!</a:t>
            </a:r>
          </a:p>
        </p:txBody>
      </p:sp>
      <p:sp>
        <p:nvSpPr>
          <p:cNvPr id="226" name="Shape 226"/>
          <p:cNvSpPr/>
          <p:nvPr/>
        </p:nvSpPr>
        <p:spPr>
          <a:xfrm>
            <a:off x="3934500" y="1969275"/>
            <a:ext cx="1274699" cy="2898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Restart Mission</a:t>
            </a:r>
          </a:p>
        </p:txBody>
      </p:sp>
      <p:sp>
        <p:nvSpPr>
          <p:cNvPr id="227" name="Shape 227"/>
          <p:cNvSpPr/>
          <p:nvPr/>
        </p:nvSpPr>
        <p:spPr>
          <a:xfrm rot="10800000">
            <a:off x="3934650" y="2642824"/>
            <a:ext cx="1274699" cy="2475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3934650" y="2642825"/>
            <a:ext cx="1274699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Main Menu</a:t>
            </a:r>
          </a:p>
        </p:txBody>
      </p:sp>
      <p:sp>
        <p:nvSpPr>
          <p:cNvPr id="229" name="Shape 229"/>
          <p:cNvSpPr/>
          <p:nvPr/>
        </p:nvSpPr>
        <p:spPr>
          <a:xfrm>
            <a:off x="3934500" y="2306050"/>
            <a:ext cx="1274699" cy="289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Mission Selection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54087" y="3244770"/>
            <a:ext cx="1331699" cy="48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Exit Game</a:t>
            </a:r>
          </a:p>
        </p:txBody>
      </p:sp>
      <p:sp>
        <p:nvSpPr>
          <p:cNvPr id="54" name="Shape 54"/>
          <p:cNvSpPr/>
          <p:nvPr/>
        </p:nvSpPr>
        <p:spPr>
          <a:xfrm>
            <a:off x="2173330" y="2906878"/>
            <a:ext cx="1331699" cy="48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Hauptmenü</a:t>
            </a:r>
          </a:p>
        </p:txBody>
      </p:sp>
      <p:sp>
        <p:nvSpPr>
          <p:cNvPr id="55" name="Shape 55"/>
          <p:cNvSpPr/>
          <p:nvPr/>
        </p:nvSpPr>
        <p:spPr>
          <a:xfrm>
            <a:off x="2173330" y="1796650"/>
            <a:ext cx="1331699" cy="48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Optionen</a:t>
            </a:r>
          </a:p>
        </p:txBody>
      </p:sp>
      <p:sp>
        <p:nvSpPr>
          <p:cNvPr id="56" name="Shape 56"/>
          <p:cNvSpPr/>
          <p:nvPr/>
        </p:nvSpPr>
        <p:spPr>
          <a:xfrm>
            <a:off x="2173330" y="4058380"/>
            <a:ext cx="1331699" cy="48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Credits</a:t>
            </a:r>
          </a:p>
        </p:txBody>
      </p:sp>
      <p:sp>
        <p:nvSpPr>
          <p:cNvPr id="57" name="Shape 57"/>
          <p:cNvSpPr/>
          <p:nvPr/>
        </p:nvSpPr>
        <p:spPr>
          <a:xfrm>
            <a:off x="4523820" y="2906895"/>
            <a:ext cx="1835099" cy="48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Missionsauswahl</a:t>
            </a:r>
          </a:p>
        </p:txBody>
      </p:sp>
      <p:sp>
        <p:nvSpPr>
          <p:cNvPr id="58" name="Shape 58"/>
          <p:cNvSpPr/>
          <p:nvPr/>
        </p:nvSpPr>
        <p:spPr>
          <a:xfrm>
            <a:off x="7403921" y="603325"/>
            <a:ext cx="1685999" cy="48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Spielbildschirm</a:t>
            </a:r>
          </a:p>
        </p:txBody>
      </p:sp>
      <p:sp>
        <p:nvSpPr>
          <p:cNvPr id="59" name="Shape 59"/>
          <p:cNvSpPr/>
          <p:nvPr/>
        </p:nvSpPr>
        <p:spPr>
          <a:xfrm>
            <a:off x="4775455" y="603325"/>
            <a:ext cx="1331699" cy="48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Pause</a:t>
            </a:r>
          </a:p>
        </p:txBody>
      </p:sp>
      <p:cxnSp>
        <p:nvCxnSpPr>
          <p:cNvPr id="60" name="Shape 60"/>
          <p:cNvCxnSpPr>
            <a:stCxn id="54" idx="1"/>
            <a:endCxn id="53" idx="3"/>
          </p:cNvCxnSpPr>
          <p:nvPr/>
        </p:nvCxnSpPr>
        <p:spPr>
          <a:xfrm flipH="1">
            <a:off x="1385830" y="3147778"/>
            <a:ext cx="787500" cy="337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" name="Shape 61"/>
          <p:cNvCxnSpPr>
            <a:stCxn id="54" idx="3"/>
            <a:endCxn id="57" idx="1"/>
          </p:cNvCxnSpPr>
          <p:nvPr/>
        </p:nvCxnSpPr>
        <p:spPr>
          <a:xfrm>
            <a:off x="3505030" y="3147778"/>
            <a:ext cx="1018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62" name="Shape 62"/>
          <p:cNvCxnSpPr>
            <a:stCxn id="54" idx="0"/>
            <a:endCxn id="55" idx="2"/>
          </p:cNvCxnSpPr>
          <p:nvPr/>
        </p:nvCxnSpPr>
        <p:spPr>
          <a:xfrm rot="10800000">
            <a:off x="2839180" y="2278378"/>
            <a:ext cx="0" cy="628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63" name="Shape 63"/>
          <p:cNvCxnSpPr>
            <a:stCxn id="54" idx="2"/>
            <a:endCxn id="56" idx="0"/>
          </p:cNvCxnSpPr>
          <p:nvPr/>
        </p:nvCxnSpPr>
        <p:spPr>
          <a:xfrm>
            <a:off x="2839180" y="3388678"/>
            <a:ext cx="0" cy="669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64" name="Shape 64"/>
          <p:cNvCxnSpPr>
            <a:stCxn id="65" idx="3"/>
            <a:endCxn id="58" idx="2"/>
          </p:cNvCxnSpPr>
          <p:nvPr/>
        </p:nvCxnSpPr>
        <p:spPr>
          <a:xfrm flipH="1" rot="10800000">
            <a:off x="6310612" y="1085090"/>
            <a:ext cx="1936200" cy="711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>
            <a:stCxn id="58" idx="1"/>
            <a:endCxn id="59" idx="3"/>
          </p:cNvCxnSpPr>
          <p:nvPr/>
        </p:nvCxnSpPr>
        <p:spPr>
          <a:xfrm rot="10800000">
            <a:off x="6107021" y="844225"/>
            <a:ext cx="1296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>
            <a:stCxn id="59" idx="1"/>
            <a:endCxn id="55" idx="3"/>
          </p:cNvCxnSpPr>
          <p:nvPr/>
        </p:nvCxnSpPr>
        <p:spPr>
          <a:xfrm flipH="1">
            <a:off x="3504955" y="844225"/>
            <a:ext cx="1270500" cy="11933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5" name="Shape 65"/>
          <p:cNvSpPr/>
          <p:nvPr/>
        </p:nvSpPr>
        <p:spPr>
          <a:xfrm>
            <a:off x="4572112" y="1555790"/>
            <a:ext cx="1738500" cy="48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Ladebildschirm</a:t>
            </a:r>
          </a:p>
        </p:txBody>
      </p:sp>
      <p:cxnSp>
        <p:nvCxnSpPr>
          <p:cNvPr id="68" name="Shape 68"/>
          <p:cNvCxnSpPr>
            <a:stCxn id="59" idx="2"/>
            <a:endCxn id="65" idx="0"/>
          </p:cNvCxnSpPr>
          <p:nvPr/>
        </p:nvCxnSpPr>
        <p:spPr>
          <a:xfrm>
            <a:off x="5441305" y="1085125"/>
            <a:ext cx="0" cy="47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" name="Shape 69"/>
          <p:cNvCxnSpPr>
            <a:stCxn id="65" idx="2"/>
            <a:endCxn id="54" idx="3"/>
          </p:cNvCxnSpPr>
          <p:nvPr/>
        </p:nvCxnSpPr>
        <p:spPr>
          <a:xfrm flipH="1">
            <a:off x="3505162" y="2037590"/>
            <a:ext cx="1936200" cy="111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Shape 70"/>
          <p:cNvCxnSpPr>
            <a:stCxn id="65" idx="2"/>
            <a:endCxn id="57" idx="0"/>
          </p:cNvCxnSpPr>
          <p:nvPr/>
        </p:nvCxnSpPr>
        <p:spPr>
          <a:xfrm>
            <a:off x="5441362" y="2037590"/>
            <a:ext cx="0" cy="86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>
            <a:stCxn id="57" idx="3"/>
            <a:endCxn id="65" idx="3"/>
          </p:cNvCxnSpPr>
          <p:nvPr/>
        </p:nvCxnSpPr>
        <p:spPr>
          <a:xfrm rot="10800000">
            <a:off x="6310620" y="1796595"/>
            <a:ext cx="48300" cy="135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" name="Shape 72"/>
          <p:cNvSpPr/>
          <p:nvPr/>
        </p:nvSpPr>
        <p:spPr>
          <a:xfrm>
            <a:off x="54080" y="2569025"/>
            <a:ext cx="1331699" cy="48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Intro</a:t>
            </a:r>
          </a:p>
        </p:txBody>
      </p:sp>
      <p:cxnSp>
        <p:nvCxnSpPr>
          <p:cNvPr id="73" name="Shape 73"/>
          <p:cNvCxnSpPr>
            <a:stCxn id="72" idx="3"/>
            <a:endCxn id="54" idx="1"/>
          </p:cNvCxnSpPr>
          <p:nvPr/>
        </p:nvCxnSpPr>
        <p:spPr>
          <a:xfrm>
            <a:off x="1385780" y="2809925"/>
            <a:ext cx="787500" cy="337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4" name="Shape 74"/>
          <p:cNvSpPr txBox="1"/>
          <p:nvPr/>
        </p:nvSpPr>
        <p:spPr>
          <a:xfrm>
            <a:off x="0" y="0"/>
            <a:ext cx="28977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>
                <a:latin typeface="Russo One"/>
                <a:ea typeface="Russo One"/>
                <a:cs typeface="Russo One"/>
                <a:sym typeface="Russo One"/>
              </a:rPr>
              <a:t>Screen Flow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Mit Ladebildschirm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0" y="0"/>
            <a:ext cx="7772400" cy="37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400"/>
              <a:t>1.  Intro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453" y="534375"/>
            <a:ext cx="4850325" cy="35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0" y="0"/>
            <a:ext cx="7772400" cy="37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400"/>
              <a:t>2.  Main Menu</a:t>
            </a:r>
          </a:p>
        </p:txBody>
      </p:sp>
      <p:sp>
        <p:nvSpPr>
          <p:cNvPr id="86" name="Shape 86"/>
          <p:cNvSpPr/>
          <p:nvPr/>
        </p:nvSpPr>
        <p:spPr>
          <a:xfrm>
            <a:off x="3645450" y="1821975"/>
            <a:ext cx="1853099" cy="352499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latin typeface="Russo One"/>
                <a:ea typeface="Russo One"/>
                <a:cs typeface="Russo One"/>
                <a:sym typeface="Russo One"/>
              </a:rPr>
              <a:t>Missions</a:t>
            </a:r>
          </a:p>
        </p:txBody>
      </p:sp>
      <p:sp>
        <p:nvSpPr>
          <p:cNvPr id="87" name="Shape 87"/>
          <p:cNvSpPr/>
          <p:nvPr/>
        </p:nvSpPr>
        <p:spPr>
          <a:xfrm rot="10800000">
            <a:off x="3645450" y="2992199"/>
            <a:ext cx="1853099" cy="3342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3645450" y="2236850"/>
            <a:ext cx="1853099" cy="334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latin typeface="Russo One"/>
                <a:ea typeface="Russo One"/>
                <a:cs typeface="Russo One"/>
                <a:sym typeface="Russo One"/>
              </a:rPr>
              <a:t>Options</a:t>
            </a:r>
          </a:p>
        </p:txBody>
      </p:sp>
      <p:sp>
        <p:nvSpPr>
          <p:cNvPr id="89" name="Shape 89"/>
          <p:cNvSpPr/>
          <p:nvPr/>
        </p:nvSpPr>
        <p:spPr>
          <a:xfrm>
            <a:off x="3645450" y="2633425"/>
            <a:ext cx="1853099" cy="296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latin typeface="Russo One"/>
                <a:ea typeface="Russo One"/>
                <a:cs typeface="Russo One"/>
                <a:sym typeface="Russo One"/>
              </a:rPr>
              <a:t>Credits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991450" y="2929825"/>
            <a:ext cx="3161099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>
                <a:latin typeface="Russo One"/>
                <a:ea typeface="Russo One"/>
                <a:cs typeface="Russo One"/>
                <a:sym typeface="Russo One"/>
              </a:rPr>
              <a:t>Quit Game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725" y="1107274"/>
            <a:ext cx="2998551" cy="43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2032275" y="348975"/>
            <a:ext cx="5024999" cy="3615599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ctrTitle"/>
          </p:nvPr>
        </p:nvSpPr>
        <p:spPr>
          <a:xfrm>
            <a:off x="0" y="0"/>
            <a:ext cx="7772400" cy="37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400"/>
              <a:t>2.1.  Options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713875" y="309525"/>
            <a:ext cx="3661800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sz="1800">
                <a:latin typeface="Russo One"/>
                <a:ea typeface="Russo One"/>
                <a:cs typeface="Russo One"/>
                <a:sym typeface="Russo One"/>
              </a:rPr>
              <a:t>Options</a:t>
            </a:r>
          </a:p>
        </p:txBody>
      </p:sp>
      <p:sp>
        <p:nvSpPr>
          <p:cNvPr id="99" name="Shape 99"/>
          <p:cNvSpPr/>
          <p:nvPr/>
        </p:nvSpPr>
        <p:spPr>
          <a:xfrm rot="10800000">
            <a:off x="4557125" y="3970937"/>
            <a:ext cx="1853099" cy="3342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00" name="Shape 100"/>
          <p:cNvSpPr/>
          <p:nvPr/>
        </p:nvSpPr>
        <p:spPr>
          <a:xfrm rot="10800000">
            <a:off x="2677675" y="3970949"/>
            <a:ext cx="1853099" cy="3342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677675" y="3942225"/>
            <a:ext cx="1853099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>
                <a:latin typeface="Russo One"/>
                <a:ea typeface="Russo One"/>
                <a:cs typeface="Russo One"/>
                <a:sym typeface="Russo One"/>
              </a:rPr>
              <a:t>Discard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557125" y="3942212"/>
            <a:ext cx="1853099" cy="3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>
                <a:latin typeface="Russo One"/>
                <a:ea typeface="Russo One"/>
                <a:cs typeface="Russo One"/>
                <a:sym typeface="Russo One"/>
              </a:rPr>
              <a:t>Apply</a:t>
            </a:r>
          </a:p>
        </p:txBody>
      </p:sp>
      <p:sp>
        <p:nvSpPr>
          <p:cNvPr id="103" name="Shape 103"/>
          <p:cNvSpPr/>
          <p:nvPr/>
        </p:nvSpPr>
        <p:spPr>
          <a:xfrm>
            <a:off x="2580714" y="1222000"/>
            <a:ext cx="3316499" cy="761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784037" y="1170100"/>
            <a:ext cx="179999" cy="179999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2580712" y="909400"/>
            <a:ext cx="3383399" cy="3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Master Volume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784037" y="1103800"/>
            <a:ext cx="724800" cy="31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100%</a:t>
            </a:r>
          </a:p>
        </p:txBody>
      </p:sp>
      <p:sp>
        <p:nvSpPr>
          <p:cNvPr id="107" name="Shape 107"/>
          <p:cNvSpPr/>
          <p:nvPr/>
        </p:nvSpPr>
        <p:spPr>
          <a:xfrm>
            <a:off x="2580714" y="1729000"/>
            <a:ext cx="3316499" cy="761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784037" y="1677100"/>
            <a:ext cx="179999" cy="179999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2580712" y="1416400"/>
            <a:ext cx="3383399" cy="3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Effect Volume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784037" y="1610800"/>
            <a:ext cx="724800" cy="31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100%</a:t>
            </a:r>
          </a:p>
        </p:txBody>
      </p:sp>
      <p:sp>
        <p:nvSpPr>
          <p:cNvPr id="111" name="Shape 111"/>
          <p:cNvSpPr/>
          <p:nvPr/>
        </p:nvSpPr>
        <p:spPr>
          <a:xfrm>
            <a:off x="2580701" y="2230837"/>
            <a:ext cx="3316499" cy="761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784024" y="2178937"/>
            <a:ext cx="179999" cy="179999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2580700" y="1918237"/>
            <a:ext cx="3383399" cy="3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Music Volume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784025" y="2112637"/>
            <a:ext cx="724800" cy="31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100%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0" y="0"/>
            <a:ext cx="7772400" cy="37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400"/>
              <a:t>2.2.  Credits</a:t>
            </a:r>
          </a:p>
        </p:txBody>
      </p:sp>
      <p:sp>
        <p:nvSpPr>
          <p:cNvPr id="120" name="Shape 120"/>
          <p:cNvSpPr/>
          <p:nvPr/>
        </p:nvSpPr>
        <p:spPr>
          <a:xfrm>
            <a:off x="2032275" y="348975"/>
            <a:ext cx="5024999" cy="3615599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de" sz="1200">
                <a:latin typeface="Russo One"/>
                <a:ea typeface="Russo One"/>
                <a:cs typeface="Russo One"/>
                <a:sym typeface="Russo One"/>
              </a:rPr>
              <a:t>Name + Aufgabe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Russo One"/>
              <a:ea typeface="Russo One"/>
              <a:cs typeface="Russo One"/>
              <a:sym typeface="Russo One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de" sz="1200">
                <a:latin typeface="Russo One"/>
                <a:ea typeface="Russo One"/>
                <a:cs typeface="Russo One"/>
                <a:sym typeface="Russo One"/>
              </a:rPr>
              <a:t>Name + Aufgabe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Russo One"/>
              <a:ea typeface="Russo One"/>
              <a:cs typeface="Russo One"/>
              <a:sym typeface="Russo One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de" sz="1200">
                <a:latin typeface="Russo One"/>
                <a:ea typeface="Russo One"/>
                <a:cs typeface="Russo One"/>
                <a:sym typeface="Russo One"/>
              </a:rPr>
              <a:t>Name + Aufgabe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Russo One"/>
              <a:ea typeface="Russo One"/>
              <a:cs typeface="Russo One"/>
              <a:sym typeface="Russo One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de" sz="1200">
                <a:latin typeface="Russo One"/>
                <a:ea typeface="Russo One"/>
                <a:cs typeface="Russo One"/>
                <a:sym typeface="Russo One"/>
              </a:rPr>
              <a:t>Name + Aufgabe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Russo One"/>
              <a:ea typeface="Russo One"/>
              <a:cs typeface="Russo One"/>
              <a:sym typeface="Russo One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de" sz="1200">
                <a:latin typeface="Russo One"/>
                <a:ea typeface="Russo One"/>
                <a:cs typeface="Russo One"/>
                <a:sym typeface="Russo One"/>
              </a:rPr>
              <a:t>Name + Aufgabe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Russo One"/>
              <a:ea typeface="Russo One"/>
              <a:cs typeface="Russo One"/>
              <a:sym typeface="Russo One"/>
            </a:endParaRPr>
          </a:p>
          <a:p>
            <a:pPr algn="ctr">
              <a:spcBef>
                <a:spcPts val="0"/>
              </a:spcBef>
              <a:buNone/>
            </a:pPr>
            <a:r>
              <a:rPr lang="de" sz="1200">
                <a:latin typeface="Russo One"/>
                <a:ea typeface="Russo One"/>
                <a:cs typeface="Russo One"/>
                <a:sym typeface="Russo One"/>
              </a:rPr>
              <a:t>Name + Aufgabe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713875" y="309525"/>
            <a:ext cx="3661800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800">
                <a:latin typeface="Russo One"/>
                <a:ea typeface="Russo One"/>
                <a:cs typeface="Russo One"/>
                <a:sym typeface="Russo One"/>
              </a:rPr>
              <a:t>Credits</a:t>
            </a:r>
          </a:p>
        </p:txBody>
      </p:sp>
      <p:sp>
        <p:nvSpPr>
          <p:cNvPr id="122" name="Shape 122"/>
          <p:cNvSpPr/>
          <p:nvPr/>
        </p:nvSpPr>
        <p:spPr>
          <a:xfrm rot="10800000">
            <a:off x="3645450" y="3960374"/>
            <a:ext cx="1853099" cy="3342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3645450" y="3931650"/>
            <a:ext cx="1853099" cy="3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>
                <a:latin typeface="Russo One"/>
                <a:ea typeface="Russo One"/>
                <a:cs typeface="Russo One"/>
                <a:sym typeface="Russo One"/>
              </a:rPr>
              <a:t>Back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032275" y="348975"/>
            <a:ext cx="5024999" cy="3615599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713875" y="309525"/>
            <a:ext cx="3661800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800">
                <a:latin typeface="Russo One"/>
                <a:ea typeface="Russo One"/>
                <a:cs typeface="Russo One"/>
                <a:sym typeface="Russo One"/>
              </a:rPr>
              <a:t>Missions</a:t>
            </a:r>
          </a:p>
        </p:txBody>
      </p:sp>
      <p:sp>
        <p:nvSpPr>
          <p:cNvPr id="130" name="Shape 130"/>
          <p:cNvSpPr txBox="1"/>
          <p:nvPr>
            <p:ph type="ctrTitle"/>
          </p:nvPr>
        </p:nvSpPr>
        <p:spPr>
          <a:xfrm>
            <a:off x="0" y="0"/>
            <a:ext cx="7772400" cy="37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400"/>
              <a:t>2.3.  Missions</a:t>
            </a:r>
          </a:p>
        </p:txBody>
      </p:sp>
      <p:sp>
        <p:nvSpPr>
          <p:cNvPr id="131" name="Shape 131"/>
          <p:cNvSpPr/>
          <p:nvPr/>
        </p:nvSpPr>
        <p:spPr>
          <a:xfrm>
            <a:off x="2032275" y="1231525"/>
            <a:ext cx="1708500" cy="3426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01:  Tutorial</a:t>
            </a:r>
          </a:p>
        </p:txBody>
      </p:sp>
      <p:sp>
        <p:nvSpPr>
          <p:cNvPr id="132" name="Shape 132"/>
          <p:cNvSpPr/>
          <p:nvPr/>
        </p:nvSpPr>
        <p:spPr>
          <a:xfrm>
            <a:off x="2032275" y="1574125"/>
            <a:ext cx="1708500" cy="3426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02:  Mission Name One</a:t>
            </a:r>
          </a:p>
        </p:txBody>
      </p:sp>
      <p:sp>
        <p:nvSpPr>
          <p:cNvPr id="133" name="Shape 133"/>
          <p:cNvSpPr/>
          <p:nvPr/>
        </p:nvSpPr>
        <p:spPr>
          <a:xfrm>
            <a:off x="2032275" y="1916725"/>
            <a:ext cx="1708500" cy="3426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03:  Mission Name Two</a:t>
            </a:r>
          </a:p>
        </p:txBody>
      </p:sp>
      <p:sp>
        <p:nvSpPr>
          <p:cNvPr id="134" name="Shape 134"/>
          <p:cNvSpPr/>
          <p:nvPr/>
        </p:nvSpPr>
        <p:spPr>
          <a:xfrm>
            <a:off x="4102950" y="744225"/>
            <a:ext cx="2818799" cy="3072299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4102950" y="703175"/>
            <a:ext cx="281879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de" sz="1200">
                <a:latin typeface="Russo One"/>
                <a:ea typeface="Russo One"/>
                <a:cs typeface="Russo One"/>
                <a:sym typeface="Russo One"/>
              </a:rPr>
              <a:t>Mission Name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Russo One"/>
              <a:ea typeface="Russo One"/>
              <a:cs typeface="Russo One"/>
              <a:sym typeface="Russo One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Russo One"/>
              <a:ea typeface="Russo One"/>
              <a:cs typeface="Russo One"/>
              <a:sym typeface="Russo One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Russo One"/>
              <a:ea typeface="Russo One"/>
              <a:cs typeface="Russo One"/>
              <a:sym typeface="Russo One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Russo One"/>
              <a:ea typeface="Russo One"/>
              <a:cs typeface="Russo One"/>
              <a:sym typeface="Russo One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Missionsbeschreibung</a:t>
            </a:r>
          </a:p>
          <a:p>
            <a:pPr rtl="0"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+</a:t>
            </a:r>
          </a:p>
          <a:p>
            <a:pPr algn="ctr">
              <a:spcBef>
                <a:spcPts val="0"/>
              </a:spcBef>
              <a:buNone/>
            </a:pPr>
            <a:r>
              <a:rPr lang="de" sz="1000">
                <a:latin typeface="Russo One"/>
                <a:ea typeface="Russo One"/>
                <a:cs typeface="Russo One"/>
                <a:sym typeface="Russo One"/>
              </a:rPr>
              <a:t>Objectives</a:t>
            </a:r>
          </a:p>
        </p:txBody>
      </p:sp>
      <p:sp>
        <p:nvSpPr>
          <p:cNvPr id="136" name="Shape 136"/>
          <p:cNvSpPr/>
          <p:nvPr/>
        </p:nvSpPr>
        <p:spPr>
          <a:xfrm rot="10800000">
            <a:off x="3645450" y="3960374"/>
            <a:ext cx="1853099" cy="3342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645450" y="3931650"/>
            <a:ext cx="1853099" cy="3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>
                <a:latin typeface="Russo One"/>
                <a:ea typeface="Russo One"/>
                <a:cs typeface="Russo One"/>
                <a:sym typeface="Russo One"/>
              </a:rPr>
              <a:t>Back</a:t>
            </a:r>
          </a:p>
        </p:txBody>
      </p:sp>
      <p:sp>
        <p:nvSpPr>
          <p:cNvPr id="138" name="Shape 138"/>
          <p:cNvSpPr/>
          <p:nvPr/>
        </p:nvSpPr>
        <p:spPr>
          <a:xfrm>
            <a:off x="4585800" y="3464025"/>
            <a:ext cx="1853099" cy="352499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latin typeface="Russo One"/>
                <a:ea typeface="Russo One"/>
                <a:cs typeface="Russo One"/>
                <a:sym typeface="Russo One"/>
              </a:rPr>
              <a:t>Start Mission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0" y="0"/>
            <a:ext cx="1382999" cy="37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400"/>
              <a:t>3.  Loading</a:t>
            </a:r>
          </a:p>
        </p:txBody>
      </p:sp>
      <p:sp>
        <p:nvSpPr>
          <p:cNvPr id="144" name="Shape 144"/>
          <p:cNvSpPr/>
          <p:nvPr/>
        </p:nvSpPr>
        <p:spPr>
          <a:xfrm rot="10800000">
            <a:off x="3248549" y="0"/>
            <a:ext cx="2646900" cy="3342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2991450" y="0"/>
            <a:ext cx="3161099" cy="3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>
                <a:latin typeface="Russo One"/>
                <a:ea typeface="Russo One"/>
                <a:cs typeface="Russo One"/>
                <a:sym typeface="Russo One"/>
              </a:rPr>
              <a:t>Mission Name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350" y="1219002"/>
            <a:ext cx="3771299" cy="2705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2889300" y="3094675"/>
            <a:ext cx="3365399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>
                <a:latin typeface="Russo One"/>
                <a:ea typeface="Russo One"/>
                <a:cs typeface="Russo One"/>
                <a:sym typeface="Russo One"/>
              </a:rPr>
              <a:t>Loading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0" y="0"/>
            <a:ext cx="7772400" cy="37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400"/>
              <a:t>4.  Ingame Menu</a:t>
            </a:r>
          </a:p>
        </p:txBody>
      </p:sp>
      <p:sp>
        <p:nvSpPr>
          <p:cNvPr id="153" name="Shape 153"/>
          <p:cNvSpPr/>
          <p:nvPr/>
        </p:nvSpPr>
        <p:spPr>
          <a:xfrm>
            <a:off x="3817800" y="1631800"/>
            <a:ext cx="1508399" cy="2056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3817800" y="1592275"/>
            <a:ext cx="1508399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latin typeface="Russo One"/>
                <a:ea typeface="Russo One"/>
                <a:cs typeface="Russo One"/>
                <a:sym typeface="Russo One"/>
              </a:rPr>
              <a:t>Pause</a:t>
            </a:r>
          </a:p>
        </p:txBody>
      </p:sp>
      <p:sp>
        <p:nvSpPr>
          <p:cNvPr id="155" name="Shape 155"/>
          <p:cNvSpPr/>
          <p:nvPr/>
        </p:nvSpPr>
        <p:spPr>
          <a:xfrm>
            <a:off x="3934500" y="1969275"/>
            <a:ext cx="1274699" cy="2898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Restart Mission</a:t>
            </a:r>
          </a:p>
        </p:txBody>
      </p:sp>
      <p:sp>
        <p:nvSpPr>
          <p:cNvPr id="156" name="Shape 156"/>
          <p:cNvSpPr/>
          <p:nvPr/>
        </p:nvSpPr>
        <p:spPr>
          <a:xfrm rot="10800000">
            <a:off x="3934500" y="3316024"/>
            <a:ext cx="1274699" cy="2475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3934500" y="2642550"/>
            <a:ext cx="1274699" cy="289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Mission Selection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934500" y="3269125"/>
            <a:ext cx="1274699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Resume</a:t>
            </a:r>
          </a:p>
        </p:txBody>
      </p:sp>
      <p:sp>
        <p:nvSpPr>
          <p:cNvPr id="159" name="Shape 159"/>
          <p:cNvSpPr/>
          <p:nvPr/>
        </p:nvSpPr>
        <p:spPr>
          <a:xfrm>
            <a:off x="3934500" y="2979325"/>
            <a:ext cx="1274699" cy="289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Main Menu</a:t>
            </a:r>
          </a:p>
        </p:txBody>
      </p:sp>
      <p:sp>
        <p:nvSpPr>
          <p:cNvPr id="160" name="Shape 160"/>
          <p:cNvSpPr/>
          <p:nvPr/>
        </p:nvSpPr>
        <p:spPr>
          <a:xfrm>
            <a:off x="3934500" y="2305775"/>
            <a:ext cx="1274699" cy="289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Options</a:t>
            </a:r>
          </a:p>
        </p:txBody>
      </p:sp>
      <p:sp>
        <p:nvSpPr>
          <p:cNvPr id="161" name="Shape 161"/>
          <p:cNvSpPr/>
          <p:nvPr/>
        </p:nvSpPr>
        <p:spPr>
          <a:xfrm>
            <a:off x="6341075" y="748212"/>
            <a:ext cx="1508399" cy="11121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6341075" y="708675"/>
            <a:ext cx="1508399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latin typeface="Russo One"/>
                <a:ea typeface="Russo One"/>
                <a:cs typeface="Russo One"/>
                <a:sym typeface="Russo One"/>
              </a:rPr>
              <a:t>Pause</a:t>
            </a:r>
          </a:p>
        </p:txBody>
      </p:sp>
      <p:sp>
        <p:nvSpPr>
          <p:cNvPr id="163" name="Shape 163"/>
          <p:cNvSpPr/>
          <p:nvPr/>
        </p:nvSpPr>
        <p:spPr>
          <a:xfrm>
            <a:off x="6457925" y="1143387"/>
            <a:ext cx="1274699" cy="2898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Restart Mission</a:t>
            </a:r>
          </a:p>
        </p:txBody>
      </p:sp>
      <p:sp>
        <p:nvSpPr>
          <p:cNvPr id="164" name="Shape 164"/>
          <p:cNvSpPr/>
          <p:nvPr/>
        </p:nvSpPr>
        <p:spPr>
          <a:xfrm rot="10800000">
            <a:off x="6457925" y="1480087"/>
            <a:ext cx="1274699" cy="2475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6457925" y="1433187"/>
            <a:ext cx="1274699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Back</a:t>
            </a:r>
          </a:p>
        </p:txBody>
      </p:sp>
      <p:sp>
        <p:nvSpPr>
          <p:cNvPr id="166" name="Shape 166"/>
          <p:cNvSpPr/>
          <p:nvPr/>
        </p:nvSpPr>
        <p:spPr>
          <a:xfrm>
            <a:off x="6341075" y="2103862"/>
            <a:ext cx="1508399" cy="11121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6341075" y="2064325"/>
            <a:ext cx="1508399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latin typeface="Russo One"/>
                <a:ea typeface="Russo One"/>
                <a:cs typeface="Russo One"/>
                <a:sym typeface="Russo One"/>
              </a:rPr>
              <a:t>Pause</a:t>
            </a:r>
          </a:p>
        </p:txBody>
      </p:sp>
      <p:sp>
        <p:nvSpPr>
          <p:cNvPr id="168" name="Shape 168"/>
          <p:cNvSpPr/>
          <p:nvPr/>
        </p:nvSpPr>
        <p:spPr>
          <a:xfrm>
            <a:off x="6457925" y="2499037"/>
            <a:ext cx="1274699" cy="2898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Mission Selection</a:t>
            </a:r>
          </a:p>
        </p:txBody>
      </p:sp>
      <p:sp>
        <p:nvSpPr>
          <p:cNvPr id="169" name="Shape 169"/>
          <p:cNvSpPr/>
          <p:nvPr/>
        </p:nvSpPr>
        <p:spPr>
          <a:xfrm rot="10800000">
            <a:off x="6457925" y="2835737"/>
            <a:ext cx="1274699" cy="2475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6457925" y="2788837"/>
            <a:ext cx="1274699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Back</a:t>
            </a:r>
          </a:p>
        </p:txBody>
      </p:sp>
      <p:sp>
        <p:nvSpPr>
          <p:cNvPr id="171" name="Shape 171"/>
          <p:cNvSpPr/>
          <p:nvPr/>
        </p:nvSpPr>
        <p:spPr>
          <a:xfrm>
            <a:off x="6341075" y="3499037"/>
            <a:ext cx="1508399" cy="11121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6341075" y="3459500"/>
            <a:ext cx="1508399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latin typeface="Russo One"/>
                <a:ea typeface="Russo One"/>
                <a:cs typeface="Russo One"/>
                <a:sym typeface="Russo One"/>
              </a:rPr>
              <a:t>Pause</a:t>
            </a:r>
          </a:p>
        </p:txBody>
      </p:sp>
      <p:sp>
        <p:nvSpPr>
          <p:cNvPr id="173" name="Shape 173"/>
          <p:cNvSpPr/>
          <p:nvPr/>
        </p:nvSpPr>
        <p:spPr>
          <a:xfrm>
            <a:off x="6457925" y="3894212"/>
            <a:ext cx="1274699" cy="2898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Main Menu</a:t>
            </a:r>
          </a:p>
        </p:txBody>
      </p:sp>
      <p:sp>
        <p:nvSpPr>
          <p:cNvPr id="174" name="Shape 174"/>
          <p:cNvSpPr/>
          <p:nvPr/>
        </p:nvSpPr>
        <p:spPr>
          <a:xfrm rot="10800000">
            <a:off x="6457925" y="4230912"/>
            <a:ext cx="1274699" cy="2475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6457925" y="4184012"/>
            <a:ext cx="1274699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900">
                <a:latin typeface="Russo One"/>
                <a:ea typeface="Russo One"/>
                <a:cs typeface="Russo One"/>
                <a:sym typeface="Russo One"/>
              </a:rPr>
              <a:t>Back</a:t>
            </a:r>
          </a:p>
        </p:txBody>
      </p:sp>
      <p:cxnSp>
        <p:nvCxnSpPr>
          <p:cNvPr id="176" name="Shape 176"/>
          <p:cNvCxnSpPr>
            <a:stCxn id="155" idx="0"/>
            <a:endCxn id="161" idx="2"/>
          </p:cNvCxnSpPr>
          <p:nvPr/>
        </p:nvCxnSpPr>
        <p:spPr>
          <a:xfrm flipH="1" rot="10800000">
            <a:off x="5209199" y="1304175"/>
            <a:ext cx="1131900" cy="81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7" name="Shape 177"/>
          <p:cNvCxnSpPr>
            <a:stCxn id="157" idx="3"/>
            <a:endCxn id="166" idx="2"/>
          </p:cNvCxnSpPr>
          <p:nvPr/>
        </p:nvCxnSpPr>
        <p:spPr>
          <a:xfrm flipH="1" rot="10800000">
            <a:off x="5209199" y="2659950"/>
            <a:ext cx="1131900" cy="127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>
            <a:stCxn id="159" idx="3"/>
            <a:endCxn id="171" idx="2"/>
          </p:cNvCxnSpPr>
          <p:nvPr/>
        </p:nvCxnSpPr>
        <p:spPr>
          <a:xfrm>
            <a:off x="5209199" y="3124225"/>
            <a:ext cx="1131900" cy="930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