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de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Übersicht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Team</a:t>
            </a:r>
          </a:p>
          <a:p>
            <a:pPr lvl="0" rtl="0">
              <a:spcBef>
                <a:spcPts val="0"/>
              </a:spcBef>
              <a:buNone/>
            </a:pPr>
            <a:r>
              <a:rPr lang="de"/>
              <a:t>High Concept</a:t>
            </a:r>
          </a:p>
          <a:p>
            <a:pPr lvl="0" rtl="0">
              <a:spcBef>
                <a:spcPts val="0"/>
              </a:spcBef>
              <a:buNone/>
            </a:pPr>
            <a:r>
              <a:rPr lang="de"/>
              <a:t>USP/ Features</a:t>
            </a:r>
          </a:p>
          <a:p>
            <a:pPr lvl="0" rtl="0">
              <a:spcBef>
                <a:spcPts val="0"/>
              </a:spcBef>
              <a:buNone/>
            </a:pPr>
            <a:r>
              <a:rPr lang="de"/>
              <a:t>Erreichtes</a:t>
            </a:r>
          </a:p>
          <a:p>
            <a:pPr lvl="0" rtl="0">
              <a:spcBef>
                <a:spcPts val="0"/>
              </a:spcBef>
              <a:buNone/>
            </a:pPr>
            <a:r>
              <a:rPr lang="de"/>
              <a:t>Screenshots</a:t>
            </a:r>
          </a:p>
          <a:p>
            <a:pPr lvl="0" rtl="0">
              <a:spcBef>
                <a:spcPts val="0"/>
              </a:spcBef>
              <a:buNone/>
            </a:pPr>
            <a:r>
              <a:rPr lang="de"/>
              <a:t>Spiel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Erreichtes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Malte Müller: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Erreichtes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Maya Kuscher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Erreichtes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Katharina Eggert: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Erreichtes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Oguzhan Aribali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Erreichtes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Marcel Ochsendorf: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Erreichtes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Kevin Heese (Extern):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Übersicht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Team</a:t>
            </a:r>
          </a:p>
          <a:p>
            <a:pPr lvl="0" rtl="0">
              <a:spcBef>
                <a:spcPts val="0"/>
              </a:spcBef>
              <a:buNone/>
            </a:pPr>
            <a:r>
              <a:rPr lang="de"/>
              <a:t>High Concept</a:t>
            </a:r>
          </a:p>
          <a:p>
            <a:pPr lvl="0" rtl="0">
              <a:spcBef>
                <a:spcPts val="0"/>
              </a:spcBef>
              <a:buNone/>
            </a:pPr>
            <a:r>
              <a:rPr lang="de"/>
              <a:t>USP/ Features</a:t>
            </a:r>
          </a:p>
          <a:p>
            <a:pPr lvl="0" rtl="0">
              <a:spcBef>
                <a:spcPts val="0"/>
              </a:spcBef>
              <a:buNone/>
            </a:pPr>
            <a:r>
              <a:rPr lang="de"/>
              <a:t>Erreichtes</a:t>
            </a:r>
          </a:p>
          <a:p>
            <a:pPr lvl="0" rtl="0">
              <a:spcBef>
                <a:spcPts val="0"/>
              </a:spcBef>
              <a:buNone/>
            </a:pPr>
            <a:r>
              <a:rPr lang="de"/>
              <a:t>Screenshots</a:t>
            </a:r>
          </a:p>
          <a:p>
            <a:pPr lvl="0" rtl="0">
              <a:spcBef>
                <a:spcPts val="0"/>
              </a:spcBef>
              <a:buNone/>
            </a:pPr>
            <a:r>
              <a:rPr lang="de"/>
              <a:t>Spiel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Screenshots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Übersicht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Team</a:t>
            </a:r>
          </a:p>
          <a:p>
            <a:pPr lvl="0" rtl="0">
              <a:spcBef>
                <a:spcPts val="0"/>
              </a:spcBef>
              <a:buNone/>
            </a:pPr>
            <a:r>
              <a:rPr lang="de"/>
              <a:t>High Concept</a:t>
            </a:r>
          </a:p>
          <a:p>
            <a:pPr lvl="0" rtl="0">
              <a:spcBef>
                <a:spcPts val="0"/>
              </a:spcBef>
              <a:buNone/>
            </a:pPr>
            <a:r>
              <a:rPr lang="de"/>
              <a:t>USP/ Features</a:t>
            </a:r>
          </a:p>
          <a:p>
            <a:pPr lvl="0" rtl="0">
              <a:spcBef>
                <a:spcPts val="0"/>
              </a:spcBef>
              <a:buNone/>
            </a:pPr>
            <a:r>
              <a:rPr lang="de"/>
              <a:t>Erreichtes</a:t>
            </a:r>
          </a:p>
          <a:p>
            <a:pPr lvl="0" rtl="0">
              <a:spcBef>
                <a:spcPts val="0"/>
              </a:spcBef>
              <a:buNone/>
            </a:pPr>
            <a:r>
              <a:rPr lang="de"/>
              <a:t>Screenshots</a:t>
            </a:r>
          </a:p>
          <a:p>
            <a:pPr lvl="0" rtl="0">
              <a:spcBef>
                <a:spcPts val="0"/>
              </a:spcBef>
              <a:buNone/>
            </a:pPr>
            <a:r>
              <a:rPr lang="de"/>
              <a:t>Spiel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998625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Übersicht</a:t>
            </a:r>
          </a:p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998625" y="1200150"/>
            <a:ext cx="8229600" cy="3725699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de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Team</a:t>
            </a:r>
          </a:p>
          <a:p>
            <a:pPr rtl="0">
              <a:spcBef>
                <a:spcPts val="0"/>
              </a:spcBef>
              <a:buNone/>
            </a:pPr>
            <a:r>
              <a:rPr lang="de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Konzept / Gameplay</a:t>
            </a:r>
          </a:p>
          <a:p>
            <a:pPr rtl="0">
              <a:spcBef>
                <a:spcPts val="0"/>
              </a:spcBef>
              <a:buNone/>
            </a:pPr>
            <a:r>
              <a:rPr lang="de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USP/ Features</a:t>
            </a:r>
          </a:p>
          <a:p>
            <a:pPr rtl="0">
              <a:spcBef>
                <a:spcPts val="0"/>
              </a:spcBef>
              <a:buNone/>
            </a:pPr>
            <a:r>
              <a:rPr lang="de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Erreichtes</a:t>
            </a:r>
          </a:p>
          <a:p>
            <a:pPr rtl="0">
              <a:spcBef>
                <a:spcPts val="0"/>
              </a:spcBef>
              <a:buNone/>
            </a:pPr>
            <a:r>
              <a:rPr lang="de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Screenshots</a:t>
            </a:r>
          </a:p>
          <a:p>
            <a:pPr>
              <a:spcBef>
                <a:spcPts val="0"/>
              </a:spcBef>
              <a:buNone/>
            </a:pPr>
            <a:r>
              <a:rPr lang="de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Spiel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de"/>
              <a:t>Vielen Dank für die Aufmerksamkeit!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de"/>
              <a:t>Wir wünschen viel Spaß mit Antboss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Team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de"/>
              <a:t>Malte Müller (Game Design, Visionkeeper)</a:t>
            </a:r>
          </a:p>
          <a:p>
            <a:pPr rtl="0">
              <a:spcBef>
                <a:spcPts val="0"/>
              </a:spcBef>
              <a:buNone/>
            </a:pPr>
            <a:r>
              <a:rPr lang="de"/>
              <a:t>Maya Kuscher (Art , Team Lead)</a:t>
            </a:r>
          </a:p>
          <a:p>
            <a:pPr rtl="0">
              <a:spcBef>
                <a:spcPts val="0"/>
              </a:spcBef>
              <a:buNone/>
            </a:pPr>
            <a:r>
              <a:rPr lang="de"/>
              <a:t>Katharina Eggert (Art)</a:t>
            </a:r>
          </a:p>
          <a:p>
            <a:pPr rtl="0">
              <a:spcBef>
                <a:spcPts val="0"/>
              </a:spcBef>
              <a:buNone/>
            </a:pPr>
            <a:r>
              <a:rPr lang="de"/>
              <a:t>Oğuzhan Arıbalı (Art)</a:t>
            </a:r>
          </a:p>
          <a:p>
            <a:pPr rtl="0">
              <a:spcBef>
                <a:spcPts val="0"/>
              </a:spcBef>
              <a:buNone/>
            </a:pPr>
            <a:r>
              <a:rPr lang="de"/>
              <a:t>Marcel Ochsendorf (Programmierung)</a:t>
            </a:r>
          </a:p>
          <a:p>
            <a:pPr>
              <a:spcBef>
                <a:spcPts val="0"/>
              </a:spcBef>
              <a:buNone/>
            </a:pPr>
            <a:r>
              <a:rPr lang="de"/>
              <a:t>Kevin Heese (Programmierung, Externer)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Übersicht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Team</a:t>
            </a:r>
          </a:p>
          <a:p>
            <a:pPr lvl="0" rtl="0">
              <a:spcBef>
                <a:spcPts val="0"/>
              </a:spcBef>
              <a:buNone/>
            </a:pPr>
            <a:r>
              <a:rPr lang="de"/>
              <a:t>High Concept</a:t>
            </a:r>
          </a:p>
          <a:p>
            <a:pPr lvl="0" rtl="0">
              <a:spcBef>
                <a:spcPts val="0"/>
              </a:spcBef>
              <a:buNone/>
            </a:pPr>
            <a:r>
              <a:rPr lang="de"/>
              <a:t>USP/ Features</a:t>
            </a:r>
          </a:p>
          <a:p>
            <a:pPr lvl="0" rtl="0">
              <a:spcBef>
                <a:spcPts val="0"/>
              </a:spcBef>
              <a:buNone/>
            </a:pPr>
            <a:r>
              <a:rPr lang="de"/>
              <a:t>Erreichtes</a:t>
            </a:r>
          </a:p>
          <a:p>
            <a:pPr lvl="0" rtl="0">
              <a:spcBef>
                <a:spcPts val="0"/>
              </a:spcBef>
              <a:buNone/>
            </a:pPr>
            <a:r>
              <a:rPr lang="de"/>
              <a:t>Screenshots</a:t>
            </a:r>
          </a:p>
          <a:p>
            <a:pPr lvl="0" rtl="0">
              <a:spcBef>
                <a:spcPts val="0"/>
              </a:spcBef>
              <a:buNone/>
            </a:pPr>
            <a:r>
              <a:rPr lang="de"/>
              <a:t>Spiel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Konzept / Gameplay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de"/>
              <a:t>Real Time Strategy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Single Player gegen KI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je 3 verschiedene Einheiten- /Gegnertypen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3 verschiedene Maps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Spieler steuert einen Ameisenbau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Sci - Fi Setting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für PC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Konzept / Gameplay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57200" y="11820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de" sz="2200">
                <a:solidFill>
                  <a:srgbClr val="000000"/>
                </a:solidFill>
              </a:rPr>
              <a:t>Der Spieler  steuert einen futuristischen Ameisenbau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-228600" lvl="0" marL="457200" rtl="0" algn="l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de" sz="2200">
                <a:solidFill>
                  <a:srgbClr val="000000"/>
                </a:solidFill>
              </a:rPr>
              <a:t>mit “Spähern” können Wegpunkte gesetzt werden, um neues Gebiet zu erschließen und Ressourcen einzunehmen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-228600" lvl="0" marL="457200" rtl="0" algn="l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de" sz="2200">
                <a:solidFill>
                  <a:srgbClr val="000000"/>
                </a:solidFill>
              </a:rPr>
              <a:t>Sammler bewegen sich entlang der Wegpunkte und bauen Ressourcen ab</a:t>
            </a:r>
          </a:p>
          <a:p>
            <a:pPr rtl="0" algn="l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Konzept / Gameplay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11820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de" sz="2200">
                <a:solidFill>
                  <a:srgbClr val="000000"/>
                </a:solidFill>
              </a:rPr>
              <a:t>Kämpfer können in Gruppen eingeteilt und mittels Flaggen unabhängig von den Wegpunkten gesteuert werden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-228600" lvl="0" marL="457200" rtl="0" algn="l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de" sz="2200">
                <a:solidFill>
                  <a:srgbClr val="000000"/>
                </a:solidFill>
              </a:rPr>
              <a:t>mit Upgrades können lokal einzelne Gebäude und Kampf individuell angepasst werden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-228600" lvl="0" marL="457200" rtl="0" algn="l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de" sz="2200">
                <a:solidFill>
                  <a:srgbClr val="000000"/>
                </a:solidFill>
              </a:rPr>
              <a:t>Ziel des Spiels ist es die gegnerischen Gebäude zu zerstören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Übersicht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Team</a:t>
            </a:r>
          </a:p>
          <a:p>
            <a:pPr lvl="0" rtl="0">
              <a:spcBef>
                <a:spcPts val="0"/>
              </a:spcBef>
              <a:buNone/>
            </a:pPr>
            <a:r>
              <a:rPr lang="de"/>
              <a:t>High Concept</a:t>
            </a:r>
          </a:p>
          <a:p>
            <a:pPr lvl="0" rtl="0">
              <a:spcBef>
                <a:spcPts val="0"/>
              </a:spcBef>
              <a:buNone/>
            </a:pPr>
            <a:r>
              <a:rPr lang="de"/>
              <a:t>USP/ Features</a:t>
            </a:r>
          </a:p>
          <a:p>
            <a:pPr lvl="0" rtl="0">
              <a:spcBef>
                <a:spcPts val="0"/>
              </a:spcBef>
              <a:buNone/>
            </a:pPr>
            <a:r>
              <a:rPr lang="de"/>
              <a:t>Erreichtes</a:t>
            </a:r>
          </a:p>
          <a:p>
            <a:pPr lvl="0" rtl="0">
              <a:spcBef>
                <a:spcPts val="0"/>
              </a:spcBef>
              <a:buNone/>
            </a:pPr>
            <a:r>
              <a:rPr lang="de"/>
              <a:t>Screenshots</a:t>
            </a:r>
          </a:p>
          <a:p>
            <a:pPr lvl="0" rtl="0">
              <a:spcBef>
                <a:spcPts val="0"/>
              </a:spcBef>
              <a:buNone/>
            </a:pPr>
            <a:r>
              <a:rPr lang="de"/>
              <a:t>Spiel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USP / Features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de"/>
              <a:t>Wegpunktsytem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Upgrades zur Individualisierung von einzelnen Einheitengruppen und Gebäuden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de"/>
              <a:t>Setting mit Fokus auf Lichteffekten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