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80" r:id="rId3"/>
    <p:sldId id="258" r:id="rId4"/>
    <p:sldId id="279" r:id="rId5"/>
    <p:sldId id="260" r:id="rId6"/>
    <p:sldId id="261" r:id="rId7"/>
    <p:sldId id="262" r:id="rId8"/>
    <p:sldId id="278" r:id="rId9"/>
    <p:sldId id="264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9871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e" sz="1300">
                <a:solidFill>
                  <a:schemeClr val="dk1"/>
                </a:solidFill>
              </a:rPr>
              <a:t>‹Nr.›</a:t>
            </a:fld>
            <a:endParaRPr lang="de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Übersicht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Team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High Concept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USP  | 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Features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Screenshots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Spiel</a:t>
            </a:r>
          </a:p>
        </p:txBody>
      </p:sp>
    </p:spTree>
    <p:extLst>
      <p:ext uri="{BB962C8B-B14F-4D97-AF65-F5344CB8AC3E}">
        <p14:creationId xmlns:p14="http://schemas.microsoft.com/office/powerpoint/2010/main" val="116866453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Malte Müller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de" sz="2200" dirty="0" smtClean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Interface Design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Wegpunktsystem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Kampfsystem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Level Design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Balancing</a:t>
            </a: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Wiki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" sz="2200" dirty="0" smtClean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  <a:endParaRPr lang="de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Maya 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Kuscher:</a:t>
            </a:r>
          </a:p>
          <a:p>
            <a:pPr>
              <a:spcBef>
                <a:spcPts val="0"/>
              </a:spcBef>
              <a:buNone/>
            </a:pP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Rigging  |  Animation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Concepts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S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hader  |  VFX  |  Materials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Upgrade Design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Level Art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Organisation</a:t>
            </a: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Katharina Eggert:</a:t>
            </a:r>
          </a:p>
          <a:p>
            <a:pPr>
              <a:spcBef>
                <a:spcPts val="0"/>
              </a:spcBef>
              <a:buNone/>
            </a:pPr>
            <a:endParaRPr lang="de" sz="2200" dirty="0" smtClean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Concepts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Einheiten Modelle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Environment Modelle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Texturen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Interface Art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Logo  |  Cover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Oguzhan 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Aribali:</a:t>
            </a:r>
          </a:p>
          <a:p>
            <a:pPr>
              <a:spcBef>
                <a:spcPts val="0"/>
              </a:spcBef>
              <a:buNone/>
            </a:pP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Concepts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Gebäude Modelle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Environment Modelle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UV Maps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Sounds</a:t>
            </a: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Marcel 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Ochsendorf:</a:t>
            </a:r>
          </a:p>
          <a:p>
            <a:pPr>
              <a:spcBef>
                <a:spcPts val="0"/>
              </a:spcBef>
              <a:buNone/>
            </a:pP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Interface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Sound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Ressourcen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Wegpunktsystem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Bugfixing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Upgrades</a:t>
            </a: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Kevin Heese:</a:t>
            </a:r>
          </a:p>
          <a:p>
            <a:pPr>
              <a:spcBef>
                <a:spcPts val="0"/>
              </a:spcBef>
              <a:buNone/>
            </a:pP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Kampfsystem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Upgrades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Fog of War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Minimap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Map Logik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Asset Import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Bugfixing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" sz="2200" dirty="0" smtClean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Übersicht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Team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High Concept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USP  | 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Features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Screenshots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Screenshots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Übersicht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Team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High Concept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USP  | 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Features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Screenshots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Übersicht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Team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High Concept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USP  | 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Features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Screenshots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Spiel</a:t>
            </a:r>
          </a:p>
        </p:txBody>
      </p:sp>
    </p:spTree>
    <p:extLst>
      <p:ext uri="{BB962C8B-B14F-4D97-AF65-F5344CB8AC3E}">
        <p14:creationId xmlns:p14="http://schemas.microsoft.com/office/powerpoint/2010/main" val="2703831146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Vielen Dank für die Aufmerksamkeit!</a:t>
            </a:r>
          </a:p>
          <a:p>
            <a:pPr algn="ctr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Wir wünschen viel </a:t>
            </a:r>
            <a:endParaRPr lang="de" sz="2200" dirty="0" smtClean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Spaß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mit Antboss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Team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094" y="1131590"/>
            <a:ext cx="5554960" cy="25957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Malte Müller </a:t>
            </a:r>
            <a:endParaRPr lang="de" sz="2200" dirty="0" smtClean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Maya Kuscher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Katharina Eggert</a:t>
            </a: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Oğuzhan 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Arıbalı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Marcel Ochsendorf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Kevin Heese</a:t>
            </a: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  <p:sp>
        <p:nvSpPr>
          <p:cNvPr id="4" name="Shape 41"/>
          <p:cNvSpPr txBox="1">
            <a:spLocks/>
          </p:cNvSpPr>
          <p:nvPr/>
        </p:nvSpPr>
        <p:spPr>
          <a:xfrm>
            <a:off x="5201670" y="1131590"/>
            <a:ext cx="4283968" cy="2595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50000"/>
              </a:lnSpc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GD		| Vision</a:t>
            </a:r>
          </a:p>
          <a:p>
            <a:pPr>
              <a:lnSpc>
                <a:spcPct val="150000"/>
              </a:lnSpc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ART		| Lead</a:t>
            </a:r>
          </a:p>
          <a:p>
            <a:pPr>
              <a:lnSpc>
                <a:spcPct val="150000"/>
              </a:lnSpc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ART</a:t>
            </a:r>
          </a:p>
          <a:p>
            <a:pPr>
              <a:lnSpc>
                <a:spcPct val="150000"/>
              </a:lnSpc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ART</a:t>
            </a:r>
          </a:p>
          <a:p>
            <a:pPr>
              <a:lnSpc>
                <a:spcPct val="150000"/>
              </a:lnSpc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PRO</a:t>
            </a:r>
          </a:p>
          <a:p>
            <a:pPr>
              <a:lnSpc>
                <a:spcPct val="150000"/>
              </a:lnSpc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PRO		| Extern</a:t>
            </a:r>
            <a:endParaRPr lang="de"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Übersicht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Team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High Concept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USP  | 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Features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Screenshots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Spiel</a:t>
            </a:r>
          </a:p>
        </p:txBody>
      </p:sp>
    </p:spTree>
    <p:extLst>
      <p:ext uri="{BB962C8B-B14F-4D97-AF65-F5344CB8AC3E}">
        <p14:creationId xmlns:p14="http://schemas.microsoft.com/office/powerpoint/2010/main" val="391952725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Konzept </a:t>
            </a:r>
            <a:r>
              <a:rPr lang="de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 |  </a:t>
            </a: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Gameplay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Real Time Strategy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Single Player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3 EinheitenTypen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3 Gegnertypen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26 Upgrades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Sci - Fi Setting mit Ameisen</a:t>
            </a:r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für PC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Konzept </a:t>
            </a:r>
            <a:r>
              <a:rPr lang="de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 |  </a:t>
            </a: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Gameplay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1820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Der Spieler  steuert einen futuristischen Ameisenbau</a:t>
            </a:r>
          </a:p>
          <a:p>
            <a:pPr lvl="0" algn="l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mit “Spähern” können Wegpunkte gesetzt werden, um neues Gebiet zu erschließen und Ressourcen einzunehmen</a:t>
            </a:r>
          </a:p>
          <a:p>
            <a:pPr lvl="0" algn="l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Sammler bewegen sich entlang der Wegpunkte und bauen Ressourcen ab</a:t>
            </a:r>
          </a:p>
          <a:p>
            <a:pPr algn="l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lvl="0" algn="l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Konzept </a:t>
            </a:r>
            <a:r>
              <a:rPr lang="de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 |  </a:t>
            </a: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Gameplay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1820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Kämpfer können in 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Gruppen eingeteilt unabhängig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von den Wegpunkten gesteuert werden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mit Upgrades 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können Gebäude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und </a:t>
            </a: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Kämpfer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individuell angepasst werden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Ziel des Spiels ist es die gegnerischen Gebäude zu zerstören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Übersicht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Team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High Concept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USP  |  </a:t>
            </a: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Features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Erreichtes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Screenshots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Spiel</a:t>
            </a:r>
          </a:p>
        </p:txBody>
      </p:sp>
    </p:spTree>
    <p:extLst>
      <p:ext uri="{BB962C8B-B14F-4D97-AF65-F5344CB8AC3E}">
        <p14:creationId xmlns:p14="http://schemas.microsoft.com/office/powerpoint/2010/main" val="130673625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USP </a:t>
            </a:r>
            <a:r>
              <a:rPr lang="de" dirty="0" smtClean="0">
                <a:solidFill>
                  <a:schemeClr val="bg1"/>
                </a:solidFill>
                <a:latin typeface="Venus Rising" panose="01000400000000000000" pitchFamily="2" charset="0"/>
              </a:rPr>
              <a:t> |  </a:t>
            </a:r>
            <a:r>
              <a:rPr lang="de" dirty="0">
                <a:solidFill>
                  <a:schemeClr val="bg1"/>
                </a:solidFill>
                <a:latin typeface="Venus Rising" panose="01000400000000000000" pitchFamily="2" charset="0"/>
              </a:rPr>
              <a:t>Features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Wegpunktsytem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Upgrades zur Individualisierung von einzelnen Einheitengruppen und Gebäuden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chemeClr val="bg1"/>
              </a:solidFill>
              <a:latin typeface="Venus Rising" panose="01000400000000000000" pitchFamily="2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de" sz="2200" dirty="0">
                <a:solidFill>
                  <a:schemeClr val="bg1"/>
                </a:solidFill>
                <a:latin typeface="Venus Rising" panose="01000400000000000000" pitchFamily="2" charset="0"/>
              </a:rPr>
              <a:t>Setting mit Fokus auf Lichteffekten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Bildschirmpräsentation (16:9)</PresentationFormat>
  <Paragraphs>140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simple-light</vt:lpstr>
      <vt:lpstr>PowerPoint-Präsentation</vt:lpstr>
      <vt:lpstr>Übersicht</vt:lpstr>
      <vt:lpstr>Team</vt:lpstr>
      <vt:lpstr>Übersicht</vt:lpstr>
      <vt:lpstr>Konzept  |  Gameplay</vt:lpstr>
      <vt:lpstr>Konzept  |  Gameplay</vt:lpstr>
      <vt:lpstr>Konzept  |  Gameplay</vt:lpstr>
      <vt:lpstr>Übersicht</vt:lpstr>
      <vt:lpstr>USP  |  Features</vt:lpstr>
      <vt:lpstr>Übersicht</vt:lpstr>
      <vt:lpstr>Erreichtes</vt:lpstr>
      <vt:lpstr>Erreichtes</vt:lpstr>
      <vt:lpstr>Erreichtes</vt:lpstr>
      <vt:lpstr>Erreichtes</vt:lpstr>
      <vt:lpstr>Erreichtes</vt:lpstr>
      <vt:lpstr>Erreichtes</vt:lpstr>
      <vt:lpstr>Übersicht</vt:lpstr>
      <vt:lpstr>Screenshots</vt:lpstr>
      <vt:lpstr>Übersicht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Maya Kuscher</cp:lastModifiedBy>
  <cp:revision>7</cp:revision>
  <dcterms:modified xsi:type="dcterms:W3CDTF">2015-08-20T10:39:05Z</dcterms:modified>
</cp:coreProperties>
</file>