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3"/>
  </p:notesMasterIdLst>
  <p:sldIdLst>
    <p:sldId id="256" r:id="rId2"/>
    <p:sldId id="260" r:id="rId3"/>
    <p:sldId id="264" r:id="rId4"/>
    <p:sldId id="266" r:id="rId5"/>
    <p:sldId id="263" r:id="rId6"/>
    <p:sldId id="271" r:id="rId7"/>
    <p:sldId id="272" r:id="rId8"/>
    <p:sldId id="274" r:id="rId9"/>
    <p:sldId id="273" r:id="rId10"/>
    <p:sldId id="269" r:id="rId11"/>
    <p:sldId id="270" r:id="rId12"/>
    <p:sldId id="276" r:id="rId13"/>
    <p:sldId id="277" r:id="rId14"/>
    <p:sldId id="283" r:id="rId15"/>
    <p:sldId id="278" r:id="rId16"/>
    <p:sldId id="281" r:id="rId17"/>
    <p:sldId id="279" r:id="rId18"/>
    <p:sldId id="280" r:id="rId19"/>
    <p:sldId id="275" r:id="rId20"/>
    <p:sldId id="282" r:id="rId21"/>
    <p:sldId id="26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165A-C1AA-4349-A93D-A4C6DB843D3A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883B-0934-3349-947A-4E734B544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0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13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07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9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66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0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4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8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43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7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77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565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2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07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5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77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65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8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12/6/21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2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DS II</a:t>
            </a:r>
            <a:br>
              <a:rPr lang="de-DE" sz="5100" dirty="0"/>
            </a:br>
            <a:r>
              <a:rPr lang="de-DE" sz="5100" dirty="0"/>
              <a:t>SEMINAR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/>
              <a:t>Marcel Ochsendorf</a:t>
            </a:r>
          </a:p>
          <a:p>
            <a:pPr algn="r"/>
            <a:r>
              <a:rPr lang="de-DE" dirty="0"/>
              <a:t>INTERMEDIATE PRESENTATION</a:t>
            </a:r>
          </a:p>
          <a:p>
            <a:pPr algn="r"/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75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CAPACITY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CAPACITY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002AE3-1A7A-9449-8EA9-CD99A2099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9" y="2370444"/>
            <a:ext cx="4449377" cy="1210082"/>
          </a:xfrm>
          <a:prstGeom prst="rect">
            <a:avLst/>
          </a:prstGeom>
        </p:spPr>
      </p:pic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B35E996-DCCF-B847-8A56-20DDACA3C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889" y="2370444"/>
            <a:ext cx="4832100" cy="43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CAPACITY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CAPACITY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337A2DD-5F1F-8C45-B576-92E0D70D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72" y="2435034"/>
            <a:ext cx="6676748" cy="40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HAVAS | 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5D448E1-D204-A34F-8A14-6F2C8B297084}"/>
              </a:ext>
            </a:extLst>
          </p:cNvPr>
          <p:cNvSpPr txBox="1">
            <a:spLocks/>
          </p:cNvSpPr>
          <p:nvPr/>
        </p:nvSpPr>
        <p:spPr>
          <a:xfrm>
            <a:off x="701646" y="2790099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official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</a:t>
            </a:r>
            <a:r>
              <a:rPr lang="de-DE" sz="3100" dirty="0" err="1"/>
              <a:t>providers</a:t>
            </a:r>
            <a:r>
              <a:rPr lang="de-DE" sz="3100" dirty="0"/>
              <a:t> do not </a:t>
            </a:r>
            <a:r>
              <a:rPr lang="de-DE" sz="3100" dirty="0" err="1"/>
              <a:t>offer</a:t>
            </a:r>
            <a:r>
              <a:rPr lang="de-DE" sz="3100" dirty="0"/>
              <a:t> </a:t>
            </a:r>
            <a:r>
              <a:rPr lang="de-DE" sz="3100" dirty="0" err="1"/>
              <a:t>historical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on </a:t>
            </a:r>
            <a:r>
              <a:rPr lang="de-DE" sz="3100" dirty="0" err="1"/>
              <a:t>train</a:t>
            </a:r>
            <a:r>
              <a:rPr lang="de-DE" sz="3100" dirty="0"/>
              <a:t> </a:t>
            </a:r>
            <a:r>
              <a:rPr lang="de-DE" sz="3100" dirty="0" err="1"/>
              <a:t>departures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goes</a:t>
            </a:r>
            <a:r>
              <a:rPr lang="de-DE" sz="3100" dirty="0"/>
              <a:t> back </a:t>
            </a:r>
            <a:r>
              <a:rPr lang="de-DE" sz="3100" dirty="0" err="1"/>
              <a:t>more</a:t>
            </a:r>
            <a:r>
              <a:rPr lang="de-DE" sz="3100" dirty="0"/>
              <a:t> </a:t>
            </a:r>
            <a:r>
              <a:rPr lang="de-DE" sz="3100" dirty="0" err="1"/>
              <a:t>than</a:t>
            </a:r>
            <a:r>
              <a:rPr lang="de-DE" sz="3100" dirty="0"/>
              <a:t> </a:t>
            </a:r>
            <a:r>
              <a:rPr lang="de-DE" sz="3100" dirty="0" err="1"/>
              <a:t>one</a:t>
            </a:r>
            <a:r>
              <a:rPr lang="de-DE" sz="3100" dirty="0"/>
              <a:t> </a:t>
            </a:r>
            <a:r>
              <a:rPr lang="de-DE" sz="3100" dirty="0" err="1"/>
              <a:t>day</a:t>
            </a:r>
            <a:r>
              <a:rPr lang="de-DE" sz="31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And</a:t>
            </a:r>
            <a:r>
              <a:rPr lang="de-DE" sz="3100" dirty="0"/>
              <a:t> </a:t>
            </a:r>
            <a:r>
              <a:rPr lang="de-DE" sz="3100" dirty="0" err="1"/>
              <a:t>it</a:t>
            </a:r>
            <a:r>
              <a:rPr lang="de-DE" sz="3100" dirty="0"/>
              <a:t> </a:t>
            </a:r>
            <a:r>
              <a:rPr lang="de-DE" sz="3100" dirty="0" err="1"/>
              <a:t>is</a:t>
            </a:r>
            <a:r>
              <a:rPr lang="de-DE" sz="3100" dirty="0"/>
              <a:t> </a:t>
            </a:r>
            <a:r>
              <a:rPr lang="de-DE" sz="3100" dirty="0" err="1"/>
              <a:t>possible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get</a:t>
            </a:r>
            <a:r>
              <a:rPr lang="de-DE" sz="3100" dirty="0"/>
              <a:t> an IP </a:t>
            </a:r>
            <a:r>
              <a:rPr lang="de-DE" sz="3100" dirty="0" err="1"/>
              <a:t>ban</a:t>
            </a:r>
            <a:r>
              <a:rPr lang="de-DE" sz="3100" dirty="0"/>
              <a:t> </a:t>
            </a:r>
            <a:r>
              <a:rPr lang="de-DE" sz="3100" dirty="0" err="1"/>
              <a:t>already</a:t>
            </a:r>
            <a:r>
              <a:rPr lang="de-DE" sz="3100" dirty="0"/>
              <a:t> after a </a:t>
            </a:r>
            <a:r>
              <a:rPr lang="de-DE" sz="3100" dirty="0" err="1"/>
              <a:t>few</a:t>
            </a:r>
            <a:r>
              <a:rPr lang="de-DE" sz="3100" dirty="0"/>
              <a:t> </a:t>
            </a:r>
            <a:r>
              <a:rPr lang="de-DE" sz="3100" dirty="0" err="1"/>
              <a:t>requests</a:t>
            </a:r>
            <a:r>
              <a:rPr lang="de-DE" sz="3100" dirty="0"/>
              <a:t> per </a:t>
            </a:r>
            <a:r>
              <a:rPr lang="de-DE" sz="3100" dirty="0" err="1"/>
              <a:t>minute</a:t>
            </a:r>
            <a:r>
              <a:rPr lang="de-DE" sz="3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44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5D448E1-D204-A34F-8A14-6F2C8B297084}"/>
              </a:ext>
            </a:extLst>
          </p:cNvPr>
          <p:cNvSpPr txBox="1">
            <a:spLocks/>
          </p:cNvSpPr>
          <p:nvPr/>
        </p:nvSpPr>
        <p:spPr>
          <a:xfrm>
            <a:off x="701646" y="2562955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The </a:t>
            </a:r>
            <a:r>
              <a:rPr lang="de-DE" sz="3100" dirty="0" err="1"/>
              <a:t>goal</a:t>
            </a:r>
            <a:r>
              <a:rPr lang="de-DE" sz="3100" dirty="0"/>
              <a:t> </a:t>
            </a:r>
            <a:r>
              <a:rPr lang="de-DE" sz="3100" dirty="0" err="1"/>
              <a:t>is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automatically</a:t>
            </a:r>
            <a:r>
              <a:rPr lang="de-DE" sz="3100" dirty="0"/>
              <a:t> </a:t>
            </a:r>
            <a:r>
              <a:rPr lang="de-DE" sz="3100" dirty="0" err="1"/>
              <a:t>store</a:t>
            </a:r>
            <a:r>
              <a:rPr lang="de-DE" sz="3100" dirty="0"/>
              <a:t> all </a:t>
            </a:r>
            <a:r>
              <a:rPr lang="de-DE" sz="3100" dirty="0" err="1"/>
              <a:t>required</a:t>
            </a:r>
            <a:r>
              <a:rPr lang="de-DE" sz="3100" dirty="0"/>
              <a:t> </a:t>
            </a:r>
            <a:r>
              <a:rPr lang="de-DE" sz="3100" dirty="0" err="1"/>
              <a:t>stations</a:t>
            </a:r>
            <a:r>
              <a:rPr lang="de-DE" sz="3100" dirty="0"/>
              <a:t> </a:t>
            </a:r>
            <a:r>
              <a:rPr lang="de-DE" sz="3100" dirty="0" err="1"/>
              <a:t>and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departure</a:t>
            </a:r>
            <a:r>
              <a:rPr lang="de-DE" sz="3100" dirty="0"/>
              <a:t> </a:t>
            </a:r>
            <a:r>
              <a:rPr lang="de-DE" sz="3100" dirty="0" err="1"/>
              <a:t>boards</a:t>
            </a:r>
            <a:r>
              <a:rPr lang="de-DE" sz="3100" dirty="0"/>
              <a:t> </a:t>
            </a:r>
            <a:r>
              <a:rPr lang="de-DE" sz="3100" dirty="0" err="1"/>
              <a:t>by</a:t>
            </a:r>
            <a:r>
              <a:rPr lang="de-DE" sz="3100" dirty="0"/>
              <a:t> USING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several</a:t>
            </a:r>
            <a:r>
              <a:rPr lang="de-DE" sz="3100" dirty="0"/>
              <a:t> separate OUTBOUND IP </a:t>
            </a:r>
            <a:r>
              <a:rPr lang="de-DE" sz="3100" dirty="0" err="1"/>
              <a:t>addresses</a:t>
            </a:r>
            <a:r>
              <a:rPr lang="de-DE" sz="31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AWS INSTANZ WITH 10 DIFFERENT ADRESSES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D1093C-A7CC-2245-90FF-457296350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5" y="5147251"/>
            <a:ext cx="10299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207EF4-4883-954E-9E5F-6700BED63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855" y="2562955"/>
            <a:ext cx="6311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B174-A216-BF42-9E5C-E0D3A27F5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956" y="4287491"/>
            <a:ext cx="8627697" cy="2039568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95B2070A-903C-B24C-9E37-FB561DB58EC4}"/>
              </a:ext>
            </a:extLst>
          </p:cNvPr>
          <p:cNvSpPr txBox="1">
            <a:spLocks/>
          </p:cNvSpPr>
          <p:nvPr/>
        </p:nvSpPr>
        <p:spPr>
          <a:xfrm>
            <a:off x="701646" y="2562955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Custom Dataset </a:t>
            </a:r>
            <a:r>
              <a:rPr lang="de-DE" sz="3100" dirty="0" err="1"/>
              <a:t>for</a:t>
            </a:r>
            <a:r>
              <a:rPr lang="de-DE" sz="3100" dirty="0"/>
              <a:t> All DB TRAINS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10 Minute SNAPSHOT INTERVAL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INCLUDING ARRIVAL | DEPARTURE DELAYS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295770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172DDC2-91B2-FB4F-A259-81218C6C7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2864854"/>
            <a:ext cx="7239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DBA723-DB8D-F24B-9985-F53C76837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039" y="3429000"/>
            <a:ext cx="9231922" cy="13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603E9E3-9C61-8247-89B9-CFC54F27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705" y="2562955"/>
            <a:ext cx="7188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VISUALISATION</a:t>
            </a:r>
          </a:p>
        </p:txBody>
      </p:sp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96CE946-1C9E-7D46-AAEB-A7424D0C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6" y="1177395"/>
            <a:ext cx="7026196" cy="5339479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1C2599DF-612E-5648-BFAA-3CAE3F0E4E79}"/>
              </a:ext>
            </a:extLst>
          </p:cNvPr>
          <p:cNvSpPr txBox="1">
            <a:spLocks/>
          </p:cNvSpPr>
          <p:nvPr/>
        </p:nvSpPr>
        <p:spPr>
          <a:xfrm>
            <a:off x="8026780" y="1347543"/>
            <a:ext cx="3940445" cy="448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TS + </a:t>
            </a:r>
            <a:r>
              <a:rPr lang="de-DE" sz="3100" dirty="0" err="1"/>
              <a:t>NodeJS</a:t>
            </a:r>
            <a:r>
              <a:rPr lang="de-DE" sz="3100" dirty="0"/>
              <a:t> BACKEND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D3 </a:t>
            </a:r>
            <a:r>
              <a:rPr lang="de-DE" sz="3100" dirty="0" err="1"/>
              <a:t>Map</a:t>
            </a:r>
            <a:r>
              <a:rPr lang="de-DE" sz="3100" dirty="0"/>
              <a:t> </a:t>
            </a:r>
            <a:r>
              <a:rPr lang="de-DE" sz="3100" dirty="0" err="1"/>
              <a:t>rendering</a:t>
            </a: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WebsockeTS</a:t>
            </a:r>
            <a:r>
              <a:rPr lang="de-DE" sz="3100" dirty="0"/>
              <a:t> FOR REALTIME UPDATES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3290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796" y="-83373"/>
            <a:ext cx="5472076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RESEARCH QUESTION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24" y="951724"/>
            <a:ext cx="7112090" cy="3669908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identify</a:t>
            </a:r>
            <a:r>
              <a:rPr lang="de-DE" sz="3200" dirty="0"/>
              <a:t> </a:t>
            </a:r>
            <a:r>
              <a:rPr lang="de-DE" sz="3200" dirty="0" err="1"/>
              <a:t>Covid</a:t>
            </a:r>
            <a:r>
              <a:rPr lang="de-DE" sz="3200" dirty="0"/>
              <a:t> </a:t>
            </a:r>
            <a:r>
              <a:rPr lang="de-DE" sz="3200" dirty="0" err="1"/>
              <a:t>SpreadS</a:t>
            </a:r>
            <a:r>
              <a:rPr lang="de-DE" sz="3200" dirty="0"/>
              <a:t> Due </a:t>
            </a:r>
            <a:r>
              <a:rPr lang="de-DE" sz="3200" dirty="0" err="1"/>
              <a:t>to</a:t>
            </a:r>
            <a:endParaRPr lang="de-DE" sz="3200" dirty="0"/>
          </a:p>
          <a:p>
            <a:pPr algn="l"/>
            <a:r>
              <a:rPr lang="de-DE" sz="3200" dirty="0" err="1">
                <a:solidFill>
                  <a:srgbClr val="65BCAA"/>
                </a:solidFill>
              </a:rPr>
              <a:t>public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transportation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SERVICE?</a:t>
            </a:r>
            <a:r>
              <a:rPr lang="de-DE" sz="3200" dirty="0">
                <a:solidFill>
                  <a:srgbClr val="65BCAA"/>
                </a:solidFill>
              </a:rPr>
              <a:t>*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287" y="693111"/>
            <a:ext cx="8595846" cy="85958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7146" y="4454614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38" y="4451513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782" y="4451513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01" y="4451513"/>
            <a:ext cx="334262" cy="334262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813740C-963A-F14E-B07A-F991B32FEA32}"/>
              </a:ext>
            </a:extLst>
          </p:cNvPr>
          <p:cNvSpPr txBox="1">
            <a:spLocks/>
          </p:cNvSpPr>
          <p:nvPr/>
        </p:nvSpPr>
        <p:spPr>
          <a:xfrm>
            <a:off x="8234336" y="645991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* ASSUMING 100% RAILWAY TRAFFIC [NO CARS,…]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16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3468" y="44656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127418" y="44813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175073" y="44813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-3860485" y="4481353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95434" y="55934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-158117" y="55811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3365348" y="57171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69598" y="47545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431193" y="47595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-1027711" y="4754551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67650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-2566569" y="4757187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73501" y="3503059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5198327" y="1140889"/>
            <a:ext cx="3202230" cy="3488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 FOR EACH DAY IN HISTORY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BUILD AN INTERACTIVE MAP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CREATE VIRUS SPREAD ANIMATION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2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552" y="685680"/>
            <a:ext cx="6111792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QUESTIONS 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9155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900786" y="44787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6024736" y="44944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9072391" y="44944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036833" y="4476869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116" y="56065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4739201" y="55942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8262666" y="57302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966916" y="47676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328511" y="47726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869607" y="4758859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50066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330749" y="4752703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90280" y="3168502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rgbClr val="65BCAA"/>
                </a:solidFill>
              </a:rPr>
              <a:t>BUILD AN INTERACTIVE MAP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6981312" y="1307044"/>
            <a:ext cx="3202230" cy="164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COMBINE PROCESSED DATA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</a:t>
            </a:r>
          </a:p>
          <a:p>
            <a:pPr algn="l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C29015D5-B0A4-594E-955A-7D6621AA1663}"/>
              </a:ext>
            </a:extLst>
          </p:cNvPr>
          <p:cNvSpPr txBox="1">
            <a:spLocks/>
          </p:cNvSpPr>
          <p:nvPr/>
        </p:nvSpPr>
        <p:spPr>
          <a:xfrm>
            <a:off x="1464706" y="1395882"/>
            <a:ext cx="5411973" cy="155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PREPARE DATA [DB | RKI]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BUILD MAINSTATION AND DEPATURE DATASET</a:t>
            </a:r>
          </a:p>
          <a:p>
            <a:pPr algn="l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560D45AB-2074-A740-813B-9CC32D989A57}"/>
              </a:ext>
            </a:extLst>
          </p:cNvPr>
          <p:cNvSpPr txBox="1">
            <a:spLocks/>
          </p:cNvSpPr>
          <p:nvPr/>
        </p:nvSpPr>
        <p:spPr>
          <a:xfrm>
            <a:off x="1464706" y="3292241"/>
            <a:ext cx="5411973" cy="90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FFFF00"/>
                </a:solidFill>
              </a:rPr>
              <a:t>FETCH TRAIN DATA FOR SPECIFIED INTERVALS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7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-375573"/>
            <a:ext cx="10404319" cy="176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  <a:p>
            <a:pPr algn="l"/>
            <a:r>
              <a:rPr lang="de-DE" sz="4000" dirty="0" err="1"/>
              <a:t>acquisition</a:t>
            </a:r>
            <a:endParaRPr lang="de-DE" sz="40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FFC000"/>
                </a:solidFill>
              </a:rPr>
              <a:t>HAVAS</a:t>
            </a:r>
            <a:r>
              <a:rPr lang="de-DE" sz="3100" dirty="0"/>
              <a:t> | </a:t>
            </a:r>
            <a:r>
              <a:rPr lang="de-DE" sz="3100" strike="sngStrike" dirty="0">
                <a:solidFill>
                  <a:srgbClr val="FF0000"/>
                </a:solidFill>
              </a:rPr>
              <a:t>IRIS</a:t>
            </a:r>
            <a:r>
              <a:rPr lang="de-DE" sz="3100" dirty="0"/>
              <a:t> | </a:t>
            </a:r>
            <a:r>
              <a:rPr lang="de-DE" sz="3100" strike="sngStrike" dirty="0">
                <a:solidFill>
                  <a:srgbClr val="FFC000"/>
                </a:solidFill>
              </a:rPr>
              <a:t>DB API</a:t>
            </a:r>
          </a:p>
          <a:p>
            <a:pPr algn="l"/>
            <a:r>
              <a:rPr lang="de-DE" sz="1800" dirty="0"/>
              <a:t>[RAILWAY CONNECTIONS, CAPACITY, FILL RATE, DEPARTURE TABLE]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61F3CAC-020B-CE41-81E5-341BF4176EDB}"/>
              </a:ext>
            </a:extLst>
          </p:cNvPr>
          <p:cNvSpPr txBox="1">
            <a:spLocks/>
          </p:cNvSpPr>
          <p:nvPr/>
        </p:nvSpPr>
        <p:spPr>
          <a:xfrm>
            <a:off x="701646" y="2790099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Difficult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</a:t>
            </a:r>
            <a:r>
              <a:rPr lang="de-DE" sz="3100" dirty="0" err="1"/>
              <a:t>extraction</a:t>
            </a: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Manual PDF PARSING OF TRAIN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GERMAN CSV/EXCEL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ENCODING ISSUES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NOT MATCHING GEO COORDINATE SYSTEMS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b="1" dirty="0">
                <a:solidFill>
                  <a:srgbClr val="FF0000"/>
                </a:solidFill>
              </a:rPr>
              <a:t>NO DB HISTORY DATA</a:t>
            </a:r>
          </a:p>
        </p:txBody>
      </p:sp>
    </p:spTree>
    <p:extLst>
      <p:ext uri="{BB962C8B-B14F-4D97-AF65-F5344CB8AC3E}">
        <p14:creationId xmlns:p14="http://schemas.microsoft.com/office/powerpoint/2010/main" val="5682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, CAPACITY]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A5FD7A-AD22-D74E-B43B-3C2E6B01F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76" y="4924955"/>
            <a:ext cx="9105900" cy="151130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AE721F-DE58-4041-92FF-ADA501E39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924" y="3863096"/>
            <a:ext cx="9105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26596C-1C17-AF43-AE51-922D7BF8A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4" y="2750704"/>
            <a:ext cx="8414450" cy="32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26596C-1C17-AF43-AE51-922D7BF8A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4" y="2750704"/>
            <a:ext cx="3847563" cy="1473704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0D845B-A345-0F4C-B1B3-590E8EF09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331" y="2750704"/>
            <a:ext cx="6400800" cy="3314700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B05DD37E-FA67-D24C-9446-43793CCFF2E2}"/>
              </a:ext>
            </a:extLst>
          </p:cNvPr>
          <p:cNvSpPr txBox="1">
            <a:spLocks/>
          </p:cNvSpPr>
          <p:nvPr/>
        </p:nvSpPr>
        <p:spPr>
          <a:xfrm>
            <a:off x="293614" y="4479278"/>
            <a:ext cx="10078619" cy="1473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GEOPANDAS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GEOPLOT</a:t>
            </a:r>
            <a:endParaRPr lang="de-DE" sz="1800" dirty="0"/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27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77BC2B-3792-BD42-ABBE-070252C6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806" y="1177395"/>
            <a:ext cx="5226109" cy="53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B05DD37E-FA67-D24C-9446-43793CCFF2E2}"/>
              </a:ext>
            </a:extLst>
          </p:cNvPr>
          <p:cNvSpPr txBox="1">
            <a:spLocks/>
          </p:cNvSpPr>
          <p:nvPr/>
        </p:nvSpPr>
        <p:spPr>
          <a:xfrm>
            <a:off x="293614" y="4479278"/>
            <a:ext cx="10078619" cy="1473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ONLY DB STATIONS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NO S-BAHN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NO 3rd PARTY COMPANIES</a:t>
            </a:r>
            <a:endParaRPr lang="de-DE" sz="1800" dirty="0"/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B55222-DC1E-224C-BFB7-6775DF9E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744" y="1224357"/>
            <a:ext cx="3556718" cy="47422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7ADD4E-F7BC-164F-8449-9D10139EC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4" y="2495834"/>
            <a:ext cx="5067300" cy="5461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1F6E25-61D4-8F43-A745-2BBFEF06A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14" y="3239906"/>
            <a:ext cx="5067300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568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Macintosh PowerPoint</Application>
  <PresentationFormat>Breitbild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Source Sans Pro</vt:lpstr>
      <vt:lpstr>FunkyShapesDarkVTI</vt:lpstr>
      <vt:lpstr>DS II SEMINAR</vt:lpstr>
      <vt:lpstr>RESEARCH QUESTION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II SEMINAR</dc:title>
  <dc:creator>Microsoft Office-Benutzer</dc:creator>
  <cp:lastModifiedBy>Microsoft Office-Benutzer</cp:lastModifiedBy>
  <cp:revision>48</cp:revision>
  <dcterms:created xsi:type="dcterms:W3CDTF">2021-10-17T12:29:16Z</dcterms:created>
  <dcterms:modified xsi:type="dcterms:W3CDTF">2021-12-06T00:17:30Z</dcterms:modified>
</cp:coreProperties>
</file>