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165A-C1AA-4349-A93D-A4C6DB843D3A}" type="datetimeFigureOut">
              <a:rPr lang="de-DE" smtClean="0"/>
              <a:t>18.10.21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883B-0934-3349-947A-4E734B544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7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3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53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2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10/18/21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2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DS II</a:t>
            </a:r>
            <a:br>
              <a:rPr lang="de-DE" sz="5100" dirty="0"/>
            </a:br>
            <a:r>
              <a:rPr lang="de-DE" sz="5100" dirty="0"/>
              <a:t>SEMINAR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Marcel Ochsendorf</a:t>
            </a:r>
          </a:p>
          <a:p>
            <a:pPr algn="r"/>
            <a:r>
              <a:rPr lang="de-DE" dirty="0"/>
              <a:t>INITIAL PRESENTATION</a:t>
            </a:r>
          </a:p>
          <a:p>
            <a:pPr algn="r"/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75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796" y="-83373"/>
            <a:ext cx="5472076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RESEARCH QUESTION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24" y="951724"/>
            <a:ext cx="7112090" cy="3669908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identify</a:t>
            </a:r>
            <a:r>
              <a:rPr lang="de-DE" sz="3200" dirty="0"/>
              <a:t> a </a:t>
            </a:r>
            <a:r>
              <a:rPr lang="de-DE" sz="3200" dirty="0" err="1"/>
              <a:t>correlation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</a:t>
            </a:r>
            <a:r>
              <a:rPr lang="de-DE" sz="3200" dirty="0">
                <a:solidFill>
                  <a:srgbClr val="65BCAA"/>
                </a:solidFill>
              </a:rPr>
              <a:t>Corona </a:t>
            </a:r>
            <a:r>
              <a:rPr lang="de-DE" sz="3200" dirty="0" err="1">
                <a:solidFill>
                  <a:srgbClr val="65BCAA"/>
                </a:solidFill>
              </a:rPr>
              <a:t>caseS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in SMALL </a:t>
            </a:r>
            <a:r>
              <a:rPr lang="de-DE" sz="3200" dirty="0" err="1"/>
              <a:t>local</a:t>
            </a:r>
            <a:r>
              <a:rPr lang="de-DE" sz="3200" dirty="0"/>
              <a:t> </a:t>
            </a:r>
            <a:r>
              <a:rPr lang="de-DE" sz="3200" dirty="0" err="1"/>
              <a:t>CommunitIES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>
                <a:solidFill>
                  <a:srgbClr val="65BCAA"/>
                </a:solidFill>
              </a:rPr>
              <a:t>public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transportation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SERVICE?</a:t>
            </a:r>
            <a:r>
              <a:rPr lang="de-DE" sz="3200" dirty="0">
                <a:solidFill>
                  <a:srgbClr val="65BCAA"/>
                </a:solidFill>
              </a:rPr>
              <a:t>*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287" y="693111"/>
            <a:ext cx="8595846" cy="85958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7146" y="4454614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38" y="4451513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782" y="4451513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01" y="4451513"/>
            <a:ext cx="334262" cy="334262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813740C-963A-F14E-B07A-F991B32FEA32}"/>
              </a:ext>
            </a:extLst>
          </p:cNvPr>
          <p:cNvSpPr txBox="1">
            <a:spLocks/>
          </p:cNvSpPr>
          <p:nvPr/>
        </p:nvSpPr>
        <p:spPr>
          <a:xfrm>
            <a:off x="8234336" y="645991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* ASSUMING 100% RAILWAY TRAFFIC [NO CARS,…]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1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0216" y="-416737"/>
            <a:ext cx="10626988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THEORETICAL</a:t>
            </a:r>
            <a:r>
              <a:rPr lang="de-DE" sz="4000" dirty="0">
                <a:solidFill>
                  <a:srgbClr val="65BCAA"/>
                </a:solidFill>
              </a:rPr>
              <a:t>EXAMPLE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360" b="36381"/>
          <a:stretch/>
        </p:blipFill>
        <p:spPr>
          <a:xfrm>
            <a:off x="5308458" y="2756903"/>
            <a:ext cx="1643459" cy="5630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FAAFD-F38D-DF43-82BA-B7CB5E15F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6166" y="871982"/>
            <a:ext cx="3082469" cy="30824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6CB119-B845-714A-9685-41310B804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392" y="1136231"/>
            <a:ext cx="2911818" cy="291181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68882D7-3DD6-A74D-BB8D-110A5D472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597037" y="2964277"/>
            <a:ext cx="5685185" cy="78283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1262E57-C01C-884C-810F-92FA84C26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8077" y="2500847"/>
            <a:ext cx="926860" cy="926860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3DADC29B-CF6B-FB49-AEF3-75906DF7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241" y="3427707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rgbClr val="65BCAA"/>
                </a:solidFill>
              </a:rPr>
              <a:t>Nürnberg</a:t>
            </a:r>
          </a:p>
          <a:p>
            <a:pPr algn="r"/>
            <a:endParaRPr lang="de-DE" dirty="0"/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22D47E42-0FDA-C243-96CE-A65F02B9A645}"/>
              </a:ext>
            </a:extLst>
          </p:cNvPr>
          <p:cNvSpPr txBox="1">
            <a:spLocks/>
          </p:cNvSpPr>
          <p:nvPr/>
        </p:nvSpPr>
        <p:spPr>
          <a:xfrm>
            <a:off x="8759907" y="3399722"/>
            <a:ext cx="2054985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EMSKIRCHEN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986F383-025E-9744-A3AE-239FD517BF00}"/>
              </a:ext>
            </a:extLst>
          </p:cNvPr>
          <p:cNvSpPr txBox="1">
            <a:spLocks/>
          </p:cNvSpPr>
          <p:nvPr/>
        </p:nvSpPr>
        <p:spPr>
          <a:xfrm>
            <a:off x="4649259" y="3461348"/>
            <a:ext cx="2863325" cy="643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RE10 &lt;=&gt;24times/Day</a:t>
            </a:r>
          </a:p>
          <a:p>
            <a:pPr algn="r"/>
            <a:r>
              <a:rPr lang="de-DE" dirty="0">
                <a:solidFill>
                  <a:srgbClr val="65BCAA"/>
                </a:solidFill>
              </a:rPr>
              <a:t>APPROX 30 PASSENGERS/RIDE</a:t>
            </a:r>
          </a:p>
          <a:p>
            <a:pPr algn="r"/>
            <a:endParaRPr lang="de-DE" dirty="0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3231A6A4-C01B-954F-B0BA-703AEB2A9B7F}"/>
              </a:ext>
            </a:extLst>
          </p:cNvPr>
          <p:cNvSpPr txBox="1">
            <a:spLocks/>
          </p:cNvSpPr>
          <p:nvPr/>
        </p:nvSpPr>
        <p:spPr>
          <a:xfrm>
            <a:off x="863365" y="3775099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111 CORONA CASES</a:t>
            </a:r>
          </a:p>
          <a:p>
            <a:pPr algn="r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E75AD387-2EDF-FE4E-AB41-466DD920323E}"/>
              </a:ext>
            </a:extLst>
          </p:cNvPr>
          <p:cNvSpPr txBox="1">
            <a:spLocks/>
          </p:cNvSpPr>
          <p:nvPr/>
        </p:nvSpPr>
        <p:spPr>
          <a:xfrm>
            <a:off x="8246166" y="377466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7 CORONA CASES</a:t>
            </a:r>
          </a:p>
          <a:p>
            <a:pPr algn="r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A539F036-6E68-9B44-A3E6-1EB2EC0CFF7A}"/>
              </a:ext>
            </a:extLst>
          </p:cNvPr>
          <p:cNvSpPr txBox="1">
            <a:spLocks/>
          </p:cNvSpPr>
          <p:nvPr/>
        </p:nvSpPr>
        <p:spPr>
          <a:xfrm>
            <a:off x="-182633" y="1136231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5620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360" b="36381"/>
          <a:stretch/>
        </p:blipFill>
        <p:spPr>
          <a:xfrm>
            <a:off x="5308458" y="2756903"/>
            <a:ext cx="1643459" cy="5630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FAAFD-F38D-DF43-82BA-B7CB5E15F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6166" y="871982"/>
            <a:ext cx="3082469" cy="30824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6CB119-B845-714A-9685-41310B804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392" y="1136231"/>
            <a:ext cx="2911818" cy="291181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68882D7-3DD6-A74D-BB8D-110A5D472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597037" y="2964277"/>
            <a:ext cx="5685185" cy="78283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1262E57-C01C-884C-810F-92FA84C26D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8077" y="2500847"/>
            <a:ext cx="926860" cy="926860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3DADC29B-CF6B-FB49-AEF3-75906DF7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241" y="3427707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rgbClr val="65BCAA"/>
                </a:solidFill>
              </a:rPr>
              <a:t>Nürnberg</a:t>
            </a:r>
          </a:p>
          <a:p>
            <a:pPr algn="r"/>
            <a:endParaRPr lang="de-DE" dirty="0"/>
          </a:p>
        </p:txBody>
      </p:sp>
      <p:sp>
        <p:nvSpPr>
          <p:cNvPr id="34" name="Untertitel 2">
            <a:extLst>
              <a:ext uri="{FF2B5EF4-FFF2-40B4-BE49-F238E27FC236}">
                <a16:creationId xmlns:a16="http://schemas.microsoft.com/office/drawing/2014/main" id="{22D47E42-0FDA-C243-96CE-A65F02B9A645}"/>
              </a:ext>
            </a:extLst>
          </p:cNvPr>
          <p:cNvSpPr txBox="1">
            <a:spLocks/>
          </p:cNvSpPr>
          <p:nvPr/>
        </p:nvSpPr>
        <p:spPr>
          <a:xfrm>
            <a:off x="8759907" y="3399722"/>
            <a:ext cx="2054985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EMSKIRCHEN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986F383-025E-9744-A3AE-239FD517BF00}"/>
              </a:ext>
            </a:extLst>
          </p:cNvPr>
          <p:cNvSpPr txBox="1">
            <a:spLocks/>
          </p:cNvSpPr>
          <p:nvPr/>
        </p:nvSpPr>
        <p:spPr>
          <a:xfrm>
            <a:off x="4649259" y="3461348"/>
            <a:ext cx="2863325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RE10 &lt;=&gt;24times/Day</a:t>
            </a:r>
          </a:p>
          <a:p>
            <a:pPr algn="r"/>
            <a:endParaRPr lang="de-DE" dirty="0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3231A6A4-C01B-954F-B0BA-703AEB2A9B7F}"/>
              </a:ext>
            </a:extLst>
          </p:cNvPr>
          <p:cNvSpPr txBox="1">
            <a:spLocks/>
          </p:cNvSpPr>
          <p:nvPr/>
        </p:nvSpPr>
        <p:spPr>
          <a:xfrm>
            <a:off x="863365" y="3775099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768 CORONA CASES</a:t>
            </a:r>
          </a:p>
          <a:p>
            <a:pPr algn="r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E75AD387-2EDF-FE4E-AB41-466DD920323E}"/>
              </a:ext>
            </a:extLst>
          </p:cNvPr>
          <p:cNvSpPr txBox="1">
            <a:spLocks/>
          </p:cNvSpPr>
          <p:nvPr/>
        </p:nvSpPr>
        <p:spPr>
          <a:xfrm>
            <a:off x="8246166" y="377466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20 CORONA CASES</a:t>
            </a:r>
          </a:p>
          <a:p>
            <a:pPr algn="r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A539F036-6E68-9B44-A3E6-1EB2EC0CFF7A}"/>
              </a:ext>
            </a:extLst>
          </p:cNvPr>
          <p:cNvSpPr txBox="1">
            <a:spLocks/>
          </p:cNvSpPr>
          <p:nvPr/>
        </p:nvSpPr>
        <p:spPr>
          <a:xfrm>
            <a:off x="467343" y="1164216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NOVEMBER 2020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C611322-0472-5F4E-A6CA-690BC5F5A6D2}"/>
              </a:ext>
            </a:extLst>
          </p:cNvPr>
          <p:cNvSpPr txBox="1">
            <a:spLocks/>
          </p:cNvSpPr>
          <p:nvPr/>
        </p:nvSpPr>
        <p:spPr>
          <a:xfrm>
            <a:off x="863365" y="5425092"/>
            <a:ext cx="10866475" cy="366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find out </a:t>
            </a:r>
            <a:r>
              <a:rPr lang="de-DE" sz="3200" dirty="0" err="1">
                <a:solidFill>
                  <a:srgbClr val="65BCAA"/>
                </a:solidFill>
              </a:rPr>
              <a:t>railroad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connections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/>
              <a:t>through</a:t>
            </a:r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Corona </a:t>
            </a:r>
            <a:r>
              <a:rPr lang="de-DE" sz="3200" dirty="0" err="1"/>
              <a:t>virus</a:t>
            </a:r>
            <a:r>
              <a:rPr lang="de-DE" sz="3200" dirty="0"/>
              <a:t> </a:t>
            </a:r>
            <a:r>
              <a:rPr lang="de-DE" sz="3200" dirty="0" err="1">
                <a:solidFill>
                  <a:srgbClr val="65BCAA"/>
                </a:solidFill>
              </a:rPr>
              <a:t>spread</a:t>
            </a:r>
            <a:r>
              <a:rPr lang="de-DE" sz="3200" dirty="0"/>
              <a:t>?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-1100216" y="-416737"/>
            <a:ext cx="10626988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r"/>
            <a:r>
              <a:rPr lang="de-DE" sz="4000"/>
              <a:t>THEORETICAL</a:t>
            </a:r>
            <a:r>
              <a:rPr lang="de-DE" sz="4000">
                <a:solidFill>
                  <a:srgbClr val="65BCAA"/>
                </a:solidFill>
              </a:rPr>
              <a:t>EXAMPLE</a:t>
            </a:r>
            <a:endParaRPr lang="de-DE" sz="4000" dirty="0">
              <a:solidFill>
                <a:srgbClr val="65BCAA"/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67E7D327-687F-BC44-A3F7-28CC8A9964AB}"/>
              </a:ext>
            </a:extLst>
          </p:cNvPr>
          <p:cNvSpPr txBox="1">
            <a:spLocks/>
          </p:cNvSpPr>
          <p:nvPr/>
        </p:nvSpPr>
        <p:spPr>
          <a:xfrm>
            <a:off x="863365" y="4133337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SPREAD_FACTOR = 20%</a:t>
            </a:r>
          </a:p>
          <a:p>
            <a:pPr algn="r"/>
            <a:endParaRPr lang="de-DE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9D85317F-113E-AB4C-B9F5-A36CFC3D3EA5}"/>
              </a:ext>
            </a:extLst>
          </p:cNvPr>
          <p:cNvSpPr txBox="1">
            <a:spLocks/>
          </p:cNvSpPr>
          <p:nvPr/>
        </p:nvSpPr>
        <p:spPr>
          <a:xfrm>
            <a:off x="4473217" y="3685656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RISK_FACTOR = 10%</a:t>
            </a: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Untertitel 2">
            <a:extLst>
              <a:ext uri="{FF2B5EF4-FFF2-40B4-BE49-F238E27FC236}">
                <a16:creationId xmlns:a16="http://schemas.microsoft.com/office/drawing/2014/main" id="{3231A6A4-C01B-954F-B0BA-703AEB2A9B7F}"/>
              </a:ext>
            </a:extLst>
          </p:cNvPr>
          <p:cNvSpPr txBox="1">
            <a:spLocks/>
          </p:cNvSpPr>
          <p:nvPr/>
        </p:nvSpPr>
        <p:spPr>
          <a:xfrm>
            <a:off x="1989335" y="1805491"/>
            <a:ext cx="9621418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RKI </a:t>
            </a:r>
            <a:r>
              <a:rPr lang="de-DE" sz="3100" dirty="0"/>
              <a:t>DATASET</a:t>
            </a:r>
          </a:p>
          <a:p>
            <a:pPr algn="l"/>
            <a:r>
              <a:rPr lang="de-DE" sz="2000" dirty="0"/>
              <a:t>[CORONA CASES | COMMUNITIES]</a:t>
            </a:r>
          </a:p>
          <a:p>
            <a:pPr algn="r"/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221167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DATA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EB56A84-A1A0-8148-A058-1632294E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507813"/>
            <a:ext cx="947546" cy="947546"/>
          </a:xfrm>
          <a:prstGeom prst="rect">
            <a:avLst/>
          </a:prstGeom>
          <a:ln w="28575">
            <a:noFill/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896" y="2455359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1989334" y="2828689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HAVAS </a:t>
            </a:r>
            <a:r>
              <a:rPr lang="de-DE" sz="3100" dirty="0"/>
              <a:t>|</a:t>
            </a:r>
            <a:r>
              <a:rPr lang="de-DE" sz="3100" dirty="0">
                <a:solidFill>
                  <a:srgbClr val="65BCAA"/>
                </a:solidFill>
              </a:rPr>
              <a:t> IRIS </a:t>
            </a:r>
            <a:r>
              <a:rPr lang="de-DE" sz="3100" dirty="0"/>
              <a:t>|</a:t>
            </a:r>
            <a:r>
              <a:rPr lang="de-DE" sz="3100" dirty="0">
                <a:solidFill>
                  <a:srgbClr val="65BCAA"/>
                </a:solidFill>
              </a:rPr>
              <a:t> 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[RAILWAY CONNECTIONS, CAPACITY, FILL RATE, DEPARTURE TABLE]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0E709C4A-5E6C-6C41-8400-9F6DAF4E96FC}"/>
              </a:ext>
            </a:extLst>
          </p:cNvPr>
          <p:cNvSpPr txBox="1">
            <a:spLocks/>
          </p:cNvSpPr>
          <p:nvPr/>
        </p:nvSpPr>
        <p:spPr>
          <a:xfrm>
            <a:off x="1989332" y="3861238"/>
            <a:ext cx="9621421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OVERPASS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[MAINSTATION LOCATION, COMMUNITIES LOCATION]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9410B05-61BC-3C40-AB4F-529426BD3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207" y="3319004"/>
            <a:ext cx="1318438" cy="13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900786" y="44787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6024736" y="44944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9072391" y="44944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036833" y="4494453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116" y="56065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rgbClr val="65BCAA"/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4739201" y="55942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8262666" y="57302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966916" y="47676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328511" y="47726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869607" y="4767651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67650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330749" y="4770287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90280" y="3168502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rgbClr val="65BCAA"/>
                </a:solidFill>
              </a:rPr>
              <a:t>BUILD AN INTERACTIVE MAP LIKE GMAPS </a:t>
            </a:r>
          </a:p>
          <a:p>
            <a:pPr algn="l"/>
            <a:r>
              <a:rPr lang="de-DE" dirty="0">
                <a:solidFill>
                  <a:srgbClr val="65BCAA"/>
                </a:solidFill>
              </a:rPr>
              <a:t>FOR SELECTED CONNECTIONS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6981312" y="1307044"/>
            <a:ext cx="3202230" cy="164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COMBINE PROCESSED DATA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</a:t>
            </a:r>
          </a:p>
          <a:p>
            <a:pPr algn="l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C29015D5-B0A4-594E-955A-7D6621AA1663}"/>
              </a:ext>
            </a:extLst>
          </p:cNvPr>
          <p:cNvSpPr txBox="1">
            <a:spLocks/>
          </p:cNvSpPr>
          <p:nvPr/>
        </p:nvSpPr>
        <p:spPr>
          <a:xfrm>
            <a:off x="1464706" y="1395882"/>
            <a:ext cx="5411973" cy="155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PREPARE DATA </a:t>
            </a:r>
            <a:r>
              <a:rPr lang="de-DE" sz="9600" dirty="0"/>
              <a:t>[DB | RKI]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BUILD MAINSTATION AND DEPATURE DATASET</a:t>
            </a:r>
          </a:p>
          <a:p>
            <a:pPr algn="l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560D45AB-2074-A740-813B-9CC32D989A57}"/>
              </a:ext>
            </a:extLst>
          </p:cNvPr>
          <p:cNvSpPr txBox="1">
            <a:spLocks/>
          </p:cNvSpPr>
          <p:nvPr/>
        </p:nvSpPr>
        <p:spPr>
          <a:xfrm>
            <a:off x="1464706" y="3292241"/>
            <a:ext cx="5411973" cy="90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GENERATE CORONA DATASET FOR SPECIFIED INTERVALS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7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552" y="685680"/>
            <a:ext cx="6111792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QUESTIONS 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9155340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Breitbild</PresentationFormat>
  <Paragraphs>52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</vt:lpstr>
      <vt:lpstr>FunkyShapesDarkVTI</vt:lpstr>
      <vt:lpstr>DS II SEMINAR</vt:lpstr>
      <vt:lpstr>RESEARCH QUESTION</vt:lpstr>
      <vt:lpstr>THEORETICALEXAMPLE</vt:lpstr>
      <vt:lpstr>PowerPoint-Präsentation</vt:lpstr>
      <vt:lpstr>PowerPoint-Präsentation</vt:lpstr>
      <vt:lpstr>PowerPoint-Präsentation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II SEMINAR</dc:title>
  <dc:creator>Microsoft Office-Benutzer</dc:creator>
  <cp:lastModifiedBy>Microsoft Office-Benutzer</cp:lastModifiedBy>
  <cp:revision>21</cp:revision>
  <dcterms:created xsi:type="dcterms:W3CDTF">2021-10-17T12:29:16Z</dcterms:created>
  <dcterms:modified xsi:type="dcterms:W3CDTF">2021-10-18T07:43:22Z</dcterms:modified>
</cp:coreProperties>
</file>