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>
        <p:scale>
          <a:sx n="112" d="100"/>
          <a:sy n="112" d="100"/>
        </p:scale>
        <p:origin x="22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27.06.17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121981" y="3415017"/>
            <a:ext cx="759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</a:rPr>
              <a:t>„</a:t>
            </a:r>
            <a:r>
              <a:rPr lang="de-DE" sz="4000" b="1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industry </a:t>
            </a:r>
            <a:r>
              <a:rPr lang="de-DE" sz="4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4.0 </a:t>
            </a:r>
            <a:r>
              <a:rPr lang="de-DE" sz="40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meets</a:t>
            </a:r>
            <a:r>
              <a:rPr lang="de-DE" sz="4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 ai </a:t>
            </a:r>
            <a:r>
              <a:rPr lang="de-DE" sz="40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assistant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88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</a:t>
            </a:r>
            <a:r>
              <a:rPr lang="de-DE" dirty="0" err="1" smtClean="0">
                <a:solidFill>
                  <a:schemeClr val="bg1"/>
                </a:solidFill>
              </a:rPr>
              <a:t>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team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AIXtreme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thyssenkrupp</a:t>
            </a:r>
            <a:r>
              <a:rPr lang="de-DE" sz="12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- #hack4tk // 27.06.2017</a:t>
            </a:r>
            <a:endParaRPr lang="de-DE" sz="12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261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live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thyssenkrupp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- #hack4tk // 27.06.2017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5376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passive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warning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system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industrial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4.0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facilities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speech-assistant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mobile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accessable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realtime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dashboard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azure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support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thyssenkrupp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- #hack4tk // 27.06.2017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057141" y="1751322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Lato" charset="0"/>
                <a:ea typeface="Lato" charset="0"/>
                <a:cs typeface="Lato" charset="0"/>
              </a:rPr>
              <a:t>temperature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Lato" charset="0"/>
                <a:ea typeface="Lato" charset="0"/>
                <a:cs typeface="Lato" charset="0"/>
              </a:rPr>
              <a:t>humidity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9146377" y="313555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Lato" charset="0"/>
                <a:ea typeface="Lato" charset="0"/>
                <a:cs typeface="Lato" charset="0"/>
              </a:rPr>
              <a:t>voltage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39337" y="389713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Lato" charset="0"/>
                <a:ea typeface="Lato" charset="0"/>
                <a:cs typeface="Lato" charset="0"/>
              </a:rPr>
              <a:t>current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3057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user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friendly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omplicated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ime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consuming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specific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warning</a:t>
            </a:r>
            <a:r>
              <a:rPr lang="de-DE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alerts</a:t>
            </a: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073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live </a:t>
            </a:r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endParaRPr lang="de-DE" sz="1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thyssenkrupp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- #hack4tk // 27.06.2017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756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  <a:endParaRPr lang="de-DE" sz="1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thyssenkrupp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- #hack4tk // 27.06.2017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791410" y="252609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WARNING: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Temperature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of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windmill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endParaRPr lang="de-DE" sz="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3 in Essen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is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too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high!</a:t>
            </a:r>
          </a:p>
          <a:p>
            <a:pPr algn="ctr"/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contact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Darth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Vader</a:t>
            </a:r>
            <a:r>
              <a:rPr lang="de-DE" sz="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de-DE" sz="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  <a:endParaRPr lang="de-DE" sz="1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thyssenkrupp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- #hack4tk // 27.06.2017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finding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errors</a:t>
            </a:r>
            <a:endParaRPr lang="de-DE" sz="20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get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specific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warning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alerts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on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mobile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devices</a:t>
            </a:r>
            <a:endParaRPr lang="de-DE" sz="20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full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cloud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accessibility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supported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</a:b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microsoft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visual</a:t>
            </a:r>
            <a:endParaRPr lang="de-DE" sz="20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system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is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fully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dynamic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not </a:t>
            </a: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hard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</a:br>
            <a:r>
              <a:rPr lang="de-DE" sz="20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coded</a:t>
            </a:r>
            <a:r>
              <a:rPr lang="de-DE" sz="2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at all</a:t>
            </a:r>
          </a:p>
          <a:p>
            <a:endParaRPr lang="de-DE" sz="2000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Helvetica</vt:lpstr>
      <vt:lpstr>Lato</vt:lpstr>
      <vt:lpstr>Lato Black</vt:lpstr>
      <vt:lpstr>Lato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Murat Simsek</cp:lastModifiedBy>
  <cp:revision>32</cp:revision>
  <dcterms:created xsi:type="dcterms:W3CDTF">2017-06-27T04:15:58Z</dcterms:created>
  <dcterms:modified xsi:type="dcterms:W3CDTF">2017-06-27T10:52:12Z</dcterms:modified>
</cp:coreProperties>
</file>