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671" autoAdjust="0"/>
  </p:normalViewPr>
  <p:slideViewPr>
    <p:cSldViewPr snapToGrid="0" snapToObjects="1">
      <p:cViewPr varScale="1">
        <p:scale>
          <a:sx n="83" d="100"/>
          <a:sy n="83" d="100"/>
        </p:scale>
        <p:origin x="77" y="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901492" y="3415017"/>
            <a:ext cx="6034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„MULTI </a:t>
            </a:r>
            <a:r>
              <a:rPr lang="de-DE" sz="4000" b="1" dirty="0" err="1">
                <a:solidFill>
                  <a:schemeClr val="bg1"/>
                </a:solidFill>
              </a:rPr>
              <a:t>elevator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algorithm</a:t>
            </a:r>
            <a:r>
              <a:rPr lang="de-DE" sz="4000" b="1" dirty="0">
                <a:solidFill>
                  <a:schemeClr val="bg1"/>
                </a:solidFill>
              </a:rPr>
              <a:t>“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mojo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3" y="1066001"/>
            <a:ext cx="2719199" cy="21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68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  <a:endParaRPr lang="de-DE" sz="5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439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5" name="Bild 15">
            <a:extLst>
              <a:ext uri="{FF2B5EF4-FFF2-40B4-BE49-F238E27FC236}">
                <a16:creationId xmlns:a16="http://schemas.microsoft.com/office/drawing/2014/main" id="{0F3A9D2B-AF2F-46DC-82F0-C11816E03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15249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9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 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15249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46484" y="3160295"/>
            <a:ext cx="5467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 and smart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algorithm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find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cabine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2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326689">
            <a:off x="9320031" y="17513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anger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delay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8920484" y="3135553"/>
            <a:ext cx="121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overcrowded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08881" y="389713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anoying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5051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crowded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traveltimes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unecessary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stops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86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040677" y="252609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has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arrived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enter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62526" y="2711116"/>
            <a:ext cx="51995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spending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on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matter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fastest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Lato Black</vt:lpstr>
      <vt:lpstr>Lato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Christoph Behr</cp:lastModifiedBy>
  <cp:revision>44</cp:revision>
  <dcterms:created xsi:type="dcterms:W3CDTF">2017-06-27T04:15:58Z</dcterms:created>
  <dcterms:modified xsi:type="dcterms:W3CDTF">2018-07-11T05:57:07Z</dcterms:modified>
</cp:coreProperties>
</file>