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72" r:id="rId3"/>
    <p:sldId id="261" r:id="rId4"/>
    <p:sldId id="270" r:id="rId5"/>
    <p:sldId id="266" r:id="rId6"/>
    <p:sldId id="262" r:id="rId7"/>
    <p:sldId id="269" r:id="rId8"/>
    <p:sldId id="27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474"/>
    <a:srgbClr val="479091"/>
    <a:srgbClr val="75C3D1"/>
    <a:srgbClr val="596888"/>
    <a:srgbClr val="2097DC"/>
    <a:srgbClr val="2E83B7"/>
    <a:srgbClr val="7FB8FC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2" autoAdjust="0"/>
    <p:restoredTop sz="94671" autoAdjust="0"/>
  </p:normalViewPr>
  <p:slideViewPr>
    <p:cSldViewPr snapToGrid="0" snapToObjects="1">
      <p:cViewPr varScale="1">
        <p:scale>
          <a:sx n="87" d="100"/>
          <a:sy n="87" d="100"/>
        </p:scale>
        <p:origin x="667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221E6-E3D2-F842-BEAA-C15C5AE35FD8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39441-9666-8D48-8131-15076E989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9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70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38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6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3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58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0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92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8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27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93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5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5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635312" y="3415017"/>
            <a:ext cx="4567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/>
                </a:solidFill>
              </a:rPr>
              <a:t>„</a:t>
            </a:r>
            <a:r>
              <a:rPr lang="de-DE" sz="4000" b="1" dirty="0" err="1">
                <a:solidFill>
                  <a:schemeClr val="bg1"/>
                </a:solidFill>
              </a:rPr>
              <a:t>elevator</a:t>
            </a:r>
            <a:r>
              <a:rPr lang="de-DE" sz="4000" b="1" dirty="0">
                <a:solidFill>
                  <a:schemeClr val="bg1"/>
                </a:solidFill>
              </a:rPr>
              <a:t> </a:t>
            </a:r>
            <a:r>
              <a:rPr lang="de-DE" sz="4000" b="1" dirty="0" err="1">
                <a:solidFill>
                  <a:schemeClr val="bg1"/>
                </a:solidFill>
              </a:rPr>
              <a:t>algorithm</a:t>
            </a:r>
            <a:r>
              <a:rPr lang="de-DE" sz="4000" b="1" dirty="0">
                <a:solidFill>
                  <a:schemeClr val="bg1"/>
                </a:solidFill>
              </a:rPr>
              <a:t>“</a:t>
            </a:r>
            <a:endParaRPr lang="de-DE" sz="4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945091" y="4371338"/>
            <a:ext cx="153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by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team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mojo</a:t>
            </a:r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53" y="1066001"/>
            <a:ext cx="2719199" cy="21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2687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content</a:t>
            </a:r>
            <a:endParaRPr lang="de-DE" sz="5400" b="1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4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46484" y="3160295"/>
            <a:ext cx="18439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introduction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daily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troubles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demo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solution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example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conclusion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53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3933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introduction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868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 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46484" y="3160295"/>
            <a:ext cx="70981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fast and Smart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algorithm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find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best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destination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notification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on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arrival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cabine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Spaceholder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business_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13" y="1368939"/>
            <a:ext cx="5302447" cy="530244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79245" y="1252025"/>
            <a:ext cx="4298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daily</a:t>
            </a:r>
            <a:r>
              <a:rPr lang="de-DE" sz="5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troubles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4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 rot="326689">
            <a:off x="9320031" y="1751322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anger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118263" y="2460889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delay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 rot="20598976">
            <a:off x="8920484" y="3135553"/>
            <a:ext cx="1215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overcrowded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 rot="604587">
            <a:off x="9108881" y="3897130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anoying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946484" y="3219243"/>
            <a:ext cx="5104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crowded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waiting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times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traveltimes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because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unecessary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stops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Spaceholder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1955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demo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3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business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94454" y="989395"/>
            <a:ext cx="5943600" cy="5943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79245" y="1252025"/>
            <a:ext cx="3868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our</a:t>
            </a:r>
            <a:r>
              <a:rPr lang="de-DE" sz="5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solution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250" y="2486553"/>
            <a:ext cx="1948744" cy="65178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9040677" y="2526093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Your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elevator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has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arrived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algn="ctr"/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Please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enter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elevator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algn="ctr"/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8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iPhone - message.mp3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3440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conclusion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5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62526" y="2711116"/>
            <a:ext cx="51995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waste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time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waiting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for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spending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time on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that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matter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fastest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way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destination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notification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arrival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3" name="Bild 2" descr="business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38" y="777119"/>
            <a:ext cx="6003476" cy="60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5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0" y="313053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thank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for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attention</a:t>
            </a:r>
            <a:endParaRPr lang="de-DE" sz="36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42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Breitbild</PresentationFormat>
  <Paragraphs>50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Lato</vt:lpstr>
      <vt:lpstr>Lato Black</vt:lpstr>
      <vt:lpstr>Lato Light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Murat Simsek</dc:creator>
  <cp:lastModifiedBy>Christoph Behr</cp:lastModifiedBy>
  <cp:revision>37</cp:revision>
  <dcterms:created xsi:type="dcterms:W3CDTF">2017-06-27T04:15:58Z</dcterms:created>
  <dcterms:modified xsi:type="dcterms:W3CDTF">2018-07-11T04:44:20Z</dcterms:modified>
</cp:coreProperties>
</file>