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671" autoAdjust="0"/>
  </p:normalViewPr>
  <p:slideViewPr>
    <p:cSldViewPr snapToGrid="0" snapToObjects="1">
      <p:cViewPr varScale="1">
        <p:scale>
          <a:sx n="87" d="100"/>
          <a:sy n="87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901492" y="3415017"/>
            <a:ext cx="6034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„MULTI </a:t>
            </a:r>
            <a:r>
              <a:rPr lang="de-DE" sz="4000" b="1">
                <a:solidFill>
                  <a:schemeClr val="bg1"/>
                </a:solidFill>
              </a:rPr>
              <a:t>elevator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r>
              <a:rPr lang="de-DE" sz="4000" b="1" dirty="0">
                <a:solidFill>
                  <a:schemeClr val="bg1"/>
                </a:solidFill>
              </a:rPr>
              <a:t>“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mojo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3" y="1066001"/>
            <a:ext cx="2719199" cy="2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68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  <a:endParaRPr lang="de-DE" sz="5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43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46484" y="3160295"/>
            <a:ext cx="7041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2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326689">
            <a:off x="9320031" y="17513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anger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delay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8920484" y="3135553"/>
            <a:ext cx="121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overcrowded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08881" y="389713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anoying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051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86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040677" y="252609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arrived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41</cp:revision>
  <dcterms:created xsi:type="dcterms:W3CDTF">2017-06-27T04:15:58Z</dcterms:created>
  <dcterms:modified xsi:type="dcterms:W3CDTF">2018-07-11T05:38:40Z</dcterms:modified>
</cp:coreProperties>
</file>