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901492" y="3415017"/>
            <a:ext cx="6034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„MULTI 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r>
              <a:rPr lang="de-DE" sz="4000" b="1" dirty="0">
                <a:solidFill>
                  <a:schemeClr val="bg1"/>
                </a:solidFill>
              </a:rPr>
              <a:t>“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53" y="1066001"/>
            <a:ext cx="2719199" cy="2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46484" y="3160295"/>
            <a:ext cx="7041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051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4" y="150418"/>
            <a:ext cx="1426029" cy="110160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43</cp:revision>
  <dcterms:created xsi:type="dcterms:W3CDTF">2017-06-27T04:15:58Z</dcterms:created>
  <dcterms:modified xsi:type="dcterms:W3CDTF">2018-07-11T05:51:37Z</dcterms:modified>
</cp:coreProperties>
</file>