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03666-8D6F-4532-93E7-EEDA1EA0A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FCA52C-BC27-4093-B8B7-7E3772F9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07F0A-B724-46D5-B628-00B7AB0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8E1E3-5148-4509-BD7B-30E5DCF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8C571-709C-4FA6-AA41-DF86811B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81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7D4EB-8060-4DAB-ABE0-44D7C648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9676A2-98CA-4918-8491-9108A0E8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3A430-1B66-4295-BE80-B99B9A08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DF88F-17C8-474C-B85F-6350CEED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7AD3E-349A-45D3-94A8-8CE989B0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7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012E0F-F228-49F3-8F12-A57EA36A5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A4C16-C02B-4B6F-8EA8-663EEDE98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588ED-9F31-4094-98DF-A3FC155B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2AACE-ADED-4BFF-AB98-25973D14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DFC3B-F20C-4C9B-8E66-3495C0E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D3B01-4F90-4543-9F13-E0B0DBB2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BAB91-E4F8-4F09-9D14-5C9E0D7A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7140A-5167-41F8-B4F1-21289CE9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DBCD7-1C9E-40C1-856F-CE486249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098BF-C426-40B8-808B-1AFA8EC4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C7D5E-A92A-4B5E-AA02-5A8A93C2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6224FF-B4FE-44A3-93DC-3DEBF393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5263C-6F5B-421D-B973-E0EA3DB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4E531-AED3-4C3B-AD2A-3E3359B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DBA84-8C59-48F1-8C7B-48AAC033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2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B7F79-35EF-4DAE-955E-B1AA6202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A4992-17D5-46F1-AE88-4A9FF733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5412E9-E021-4D6B-9836-0DE3DE34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82B1D-BDC1-4A0F-A4E4-629B238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90881-DF0A-4FB9-B90C-78D185E2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AC8B1A-0AEC-4DD9-B6C3-382449CD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5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E376C-6C58-4AB0-B6B7-E585F810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5F254-C048-4BB5-A3A9-5BFB7A11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29EA1-4C43-40BE-937B-286EA269F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878C82-B6AE-4473-97F0-6BFFDD90F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51446E-7532-404D-85F9-8EC8DA3E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CE47D7-C5B3-4C8D-938C-FB7A2A3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CD36C6-7A62-429B-8D11-79A8D16F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B97D8-A8F4-4C24-8045-F0B42283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9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A8C4-77B7-425E-9B57-6356BA75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F1ECA-04DE-49DF-91CA-E4AB5BC8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0FCD17-4DFE-4C60-95C8-56D3D83F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C8A539-F60D-4FBF-BCC6-F2ECF173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7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DFCC97-DFE7-4024-B6FF-CE16339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2BF021-BF6A-4286-8D60-143E6CD3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C7936C-F76C-44FE-8313-3809BFBB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3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02F2C-6A54-4B45-AD9C-F37CDCBA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EAE37-9ECF-465C-AE86-4ECBD8F7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2D8A08-3A32-49EA-ACFA-A06AB990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7AA01-63B3-4533-B311-F4D74CC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8CBC2-55D6-46E0-85B6-DCDED749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5046D7-5D1D-445B-B40E-BBF53469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0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EB46D-6986-4590-9517-2594EF7D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1CF478-2F53-4F53-B086-2FE00C3F4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3927C4-D1F8-463B-B90C-2589B32D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B9A03E-9099-474D-AE18-730A7901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52920-7B5C-451B-BD92-F2BE86DD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59E3E-A986-49FD-839F-EE55C721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1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56CF4D-4438-4E18-8783-E512B896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7ED769-4C93-4BC4-9C88-A571FEB6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E2CBC-E379-4311-9DB3-5A5E9AA8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9C9C1-5665-48B7-86F4-D7EE4B6102A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7AE0-84DA-4886-822E-09F89F60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28BDD-9C2A-4302-AD6C-06A0D0B8C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A4F2-B32B-49FF-B83D-B2B73AFDE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5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765EE-4DFC-47D7-983A-FA74BD1D6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Elevator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CF403E-A9E1-4650-A95C-F3C6B7B22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elevator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7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C3112-1979-418D-A686-31A81B8C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8B4CA-A61A-43AD-989A-18A9AE65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weight</a:t>
            </a:r>
            <a:endParaRPr lang="de-DE" dirty="0"/>
          </a:p>
          <a:p>
            <a:r>
              <a:rPr lang="de-DE" dirty="0" err="1"/>
              <a:t>Capacity</a:t>
            </a:r>
            <a:r>
              <a:rPr lang="de-DE" dirty="0"/>
              <a:t> (all </a:t>
            </a:r>
            <a:r>
              <a:rPr lang="de-DE" dirty="0" err="1"/>
              <a:t>elevators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occupied</a:t>
            </a:r>
            <a:r>
              <a:rPr lang="de-DE" dirty="0"/>
              <a:t>)</a:t>
            </a:r>
          </a:p>
          <a:p>
            <a:r>
              <a:rPr lang="de-DE" dirty="0"/>
              <a:t>As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 </a:t>
            </a:r>
            <a:r>
              <a:rPr lang="de-DE" dirty="0" err="1"/>
              <a:t>stops</a:t>
            </a:r>
            <a:r>
              <a:rPr lang="de-DE" dirty="0"/>
              <a:t> in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movement</a:t>
            </a:r>
            <a:endParaRPr lang="de-DE" dirty="0"/>
          </a:p>
          <a:p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idle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serve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3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65AEB-6C17-4D1A-BC10-39288C49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People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B3254-74C0-42E4-A82C-D2B1E75B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Have</a:t>
            </a:r>
            <a:r>
              <a:rPr lang="de-DE" dirty="0"/>
              <a:t> an ID</a:t>
            </a:r>
          </a:p>
          <a:p>
            <a:r>
              <a:rPr lang="de-DE" dirty="0" err="1"/>
              <a:t>Have</a:t>
            </a:r>
            <a:r>
              <a:rPr lang="de-DE" dirty="0"/>
              <a:t> an time </a:t>
            </a:r>
            <a:r>
              <a:rPr lang="de-DE" dirty="0" err="1"/>
              <a:t>stamp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floor</a:t>
            </a:r>
            <a:endParaRPr lang="de-DE" dirty="0"/>
          </a:p>
          <a:p>
            <a:r>
              <a:rPr lang="de-DE" dirty="0"/>
              <a:t>Destination </a:t>
            </a:r>
            <a:r>
              <a:rPr lang="de-DE" dirty="0" err="1"/>
              <a:t>floor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25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2B78C-6CBB-4674-A15C-53E17300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Elevator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DCF0F-2536-40E0-B5AC-8E05948D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</a:t>
            </a:r>
          </a:p>
          <a:p>
            <a:r>
              <a:rPr lang="de-DE" dirty="0"/>
              <a:t>Orientation</a:t>
            </a:r>
          </a:p>
          <a:p>
            <a:r>
              <a:rPr lang="de-DE" dirty="0"/>
              <a:t>Velocity</a:t>
            </a:r>
          </a:p>
          <a:p>
            <a:r>
              <a:rPr lang="de-DE" dirty="0"/>
              <a:t>Position</a:t>
            </a:r>
          </a:p>
          <a:p>
            <a:r>
              <a:rPr lang="de-DE" dirty="0"/>
              <a:t>Passenger </a:t>
            </a:r>
            <a:r>
              <a:rPr lang="de-DE"/>
              <a:t>list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4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123A1-936E-47BB-AD84-CF365FBF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4084D-24CB-4A9A-9A8B-2E843759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Elevator</vt:lpstr>
      <vt:lpstr>Algorithm</vt:lpstr>
      <vt:lpstr>People attributes</vt:lpstr>
      <vt:lpstr>Elevator attributes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</dc:title>
  <dc:creator>Christoph Behr</dc:creator>
  <cp:lastModifiedBy>Christoph Behr</cp:lastModifiedBy>
  <cp:revision>4</cp:revision>
  <dcterms:created xsi:type="dcterms:W3CDTF">2018-07-11T02:09:04Z</dcterms:created>
  <dcterms:modified xsi:type="dcterms:W3CDTF">2018-07-11T02:16:22Z</dcterms:modified>
</cp:coreProperties>
</file>