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72" r:id="rId3"/>
    <p:sldId id="261" r:id="rId4"/>
    <p:sldId id="270" r:id="rId5"/>
    <p:sldId id="266" r:id="rId6"/>
    <p:sldId id="262" r:id="rId7"/>
    <p:sldId id="269" r:id="rId8"/>
    <p:sldId id="27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7474"/>
    <a:srgbClr val="479091"/>
    <a:srgbClr val="75C3D1"/>
    <a:srgbClr val="596888"/>
    <a:srgbClr val="2097DC"/>
    <a:srgbClr val="2E83B7"/>
    <a:srgbClr val="7FB8FC"/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2" autoAdjust="0"/>
    <p:restoredTop sz="94671" autoAdjust="0"/>
  </p:normalViewPr>
  <p:slideViewPr>
    <p:cSldViewPr snapToGrid="0" snapToObjects="1">
      <p:cViewPr varScale="1">
        <p:scale>
          <a:sx n="87" d="100"/>
          <a:sy n="87" d="100"/>
        </p:scale>
        <p:origin x="667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221E6-E3D2-F842-BEAA-C15C5AE35FD8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39441-9666-8D48-8131-15076E9898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9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70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38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6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3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58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0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92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8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27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93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5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58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3610466" y="3415017"/>
            <a:ext cx="4616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solidFill>
                  <a:schemeClr val="bg1"/>
                </a:solidFill>
              </a:rPr>
              <a:t>„Elevator </a:t>
            </a:r>
            <a:r>
              <a:rPr lang="de-DE" sz="4000" b="1" dirty="0" err="1">
                <a:solidFill>
                  <a:schemeClr val="bg1"/>
                </a:solidFill>
              </a:rPr>
              <a:t>Algorithm</a:t>
            </a:r>
            <a:r>
              <a:rPr lang="de-DE" sz="4000" b="1" dirty="0">
                <a:solidFill>
                  <a:schemeClr val="bg1"/>
                </a:solidFill>
              </a:rPr>
              <a:t>“</a:t>
            </a:r>
            <a:endParaRPr lang="de-DE" sz="4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945091" y="4371338"/>
            <a:ext cx="16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by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team</a:t>
            </a:r>
            <a:r>
              <a:rPr lang="de-DE" dirty="0">
                <a:solidFill>
                  <a:schemeClr val="bg1"/>
                </a:solidFill>
              </a:rPr>
              <a:t> MOJO </a:t>
            </a: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53" y="1066001"/>
            <a:ext cx="2719199" cy="210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2788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Content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43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46484" y="3160295"/>
            <a:ext cx="18696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Introduction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Daily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troubles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Demo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Our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solution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Example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Conclusion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53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3949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Introduction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868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 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46484" y="3160295"/>
            <a:ext cx="70981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Fast and Smart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algorithm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find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best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way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destination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Notification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on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arrival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cabine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Space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Space</a:t>
            </a: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5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business_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13" y="1368939"/>
            <a:ext cx="5302447" cy="530244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79245" y="1252025"/>
            <a:ext cx="4377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Daily </a:t>
            </a:r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troubles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43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 rot="326689">
            <a:off x="9057141" y="1751322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temperature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118263" y="2460889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humidity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 rot="20598976">
            <a:off x="9146377" y="3135553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voltage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 rot="604587">
            <a:off x="9139337" y="389713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current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946484" y="3219243"/>
            <a:ext cx="51046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Crowded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elecators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Long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waiting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times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Long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traveltimes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because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unecessary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stops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Space</a:t>
            </a: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2034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Demo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3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 descr="business_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94454" y="989395"/>
            <a:ext cx="5943600" cy="59436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79245" y="1252025"/>
            <a:ext cx="3985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Our</a:t>
            </a:r>
            <a:r>
              <a:rPr lang="de-DE" sz="5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solution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/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250" y="2486553"/>
            <a:ext cx="1948744" cy="651787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8791410" y="2526093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WARNING: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Temperature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of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windmill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pPr algn="ctr"/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number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3 in Essen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is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too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high!</a:t>
            </a:r>
          </a:p>
          <a:p>
            <a:pPr algn="ctr"/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Please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contact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Darth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Vader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86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iPhone - message.mp3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3547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Conclusion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5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62526" y="2711116"/>
            <a:ext cx="51995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No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waste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time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waiting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for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</a:t>
            </a: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Spending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time on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thing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that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matter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Fastest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way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to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destination</a:t>
            </a: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Notification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arrival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</a:t>
            </a: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>
              <a:buFont typeface="Arial" charset="0"/>
              <a:buChar char="•"/>
            </a:pP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3" name="Bild 2" descr="business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38" y="777119"/>
            <a:ext cx="6003476" cy="60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5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0" y="313053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Thank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for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attention</a:t>
            </a:r>
            <a:endParaRPr lang="de-DE" sz="36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42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Breitbild</PresentationFormat>
  <Paragraphs>51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Lato</vt:lpstr>
      <vt:lpstr>Lato Black</vt:lpstr>
      <vt:lpstr>Lato Light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Murat Simsek</dc:creator>
  <cp:lastModifiedBy>Christoph Behr</cp:lastModifiedBy>
  <cp:revision>34</cp:revision>
  <dcterms:created xsi:type="dcterms:W3CDTF">2017-06-27T04:15:58Z</dcterms:created>
  <dcterms:modified xsi:type="dcterms:W3CDTF">2018-07-11T04:04:09Z</dcterms:modified>
</cp:coreProperties>
</file>