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610466" y="3415017"/>
            <a:ext cx="461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„Elevator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MOJO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788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69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49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7098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Spaceholder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377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42926" y="3135553"/>
            <a:ext cx="117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overcrowdet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104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Spaceholder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03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985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36</cp:revision>
  <dcterms:created xsi:type="dcterms:W3CDTF">2017-06-27T04:15:58Z</dcterms:created>
  <dcterms:modified xsi:type="dcterms:W3CDTF">2018-07-11T04:23:17Z</dcterms:modified>
</cp:coreProperties>
</file>