
<file path=[Content_Types].xml><?xml version="1.0" encoding="utf-8"?>
<Types xmlns="http://schemas.openxmlformats.org/package/2006/content-types">
  <Default Extension="png" ContentType="image/png"/>
  <Default Extension="bin" ContentType="audio/unknown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0" r:id="rId2"/>
    <p:sldId id="272" r:id="rId3"/>
    <p:sldId id="261" r:id="rId4"/>
    <p:sldId id="270" r:id="rId5"/>
    <p:sldId id="266" r:id="rId6"/>
    <p:sldId id="262" r:id="rId7"/>
    <p:sldId id="269" r:id="rId8"/>
    <p:sldId id="271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7474"/>
    <a:srgbClr val="479091"/>
    <a:srgbClr val="75C3D1"/>
    <a:srgbClr val="596888"/>
    <a:srgbClr val="2097DC"/>
    <a:srgbClr val="2E83B7"/>
    <a:srgbClr val="7FB8FC"/>
    <a:srgbClr val="4E4E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22" autoAdjust="0"/>
    <p:restoredTop sz="94671" autoAdjust="0"/>
  </p:normalViewPr>
  <p:slideViewPr>
    <p:cSldViewPr snapToGrid="0" snapToObjects="1">
      <p:cViewPr varScale="1">
        <p:scale>
          <a:sx n="87" d="100"/>
          <a:sy n="87" d="100"/>
        </p:scale>
        <p:origin x="667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221E6-E3D2-F842-BEAA-C15C5AE35FD8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39441-9666-8D48-8131-15076E9898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695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701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6382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167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38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0583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80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792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382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9271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6939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52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6865F-F65C-4445-9FCE-6BD749F9489C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EBAB5-C3C1-6243-9025-BAD9B4DBA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258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3120560" y="3415017"/>
            <a:ext cx="55965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b="1" dirty="0">
                <a:solidFill>
                  <a:schemeClr val="bg1"/>
                </a:solidFill>
              </a:rPr>
              <a:t>MULTI </a:t>
            </a:r>
            <a:r>
              <a:rPr lang="de-DE" sz="4000" b="1" dirty="0" err="1">
                <a:solidFill>
                  <a:schemeClr val="bg1"/>
                </a:solidFill>
              </a:rPr>
              <a:t>elevator</a:t>
            </a:r>
            <a:r>
              <a:rPr lang="de-DE" sz="4000" b="1" dirty="0">
                <a:solidFill>
                  <a:schemeClr val="bg1"/>
                </a:solidFill>
              </a:rPr>
              <a:t> </a:t>
            </a:r>
            <a:r>
              <a:rPr lang="de-DE" sz="4000" b="1" dirty="0" err="1">
                <a:solidFill>
                  <a:schemeClr val="bg1"/>
                </a:solidFill>
              </a:rPr>
              <a:t>algorithm</a:t>
            </a:r>
            <a:endParaRPr lang="de-DE" sz="4000" b="1" dirty="0">
              <a:solidFill>
                <a:schemeClr val="bg1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945091" y="4371338"/>
            <a:ext cx="1535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by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team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mojo</a:t>
            </a:r>
            <a:r>
              <a:rPr lang="de-DE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60C46A-BF24-4F9C-96DD-535415BC37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85" t="7006" r="4874" b="8075"/>
          <a:stretch/>
        </p:blipFill>
        <p:spPr>
          <a:xfrm>
            <a:off x="3859823" y="492369"/>
            <a:ext cx="4132385" cy="276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29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779245" y="1252025"/>
            <a:ext cx="26874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content</a:t>
            </a:r>
            <a:endParaRPr lang="de-DE" sz="5400" b="1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140704" y="6503596"/>
            <a:ext cx="3743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hackathon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by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thyssenkrupp - #hack4tk // 11.07.2018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946484" y="3160295"/>
            <a:ext cx="184396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introduction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daily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troubles</a:t>
            </a: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demo</a:t>
            </a: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our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solution</a:t>
            </a: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example</a:t>
            </a: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conclusion</a:t>
            </a: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A5463E2-8385-4321-B1A6-D6521FFFA0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11" t="7606" r="7307" b="15840"/>
          <a:stretch/>
        </p:blipFill>
        <p:spPr>
          <a:xfrm>
            <a:off x="10251830" y="193430"/>
            <a:ext cx="1635369" cy="105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536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779245" y="1252025"/>
            <a:ext cx="39330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introduction</a:t>
            </a:r>
            <a:endParaRPr lang="de-DE" sz="54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1695814" y="633700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1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40704" y="6503596"/>
            <a:ext cx="3868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hackathon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by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thyssenkrupp - #hack4tk // 11.07.2018 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946484" y="3160295"/>
            <a:ext cx="546713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fast and smart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algorithm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cost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efficient</a:t>
            </a: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find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the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best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way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to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your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destination</a:t>
            </a: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notification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on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the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arrival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of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your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elevator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cabin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</a:p>
          <a:p>
            <a:pPr marL="285750" indent="-285750">
              <a:buFont typeface="Arial" charset="0"/>
              <a:buChar char="•"/>
            </a:pP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801E958-F4C8-4223-ACBF-76C1B8A997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12" t="9037" r="7307" b="9101"/>
          <a:stretch/>
        </p:blipFill>
        <p:spPr>
          <a:xfrm>
            <a:off x="10216662" y="213218"/>
            <a:ext cx="1670538" cy="113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51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business_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613" y="1368939"/>
            <a:ext cx="5302447" cy="5302447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79245" y="1252025"/>
            <a:ext cx="4298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daily</a:t>
            </a:r>
            <a:r>
              <a:rPr lang="de-DE" sz="54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54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troubles</a:t>
            </a:r>
            <a:endParaRPr lang="de-DE" sz="54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1695814" y="633700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2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40704" y="6503596"/>
            <a:ext cx="3743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hackathon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by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thyssenkrupp - #hack4tk // 11.07.2018</a:t>
            </a:r>
          </a:p>
        </p:txBody>
      </p:sp>
      <p:sp>
        <p:nvSpPr>
          <p:cNvPr id="2" name="Textfeld 1"/>
          <p:cNvSpPr txBox="1"/>
          <p:nvPr/>
        </p:nvSpPr>
        <p:spPr>
          <a:xfrm rot="326689">
            <a:off x="9320031" y="1751322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Lato" charset="0"/>
                <a:ea typeface="Lato" charset="0"/>
                <a:cs typeface="Lato" charset="0"/>
              </a:rPr>
              <a:t>anger</a:t>
            </a:r>
            <a:endParaRPr lang="de-DE" sz="1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9118263" y="2460889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Lato" charset="0"/>
                <a:ea typeface="Lato" charset="0"/>
                <a:cs typeface="Lato" charset="0"/>
              </a:rPr>
              <a:t>delay</a:t>
            </a:r>
            <a:endParaRPr lang="de-DE" sz="1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 rot="20598976">
            <a:off x="8920484" y="3135553"/>
            <a:ext cx="1215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Lato" charset="0"/>
                <a:ea typeface="Lato" charset="0"/>
                <a:cs typeface="Lato" charset="0"/>
              </a:rPr>
              <a:t>overcrowded</a:t>
            </a:r>
            <a:endParaRPr lang="de-DE" sz="1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 rot="604587">
            <a:off x="9108881" y="3897130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Lato" charset="0"/>
                <a:ea typeface="Lato" charset="0"/>
                <a:cs typeface="Lato" charset="0"/>
              </a:rPr>
              <a:t>anoying</a:t>
            </a:r>
            <a:endParaRPr lang="de-DE" sz="1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946484" y="3219243"/>
            <a:ext cx="524406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crowded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elevators</a:t>
            </a: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long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waiting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times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long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travel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times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because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of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unnecessary</a:t>
            </a:r>
            <a:r>
              <a:rPr lang="de-DE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stops</a:t>
            </a: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285750" indent="-285750">
              <a:buFont typeface="Arial" charset="0"/>
              <a:buChar char="•"/>
            </a:pPr>
            <a:endParaRPr lang="de-DE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35ACDD33-216B-44E1-9A71-F0078C862D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12" t="7114" r="5958" b="7386"/>
          <a:stretch/>
        </p:blipFill>
        <p:spPr>
          <a:xfrm>
            <a:off x="10216662" y="186614"/>
            <a:ext cx="1696915" cy="118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6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779245" y="1252025"/>
            <a:ext cx="1955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demo</a:t>
            </a:r>
            <a:endParaRPr lang="de-DE" sz="54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1695814" y="633700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3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40704" y="6503596"/>
            <a:ext cx="3752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hackathon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by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thyssenkrupp - #hack4tk // 11.07.2018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C7CC1C6-1123-4B80-885E-9EE0ED998D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61" t="9038" r="2319" b="10372"/>
          <a:stretch/>
        </p:blipFill>
        <p:spPr>
          <a:xfrm>
            <a:off x="10207869" y="213218"/>
            <a:ext cx="1776808" cy="111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0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 9" descr="business_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94454" y="989395"/>
            <a:ext cx="5943600" cy="59436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79245" y="1252025"/>
            <a:ext cx="38683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our</a:t>
            </a:r>
            <a:r>
              <a:rPr lang="de-DE" sz="54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54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solution</a:t>
            </a:r>
            <a:endParaRPr lang="de-DE" sz="54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1695814" y="633700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4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40704" y="6503596"/>
            <a:ext cx="3752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hackathon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by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thyssenkrupp - #hack4tk // 11.07.2018</a:t>
            </a:r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250" y="2486553"/>
            <a:ext cx="1948744" cy="651787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9040677" y="2526093"/>
            <a:ext cx="1366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err="1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Your</a:t>
            </a:r>
            <a:r>
              <a:rPr lang="de-DE" sz="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de-DE" sz="800" dirty="0" err="1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elevator</a:t>
            </a:r>
            <a:r>
              <a:rPr lang="de-DE" sz="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de-DE" sz="800" dirty="0" err="1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has</a:t>
            </a:r>
            <a:r>
              <a:rPr lang="de-DE" sz="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de-DE" sz="800" dirty="0" err="1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arrived</a:t>
            </a:r>
            <a:r>
              <a:rPr lang="de-DE" sz="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.</a:t>
            </a:r>
          </a:p>
          <a:p>
            <a:pPr algn="ctr"/>
            <a:r>
              <a:rPr lang="de-DE" sz="800" dirty="0" err="1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Please</a:t>
            </a:r>
            <a:r>
              <a:rPr lang="de-DE" sz="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de-DE" sz="800" dirty="0" err="1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enter</a:t>
            </a:r>
            <a:r>
              <a:rPr lang="de-DE" sz="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de-DE" sz="800" dirty="0" err="1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elevator</a:t>
            </a:r>
            <a:r>
              <a:rPr lang="de-DE" sz="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:</a:t>
            </a:r>
          </a:p>
          <a:p>
            <a:pPr algn="ctr"/>
            <a:r>
              <a:rPr lang="de-DE" sz="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3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6778EDD-CA19-4375-A84F-C002F2396DD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111" t="9038" r="9822" b="4650"/>
          <a:stretch/>
        </p:blipFill>
        <p:spPr>
          <a:xfrm>
            <a:off x="10234246" y="213218"/>
            <a:ext cx="1603808" cy="119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6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iPhone - message.mp3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779245" y="1252025"/>
            <a:ext cx="34403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conclusion</a:t>
            </a:r>
            <a:endParaRPr lang="de-DE" sz="54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1695814" y="633700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5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40704" y="6503596"/>
            <a:ext cx="3752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hackathon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by</a:t>
            </a:r>
            <a:r>
              <a:rPr lang="de-DE" sz="1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thyssenkrupp - #hack4tk // 11.07.2018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962526" y="2711116"/>
            <a:ext cx="519956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no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waste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of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time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waiting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for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the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elevator</a:t>
            </a:r>
            <a:endParaRPr lang="de-DE" sz="20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spending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time on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things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that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matter</a:t>
            </a:r>
          </a:p>
          <a:p>
            <a:pPr marL="342900" indent="-342900">
              <a:buFont typeface="Arial" charset="0"/>
              <a:buChar char="•"/>
            </a:pP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fastest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way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to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your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destination</a:t>
            </a:r>
            <a:endParaRPr lang="de-DE" sz="20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notification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of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the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arrival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of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your</a:t>
            </a:r>
            <a:r>
              <a:rPr lang="de-DE" sz="2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elevator</a:t>
            </a:r>
            <a:endParaRPr lang="de-DE" sz="20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indent="-342900">
              <a:buFont typeface="Arial" charset="0"/>
              <a:buChar char="•"/>
            </a:pPr>
            <a:endParaRPr lang="de-DE" sz="20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endParaRPr lang="de-DE" sz="20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endParaRPr lang="de-DE" sz="20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pic>
        <p:nvPicPr>
          <p:cNvPr id="3" name="Bild 2" descr="business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338" y="777119"/>
            <a:ext cx="6003476" cy="600347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0C6347DB-5D92-4DBD-9F32-39C6B3A1B3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12" t="9038" r="10006" b="9736"/>
          <a:stretch/>
        </p:blipFill>
        <p:spPr>
          <a:xfrm>
            <a:off x="10181492" y="213218"/>
            <a:ext cx="1652954" cy="112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153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0" y="313053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thank</a:t>
            </a:r>
            <a:r>
              <a:rPr lang="de-DE" sz="36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36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you</a:t>
            </a:r>
            <a:r>
              <a:rPr lang="de-DE" sz="36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36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for</a:t>
            </a:r>
            <a:r>
              <a:rPr lang="de-DE" sz="36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36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your</a:t>
            </a:r>
            <a:r>
              <a:rPr lang="de-DE" sz="36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de-DE" sz="3600" dirty="0" err="1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attention</a:t>
            </a:r>
            <a:endParaRPr lang="de-DE" sz="36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B963F47-809F-4E13-B3B3-EEEB6CFEC8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12" t="7606" r="7757" b="11643"/>
          <a:stretch/>
        </p:blipFill>
        <p:spPr>
          <a:xfrm>
            <a:off x="10234246" y="193431"/>
            <a:ext cx="1644162" cy="11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42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Microsoft Office PowerPoint</Application>
  <PresentationFormat>Breitbild</PresentationFormat>
  <Paragraphs>49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Helvetica</vt:lpstr>
      <vt:lpstr>Lato</vt:lpstr>
      <vt:lpstr>Lato Black</vt:lpstr>
      <vt:lpstr>Lato Light</vt:lpstr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Murat Simsek</dc:creator>
  <cp:lastModifiedBy>Christoph Behr</cp:lastModifiedBy>
  <cp:revision>51</cp:revision>
  <dcterms:created xsi:type="dcterms:W3CDTF">2017-06-27T04:15:58Z</dcterms:created>
  <dcterms:modified xsi:type="dcterms:W3CDTF">2018-07-11T11:05:51Z</dcterms:modified>
</cp:coreProperties>
</file>